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8"/>
  </p:notesMasterIdLst>
  <p:sldIdLst>
    <p:sldId id="256" r:id="rId5"/>
    <p:sldId id="259" r:id="rId6"/>
    <p:sldId id="288" r:id="rId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554A9-6C9F-E14B-9DBB-4208B0A100EA}" v="1" dt="2025-10-27T06:35:37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92022"/>
  </p:normalViewPr>
  <p:slideViewPr>
    <p:cSldViewPr snapToGrid="0" snapToObjects="1">
      <p:cViewPr varScale="1">
        <p:scale>
          <a:sx n="116" d="100"/>
          <a:sy n="116" d="100"/>
        </p:scale>
        <p:origin x="2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redo custSel addSld delSld modSld">
      <pc:chgData name="Riccardo Berta" userId="c8694f89-bba4-4576-b0a8-456619ca5a8c" providerId="ADAL" clId="{FDDBFC5A-5EA9-5330-BEB8-433D7E3B4C4E}" dt="2025-10-27T06:36:24.589" v="2814" actId="478"/>
      <pc:docMkLst>
        <pc:docMk/>
      </pc:docMkLst>
      <pc:sldChg chg="modSp mod">
        <pc:chgData name="Riccardo Berta" userId="c8694f89-bba4-4576-b0a8-456619ca5a8c" providerId="ADAL" clId="{FDDBFC5A-5EA9-5330-BEB8-433D7E3B4C4E}" dt="2025-10-27T06:35:41.834" v="2771" actId="20577"/>
        <pc:sldMkLst>
          <pc:docMk/>
          <pc:sldMk cId="0" sldId="256"/>
        </pc:sldMkLst>
        <pc:spChg chg="mod">
          <ac:chgData name="Riccardo Berta" userId="c8694f89-bba4-4576-b0a8-456619ca5a8c" providerId="ADAL" clId="{FDDBFC5A-5EA9-5330-BEB8-433D7E3B4C4E}" dt="2025-10-27T06:35:41.834" v="277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Riccardo Berta" userId="c8694f89-bba4-4576-b0a8-456619ca5a8c" providerId="ADAL" clId="{FDDBFC5A-5EA9-5330-BEB8-433D7E3B4C4E}" dt="2025-10-27T06:36:03.971" v="2782" actId="2696"/>
        <pc:sldMkLst>
          <pc:docMk/>
          <pc:sldMk cId="0" sldId="257"/>
        </pc:sldMkLst>
      </pc:sldChg>
      <pc:sldChg chg="modSp mod">
        <pc:chgData name="Riccardo Berta" userId="c8694f89-bba4-4576-b0a8-456619ca5a8c" providerId="ADAL" clId="{FDDBFC5A-5EA9-5330-BEB8-433D7E3B4C4E}" dt="2025-10-27T06:36:01.574" v="278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DDBFC5A-5EA9-5330-BEB8-433D7E3B4C4E}" dt="2025-10-27T06:36:01.574" v="278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FDDBFC5A-5EA9-5330-BEB8-433D7E3B4C4E}" dt="2025-10-27T06:36:04.185" v="2783" actId="2696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FDDBFC5A-5EA9-5330-BEB8-433D7E3B4C4E}" dt="2025-10-27T06:36:04.410" v="2784" actId="2696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FDDBFC5A-5EA9-5330-BEB8-433D7E3B4C4E}" dt="2025-10-27T06:36:04.632" v="2785" actId="269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FDDBFC5A-5EA9-5330-BEB8-433D7E3B4C4E}" dt="2025-10-27T06:36:04.856" v="2786" actId="2696"/>
        <pc:sldMkLst>
          <pc:docMk/>
          <pc:sldMk cId="577690146" sldId="264"/>
        </pc:sldMkLst>
      </pc:sldChg>
      <pc:sldChg chg="del">
        <pc:chgData name="Riccardo Berta" userId="c8694f89-bba4-4576-b0a8-456619ca5a8c" providerId="ADAL" clId="{FDDBFC5A-5EA9-5330-BEB8-433D7E3B4C4E}" dt="2025-10-27T06:36:05.030" v="2787" actId="2696"/>
        <pc:sldMkLst>
          <pc:docMk/>
          <pc:sldMk cId="2692772026" sldId="265"/>
        </pc:sldMkLst>
      </pc:sldChg>
      <pc:sldChg chg="del">
        <pc:chgData name="Riccardo Berta" userId="c8694f89-bba4-4576-b0a8-456619ca5a8c" providerId="ADAL" clId="{FDDBFC5A-5EA9-5330-BEB8-433D7E3B4C4E}" dt="2025-10-27T06:36:05.297" v="2788" actId="2696"/>
        <pc:sldMkLst>
          <pc:docMk/>
          <pc:sldMk cId="2331383298" sldId="266"/>
        </pc:sldMkLst>
      </pc:sldChg>
      <pc:sldChg chg="del">
        <pc:chgData name="Riccardo Berta" userId="c8694f89-bba4-4576-b0a8-456619ca5a8c" providerId="ADAL" clId="{FDDBFC5A-5EA9-5330-BEB8-433D7E3B4C4E}" dt="2025-10-27T06:36:05.507" v="2789" actId="2696"/>
        <pc:sldMkLst>
          <pc:docMk/>
          <pc:sldMk cId="2963521549" sldId="267"/>
        </pc:sldMkLst>
      </pc:sldChg>
      <pc:sldChg chg="del">
        <pc:chgData name="Riccardo Berta" userId="c8694f89-bba4-4576-b0a8-456619ca5a8c" providerId="ADAL" clId="{FDDBFC5A-5EA9-5330-BEB8-433D7E3B4C4E}" dt="2025-10-27T06:36:05.790" v="2790" actId="2696"/>
        <pc:sldMkLst>
          <pc:docMk/>
          <pc:sldMk cId="2177167453" sldId="268"/>
        </pc:sldMkLst>
      </pc:sldChg>
      <pc:sldChg chg="del">
        <pc:chgData name="Riccardo Berta" userId="c8694f89-bba4-4576-b0a8-456619ca5a8c" providerId="ADAL" clId="{FDDBFC5A-5EA9-5330-BEB8-433D7E3B4C4E}" dt="2025-10-27T06:36:07.180" v="2794" actId="2696"/>
        <pc:sldMkLst>
          <pc:docMk/>
          <pc:sldMk cId="2576489988" sldId="270"/>
        </pc:sldMkLst>
      </pc:sldChg>
      <pc:sldChg chg="del">
        <pc:chgData name="Riccardo Berta" userId="c8694f89-bba4-4576-b0a8-456619ca5a8c" providerId="ADAL" clId="{FDDBFC5A-5EA9-5330-BEB8-433D7E3B4C4E}" dt="2025-10-27T06:36:07.549" v="2795" actId="2696"/>
        <pc:sldMkLst>
          <pc:docMk/>
          <pc:sldMk cId="877961355" sldId="271"/>
        </pc:sldMkLst>
      </pc:sldChg>
      <pc:sldChg chg="del">
        <pc:chgData name="Riccardo Berta" userId="c8694f89-bba4-4576-b0a8-456619ca5a8c" providerId="ADAL" clId="{FDDBFC5A-5EA9-5330-BEB8-433D7E3B4C4E}" dt="2025-10-27T06:36:07.932" v="2796" actId="2696"/>
        <pc:sldMkLst>
          <pc:docMk/>
          <pc:sldMk cId="3510928690" sldId="272"/>
        </pc:sldMkLst>
      </pc:sldChg>
      <pc:sldChg chg="del">
        <pc:chgData name="Riccardo Berta" userId="c8694f89-bba4-4576-b0a8-456619ca5a8c" providerId="ADAL" clId="{FDDBFC5A-5EA9-5330-BEB8-433D7E3B4C4E}" dt="2025-10-27T06:36:08.280" v="2797" actId="2696"/>
        <pc:sldMkLst>
          <pc:docMk/>
          <pc:sldMk cId="3435248664" sldId="273"/>
        </pc:sldMkLst>
      </pc:sldChg>
      <pc:sldChg chg="del">
        <pc:chgData name="Riccardo Berta" userId="c8694f89-bba4-4576-b0a8-456619ca5a8c" providerId="ADAL" clId="{FDDBFC5A-5EA9-5330-BEB8-433D7E3B4C4E}" dt="2025-10-27T06:36:08.581" v="2798" actId="2696"/>
        <pc:sldMkLst>
          <pc:docMk/>
          <pc:sldMk cId="1846471115" sldId="275"/>
        </pc:sldMkLst>
      </pc:sldChg>
      <pc:sldChg chg="del">
        <pc:chgData name="Riccardo Berta" userId="c8694f89-bba4-4576-b0a8-456619ca5a8c" providerId="ADAL" clId="{FDDBFC5A-5EA9-5330-BEB8-433D7E3B4C4E}" dt="2025-10-27T06:36:03.769" v="2781" actId="2696"/>
        <pc:sldMkLst>
          <pc:docMk/>
          <pc:sldMk cId="1086633516" sldId="278"/>
        </pc:sldMkLst>
      </pc:sldChg>
      <pc:sldChg chg="del">
        <pc:chgData name="Riccardo Berta" userId="c8694f89-bba4-4576-b0a8-456619ca5a8c" providerId="ADAL" clId="{FDDBFC5A-5EA9-5330-BEB8-433D7E3B4C4E}" dt="2025-10-27T06:36:08.782" v="2799" actId="2696"/>
        <pc:sldMkLst>
          <pc:docMk/>
          <pc:sldMk cId="0" sldId="281"/>
        </pc:sldMkLst>
      </pc:sldChg>
      <pc:sldChg chg="del">
        <pc:chgData name="Riccardo Berta" userId="c8694f89-bba4-4576-b0a8-456619ca5a8c" providerId="ADAL" clId="{FDDBFC5A-5EA9-5330-BEB8-433D7E3B4C4E}" dt="2025-10-27T06:36:08.978" v="2800" actId="2696"/>
        <pc:sldMkLst>
          <pc:docMk/>
          <pc:sldMk cId="1759999639" sldId="282"/>
        </pc:sldMkLst>
      </pc:sldChg>
      <pc:sldChg chg="del">
        <pc:chgData name="Riccardo Berta" userId="c8694f89-bba4-4576-b0a8-456619ca5a8c" providerId="ADAL" clId="{FDDBFC5A-5EA9-5330-BEB8-433D7E3B4C4E}" dt="2025-10-27T06:36:09.172" v="2801" actId="2696"/>
        <pc:sldMkLst>
          <pc:docMk/>
          <pc:sldMk cId="1948046109" sldId="284"/>
        </pc:sldMkLst>
      </pc:sldChg>
      <pc:sldChg chg="del">
        <pc:chgData name="Riccardo Berta" userId="c8694f89-bba4-4576-b0a8-456619ca5a8c" providerId="ADAL" clId="{FDDBFC5A-5EA9-5330-BEB8-433D7E3B4C4E}" dt="2025-10-27T06:36:09.406" v="2802" actId="2696"/>
        <pc:sldMkLst>
          <pc:docMk/>
          <pc:sldMk cId="2565151020" sldId="285"/>
        </pc:sldMkLst>
      </pc:sldChg>
      <pc:sldChg chg="modSp del mod">
        <pc:chgData name="Riccardo Berta" userId="c8694f89-bba4-4576-b0a8-456619ca5a8c" providerId="ADAL" clId="{FDDBFC5A-5EA9-5330-BEB8-433D7E3B4C4E}" dt="2025-10-27T06:36:09.619" v="2803" actId="2696"/>
        <pc:sldMkLst>
          <pc:docMk/>
          <pc:sldMk cId="1918423602" sldId="286"/>
        </pc:sldMkLst>
        <pc:spChg chg="mod">
          <ac:chgData name="Riccardo Berta" userId="c8694f89-bba4-4576-b0a8-456619ca5a8c" providerId="ADAL" clId="{FDDBFC5A-5EA9-5330-BEB8-433D7E3B4C4E}" dt="2025-10-24T07:30:22.876" v="2765" actId="20577"/>
          <ac:spMkLst>
            <pc:docMk/>
            <pc:sldMk cId="1918423602" sldId="286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DDBFC5A-5EA9-5330-BEB8-433D7E3B4C4E}" dt="2025-10-27T06:36:09.891" v="2804" actId="2696"/>
        <pc:sldMkLst>
          <pc:docMk/>
          <pc:sldMk cId="2358976718" sldId="287"/>
        </pc:sldMkLst>
      </pc:sldChg>
      <pc:sldChg chg="delSp modSp mod">
        <pc:chgData name="Riccardo Berta" userId="c8694f89-bba4-4576-b0a8-456619ca5a8c" providerId="ADAL" clId="{FDDBFC5A-5EA9-5330-BEB8-433D7E3B4C4E}" dt="2025-10-27T06:36:24.589" v="2814" actId="478"/>
        <pc:sldMkLst>
          <pc:docMk/>
          <pc:sldMk cId="4085101344" sldId="288"/>
        </pc:sldMkLst>
        <pc:spChg chg="mod">
          <ac:chgData name="Riccardo Berta" userId="c8694f89-bba4-4576-b0a8-456619ca5a8c" providerId="ADAL" clId="{FDDBFC5A-5EA9-5330-BEB8-433D7E3B4C4E}" dt="2025-10-27T06:36:14.236" v="2808" actId="20577"/>
          <ac:spMkLst>
            <pc:docMk/>
            <pc:sldMk cId="4085101344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10-27T06:36:21.691" v="2812" actId="20577"/>
          <ac:spMkLst>
            <pc:docMk/>
            <pc:sldMk cId="4085101344" sldId="288"/>
            <ac:spMk id="84" creationId="{00000000-0000-0000-0000-000000000000}"/>
          </ac:spMkLst>
        </pc:spChg>
        <pc:picChg chg="del">
          <ac:chgData name="Riccardo Berta" userId="c8694f89-bba4-4576-b0a8-456619ca5a8c" providerId="ADAL" clId="{FDDBFC5A-5EA9-5330-BEB8-433D7E3B4C4E}" dt="2025-10-27T06:36:23.480" v="2813" actId="478"/>
          <ac:picMkLst>
            <pc:docMk/>
            <pc:sldMk cId="4085101344" sldId="288"/>
            <ac:picMk id="2" creationId="{38AF6BF6-34F0-2EC1-BC22-D2EF6209BFEE}"/>
          </ac:picMkLst>
        </pc:picChg>
        <pc:picChg chg="del">
          <ac:chgData name="Riccardo Berta" userId="c8694f89-bba4-4576-b0a8-456619ca5a8c" providerId="ADAL" clId="{FDDBFC5A-5EA9-5330-BEB8-433D7E3B4C4E}" dt="2025-10-27T06:36:24.589" v="2814" actId="478"/>
          <ac:picMkLst>
            <pc:docMk/>
            <pc:sldMk cId="4085101344" sldId="288"/>
            <ac:picMk id="4" creationId="{259E949B-C4B3-DC7A-D603-64D89DA5A478}"/>
          </ac:picMkLst>
        </pc:picChg>
      </pc:sldChg>
      <pc:sldChg chg="del">
        <pc:chgData name="Riccardo Berta" userId="c8694f89-bba4-4576-b0a8-456619ca5a8c" providerId="ADAL" clId="{FDDBFC5A-5EA9-5330-BEB8-433D7E3B4C4E}" dt="2025-10-27T06:36:06.359" v="2792" actId="2696"/>
        <pc:sldMkLst>
          <pc:docMk/>
          <pc:sldMk cId="3147600134" sldId="304"/>
        </pc:sldMkLst>
      </pc:sldChg>
      <pc:sldChg chg="del">
        <pc:chgData name="Riccardo Berta" userId="c8694f89-bba4-4576-b0a8-456619ca5a8c" providerId="ADAL" clId="{FDDBFC5A-5EA9-5330-BEB8-433D7E3B4C4E}" dt="2025-10-27T06:36:06.136" v="2791" actId="2696"/>
        <pc:sldMkLst>
          <pc:docMk/>
          <pc:sldMk cId="3033713510" sldId="305"/>
        </pc:sldMkLst>
      </pc:sldChg>
      <pc:sldChg chg="del">
        <pc:chgData name="Riccardo Berta" userId="c8694f89-bba4-4576-b0a8-456619ca5a8c" providerId="ADAL" clId="{FDDBFC5A-5EA9-5330-BEB8-433D7E3B4C4E}" dt="2025-10-27T06:36:06.603" v="2793" actId="2696"/>
        <pc:sldMkLst>
          <pc:docMk/>
          <pc:sldMk cId="36813363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6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Hardware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Languages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3"/>
            <a:ext cx="8612381" cy="5267988"/>
          </a:xfrm>
        </p:spPr>
        <p:txBody>
          <a:bodyPr/>
          <a:lstStyle/>
          <a:p>
            <a:r>
              <a:rPr lang="en-GB" dirty="0"/>
              <a:t>XXXX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XXX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XXXX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5108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noProof="0" dirty="0"/>
              <a:t>XXX</a:t>
            </a:r>
          </a:p>
          <a:p>
            <a:pPr lvl="1"/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510134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15B781-5FE3-43F9-8381-1BCC156E62C6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e9b5433c-2372-4cb7-8bab-09518096b29b"/>
    <ds:schemaRef ds:uri="http://purl.org/dc/dcmitype/"/>
    <ds:schemaRef ds:uri="http://schemas.openxmlformats.org/package/2006/metadata/core-properties"/>
    <ds:schemaRef ds:uri="3bd0d43f-5e5b-43cd-b6fc-691bd77672c6"/>
  </ds:schemaRefs>
</ds:datastoreItem>
</file>

<file path=customXml/itemProps2.xml><?xml version="1.0" encoding="utf-8"?>
<ds:datastoreItem xmlns:ds="http://schemas.openxmlformats.org/officeDocument/2006/customXml" ds:itemID="{A1573670-86A5-481D-B06C-CD125DA564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909329-C4D5-4649-B44A-DEFE6254F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16549</TotalTime>
  <Words>8</Words>
  <Application>Microsoft Macintosh PowerPoint</Application>
  <PresentationFormat>Presentazione su schermo 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Open Sans</vt:lpstr>
      <vt:lpstr>Arial</vt:lpstr>
      <vt:lpstr>Economica</vt:lpstr>
      <vt:lpstr>Luxe</vt:lpstr>
      <vt:lpstr>Hardware Description Languages</vt:lpstr>
      <vt:lpstr>Index</vt:lpstr>
      <vt:lpstr>XXXX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22</cp:revision>
  <dcterms:modified xsi:type="dcterms:W3CDTF">2025-10-27T06:36:27Z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