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84" r:id="rId13"/>
    <p:sldId id="265" r:id="rId14"/>
    <p:sldId id="278" r:id="rId15"/>
    <p:sldId id="280" r:id="rId16"/>
    <p:sldId id="279" r:id="rId17"/>
    <p:sldId id="281" r:id="rId18"/>
    <p:sldId id="282" r:id="rId19"/>
    <p:sldId id="283" r:id="rId20"/>
    <p:sldId id="285" r:id="rId21"/>
    <p:sldId id="286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FB62E-B86A-8B4C-B71B-C728D211C5D7}" v="23" dt="2025-09-10T16:02:5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2117"/>
  </p:normalViewPr>
  <p:slideViewPr>
    <p:cSldViewPr snapToGrid="0" snapToObjects="1">
      <p:cViewPr varScale="1">
        <p:scale>
          <a:sx n="113" d="100"/>
          <a:sy n="113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 sldOrd">
      <pc:chgData name="Riccardo Berta" userId="c8694f89-bba4-4576-b0a8-456619ca5a8c" providerId="ADAL" clId="{FDDBFC5A-5EA9-5330-BEB8-433D7E3B4C4E}" dt="2025-09-10T16:03:00.163" v="394" actId="1076"/>
      <pc:docMkLst>
        <pc:docMk/>
      </pc:docMkLst>
      <pc:sldChg chg="modSp mod">
        <pc:chgData name="Riccardo Berta" userId="c8694f89-bba4-4576-b0a8-456619ca5a8c" providerId="ADAL" clId="{FDDBFC5A-5EA9-5330-BEB8-433D7E3B4C4E}" dt="2025-09-10T15:52:32.964" v="331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10T15:52:32.964" v="331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10T08:13:35.596" v="58" actId="478"/>
        <pc:sldMkLst>
          <pc:docMk/>
          <pc:sldMk cId="3293491420" sldId="260"/>
        </pc:sldMkLst>
        <pc:picChg chg="add del mod">
          <ac:chgData name="Riccardo Berta" userId="c8694f89-bba4-4576-b0a8-456619ca5a8c" providerId="ADAL" clId="{FDDBFC5A-5EA9-5330-BEB8-433D7E3B4C4E}" dt="2025-09-10T08:13:34.997" v="57"/>
          <ac:picMkLst>
            <pc:docMk/>
            <pc:sldMk cId="3293491420" sldId="260"/>
            <ac:picMk id="2" creationId="{A74AA411-657F-7CF0-DC0E-6DB39E0837D2}"/>
          </ac:picMkLst>
        </pc:picChg>
        <pc:picChg chg="add del mod">
          <ac:chgData name="Riccardo Berta" userId="c8694f89-bba4-4576-b0a8-456619ca5a8c" providerId="ADAL" clId="{FDDBFC5A-5EA9-5330-BEB8-433D7E3B4C4E}" dt="2025-09-10T08:13:35.596" v="58" actId="478"/>
          <ac:picMkLst>
            <pc:docMk/>
            <pc:sldMk cId="3293491420" sldId="260"/>
            <ac:picMk id="5" creationId="{75FC8BD1-FC1F-9B3D-B135-2E4A371BA203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38:36.610" v="7" actId="1076"/>
        <pc:sldMkLst>
          <pc:docMk/>
          <pc:sldMk cId="3723335191" sldId="261"/>
        </pc:sldMkLst>
        <pc:picChg chg="add mod">
          <ac:chgData name="Riccardo Berta" userId="c8694f89-bba4-4576-b0a8-456619ca5a8c" providerId="ADAL" clId="{FDDBFC5A-5EA9-5330-BEB8-433D7E3B4C4E}" dt="2025-09-05T15:38:36.610" v="7" actId="1076"/>
          <ac:picMkLst>
            <pc:docMk/>
            <pc:sldMk cId="3723335191" sldId="261"/>
            <ac:picMk id="2" creationId="{CA2E71E3-D5EA-5F4B-68DE-DEBA1926BA4D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3:00.246" v="42" actId="14100"/>
        <pc:sldMkLst>
          <pc:docMk/>
          <pc:sldMk cId="3290974462" sldId="262"/>
        </pc:sldMkLst>
        <pc:spChg chg="mod">
          <ac:chgData name="Riccardo Berta" userId="c8694f89-bba4-4576-b0a8-456619ca5a8c" providerId="ADAL" clId="{FDDBFC5A-5EA9-5330-BEB8-433D7E3B4C4E}" dt="2025-09-05T15:53:00.246" v="42" actId="14100"/>
          <ac:spMkLst>
            <pc:docMk/>
            <pc:sldMk cId="3290974462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5T15:46:21.539" v="10" actId="1076"/>
          <ac:picMkLst>
            <pc:docMk/>
            <pc:sldMk cId="3290974462" sldId="262"/>
            <ac:picMk id="2" creationId="{6F7FA7A8-28CA-3ED3-AC0A-A35BEF74E099}"/>
          </ac:picMkLst>
        </pc:picChg>
        <pc:picChg chg="add mod">
          <ac:chgData name="Riccardo Berta" userId="c8694f89-bba4-4576-b0a8-456619ca5a8c" providerId="ADAL" clId="{FDDBFC5A-5EA9-5330-BEB8-433D7E3B4C4E}" dt="2025-09-05T15:52:54.800" v="39" actId="1076"/>
          <ac:picMkLst>
            <pc:docMk/>
            <pc:sldMk cId="3290974462" sldId="262"/>
            <ac:picMk id="5" creationId="{993E6F36-804F-251D-752F-83989605AF79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8:54.505" v="46" actId="1076"/>
        <pc:sldMkLst>
          <pc:docMk/>
          <pc:sldMk cId="1982890869" sldId="263"/>
        </pc:sldMkLst>
        <pc:picChg chg="add mod">
          <ac:chgData name="Riccardo Berta" userId="c8694f89-bba4-4576-b0a8-456619ca5a8c" providerId="ADAL" clId="{FDDBFC5A-5EA9-5330-BEB8-433D7E3B4C4E}" dt="2025-09-05T15:58:54.505" v="46" actId="1076"/>
          <ac:picMkLst>
            <pc:docMk/>
            <pc:sldMk cId="1982890869" sldId="263"/>
            <ac:picMk id="2" creationId="{41394E81-A42C-18C2-0C2B-FA72A0AE0DE8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08:30:49.013" v="69" actId="1076"/>
        <pc:sldMkLst>
          <pc:docMk/>
          <pc:sldMk cId="2348870888" sldId="264"/>
        </pc:sldMkLst>
        <pc:spChg chg="mod">
          <ac:chgData name="Riccardo Berta" userId="c8694f89-bba4-4576-b0a8-456619ca5a8c" providerId="ADAL" clId="{FDDBFC5A-5EA9-5330-BEB8-433D7E3B4C4E}" dt="2025-09-10T08:30:40.828" v="66" actId="948"/>
          <ac:spMkLst>
            <pc:docMk/>
            <pc:sldMk cId="2348870888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08:30:49.013" v="69" actId="1076"/>
          <ac:picMkLst>
            <pc:docMk/>
            <pc:sldMk cId="2348870888" sldId="264"/>
            <ac:picMk id="2" creationId="{887260A1-A91D-57EA-3401-5D86E0A6737A}"/>
          </ac:picMkLst>
        </pc:picChg>
        <pc:picChg chg="del">
          <ac:chgData name="Riccardo Berta" userId="c8694f89-bba4-4576-b0a8-456619ca5a8c" providerId="ADAL" clId="{FDDBFC5A-5EA9-5330-BEB8-433D7E3B4C4E}" dt="2025-09-10T08:30:27.714" v="62" actId="478"/>
          <ac:picMkLst>
            <pc:docMk/>
            <pc:sldMk cId="2348870888" sldId="264"/>
            <ac:picMk id="3" creationId="{51B95C12-57A6-891A-CC46-32567D243D3C}"/>
          </ac:picMkLst>
        </pc:picChg>
        <pc:picChg chg="del">
          <ac:chgData name="Riccardo Berta" userId="c8694f89-bba4-4576-b0a8-456619ca5a8c" providerId="ADAL" clId="{FDDBFC5A-5EA9-5330-BEB8-433D7E3B4C4E}" dt="2025-09-10T08:30:25.779" v="61" actId="478"/>
          <ac:picMkLst>
            <pc:docMk/>
            <pc:sldMk cId="2348870888" sldId="264"/>
            <ac:picMk id="5" creationId="{C1A27034-F2E8-E777-0656-1C6DB876A603}"/>
          </ac:picMkLst>
        </pc:picChg>
        <pc:picChg chg="del">
          <ac:chgData name="Riccardo Berta" userId="c8694f89-bba4-4576-b0a8-456619ca5a8c" providerId="ADAL" clId="{FDDBFC5A-5EA9-5330-BEB8-433D7E3B4C4E}" dt="2025-09-10T08:30:23.935" v="60" actId="478"/>
          <ac:picMkLst>
            <pc:docMk/>
            <pc:sldMk cId="2348870888" sldId="264"/>
            <ac:picMk id="7" creationId="{37AC623D-0CBE-154F-9EEF-7DCAC2F40A2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09:43:28.405" v="112" actId="1076"/>
        <pc:sldMkLst>
          <pc:docMk/>
          <pc:sldMk cId="2685277896" sldId="265"/>
        </pc:sldMkLst>
        <pc:spChg chg="mod">
          <ac:chgData name="Riccardo Berta" userId="c8694f89-bba4-4576-b0a8-456619ca5a8c" providerId="ADAL" clId="{FDDBFC5A-5EA9-5330-BEB8-433D7E3B4C4E}" dt="2025-09-10T09:43:24.131" v="111" actId="404"/>
          <ac:spMkLst>
            <pc:docMk/>
            <pc:sldMk cId="2685277896" sldId="265"/>
            <ac:spMk id="84" creationId="{00000000-0000-0000-0000-000000000000}"/>
          </ac:spMkLst>
        </pc:spChg>
        <pc:grpChg chg="del">
          <ac:chgData name="Riccardo Berta" userId="c8694f89-bba4-4576-b0a8-456619ca5a8c" providerId="ADAL" clId="{FDDBFC5A-5EA9-5330-BEB8-433D7E3B4C4E}" dt="2025-09-10T09:42:21.987" v="71" actId="478"/>
          <ac:grpSpMkLst>
            <pc:docMk/>
            <pc:sldMk cId="2685277896" sldId="265"/>
            <ac:grpSpMk id="9" creationId="{5B90BE74-FC09-AA59-A59F-23C2772990E2}"/>
          </ac:grpSpMkLst>
        </pc:grpChg>
        <pc:grpChg chg="del">
          <ac:chgData name="Riccardo Berta" userId="c8694f89-bba4-4576-b0a8-456619ca5a8c" providerId="ADAL" clId="{FDDBFC5A-5EA9-5330-BEB8-433D7E3B4C4E}" dt="2025-09-10T09:42:19.709" v="70" actId="478"/>
          <ac:grpSpMkLst>
            <pc:docMk/>
            <pc:sldMk cId="2685277896" sldId="265"/>
            <ac:grpSpMk id="14" creationId="{98E9318F-444D-1D61-4A6B-17E8CEC14B85}"/>
          </ac:grpSpMkLst>
        </pc:grpChg>
        <pc:picChg chg="add mod">
          <ac:chgData name="Riccardo Berta" userId="c8694f89-bba4-4576-b0a8-456619ca5a8c" providerId="ADAL" clId="{FDDBFC5A-5EA9-5330-BEB8-433D7E3B4C4E}" dt="2025-09-10T09:43:15.218" v="104" actId="1076"/>
          <ac:picMkLst>
            <pc:docMk/>
            <pc:sldMk cId="2685277896" sldId="265"/>
            <ac:picMk id="2" creationId="{91726287-ADDC-4EDF-603C-3DB0F80F223A}"/>
          </ac:picMkLst>
        </pc:picChg>
        <pc:picChg chg="add mod">
          <ac:chgData name="Riccardo Berta" userId="c8694f89-bba4-4576-b0a8-456619ca5a8c" providerId="ADAL" clId="{FDDBFC5A-5EA9-5330-BEB8-433D7E3B4C4E}" dt="2025-09-10T09:43:28.405" v="112" actId="1076"/>
          <ac:picMkLst>
            <pc:docMk/>
            <pc:sldMk cId="2685277896" sldId="265"/>
            <ac:picMk id="3" creationId="{866DC63A-5F9A-9673-F9D7-6B5D9C2738DB}"/>
          </ac:picMkLst>
        </pc:picChg>
      </pc:sldChg>
      <pc:sldChg chg="delSp del mod">
        <pc:chgData name="Riccardo Berta" userId="c8694f89-bba4-4576-b0a8-456619ca5a8c" providerId="ADAL" clId="{FDDBFC5A-5EA9-5330-BEB8-433D7E3B4C4E}" dt="2025-09-10T12:16:44.232" v="309" actId="2696"/>
        <pc:sldMkLst>
          <pc:docMk/>
          <pc:sldMk cId="97697531" sldId="275"/>
        </pc:sldMkLst>
        <pc:picChg chg="del">
          <ac:chgData name="Riccardo Berta" userId="c8694f89-bba4-4576-b0a8-456619ca5a8c" providerId="ADAL" clId="{FDDBFC5A-5EA9-5330-BEB8-433D7E3B4C4E}" dt="2025-09-10T12:16:41.970" v="308" actId="478"/>
          <ac:picMkLst>
            <pc:docMk/>
            <pc:sldMk cId="97697531" sldId="275"/>
            <ac:picMk id="3" creationId="{C24425DB-0138-99FE-FAD2-763463941402}"/>
          </ac:picMkLst>
        </pc:picChg>
      </pc:sldChg>
      <pc:sldChg chg="delSp del mod">
        <pc:chgData name="Riccardo Berta" userId="c8694f89-bba4-4576-b0a8-456619ca5a8c" providerId="ADAL" clId="{FDDBFC5A-5EA9-5330-BEB8-433D7E3B4C4E}" dt="2025-09-10T12:22:47.964" v="311" actId="2696"/>
        <pc:sldMkLst>
          <pc:docMk/>
          <pc:sldMk cId="1388305878" sldId="276"/>
        </pc:sldMkLst>
        <pc:picChg chg="del">
          <ac:chgData name="Riccardo Berta" userId="c8694f89-bba4-4576-b0a8-456619ca5a8c" providerId="ADAL" clId="{FDDBFC5A-5EA9-5330-BEB8-433D7E3B4C4E}" dt="2025-09-10T12:22:45.725" v="310" actId="478"/>
          <ac:picMkLst>
            <pc:docMk/>
            <pc:sldMk cId="1388305878" sldId="276"/>
            <ac:picMk id="4" creationId="{B37C8976-E86A-4EAB-21EA-45CA6D160B6E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10T12:28:17.495" v="313" actId="2696"/>
        <pc:sldMkLst>
          <pc:docMk/>
          <pc:sldMk cId="3188504337" sldId="277"/>
        </pc:sldMkLst>
        <pc:spChg chg="add mod">
          <ac:chgData name="Riccardo Berta" userId="c8694f89-bba4-4576-b0a8-456619ca5a8c" providerId="ADAL" clId="{FDDBFC5A-5EA9-5330-BEB8-433D7E3B4C4E}" dt="2025-09-10T12:28:14.924" v="312" actId="478"/>
          <ac:spMkLst>
            <pc:docMk/>
            <pc:sldMk cId="3188504337" sldId="277"/>
            <ac:spMk id="4" creationId="{92EF9889-2C7F-0DFC-01DA-A9F30815F9A0}"/>
          </ac:spMkLst>
        </pc:spChg>
        <pc:spChg chg="del">
          <ac:chgData name="Riccardo Berta" userId="c8694f89-bba4-4576-b0a8-456619ca5a8c" providerId="ADAL" clId="{FDDBFC5A-5EA9-5330-BEB8-433D7E3B4C4E}" dt="2025-09-10T12:28:14.924" v="312" actId="478"/>
          <ac:spMkLst>
            <pc:docMk/>
            <pc:sldMk cId="3188504337" sldId="277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09-10T10:11:49.270" v="216" actId="1076"/>
        <pc:sldMkLst>
          <pc:docMk/>
          <pc:sldMk cId="0" sldId="278"/>
        </pc:sldMkLst>
        <pc:spChg chg="mod">
          <ac:chgData name="Riccardo Berta" userId="c8694f89-bba4-4576-b0a8-456619ca5a8c" providerId="ADAL" clId="{FDDBFC5A-5EA9-5330-BEB8-433D7E3B4C4E}" dt="2025-09-10T10:11:45.897" v="215" actId="14100"/>
          <ac:spMkLst>
            <pc:docMk/>
            <pc:sldMk cId="0" sldId="27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10:37.014" v="167" actId="1076"/>
          <ac:picMkLst>
            <pc:docMk/>
            <pc:sldMk cId="0" sldId="278"/>
            <ac:picMk id="2" creationId="{D9360D86-167D-13AE-28EE-85C46A426E2E}"/>
          </ac:picMkLst>
        </pc:picChg>
        <pc:picChg chg="del">
          <ac:chgData name="Riccardo Berta" userId="c8694f89-bba4-4576-b0a8-456619ca5a8c" providerId="ADAL" clId="{FDDBFC5A-5EA9-5330-BEB8-433D7E3B4C4E}" dt="2025-09-10T10:08:18.115" v="113" actId="478"/>
          <ac:picMkLst>
            <pc:docMk/>
            <pc:sldMk cId="0" sldId="278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FDDBFC5A-5EA9-5330-BEB8-433D7E3B4C4E}" dt="2025-09-10T10:11:49.270" v="216" actId="1076"/>
          <ac:picMkLst>
            <pc:docMk/>
            <pc:sldMk cId="0" sldId="278"/>
            <ac:picMk id="4" creationId="{5B6B9473-FD38-C1F8-33A6-C47AC271ECD3}"/>
          </ac:picMkLst>
        </pc:picChg>
        <pc:picChg chg="del">
          <ac:chgData name="Riccardo Berta" userId="c8694f89-bba4-4576-b0a8-456619ca5a8c" providerId="ADAL" clId="{FDDBFC5A-5EA9-5330-BEB8-433D7E3B4C4E}" dt="2025-09-10T10:09:57.571" v="161" actId="478"/>
          <ac:picMkLst>
            <pc:docMk/>
            <pc:sldMk cId="0" sldId="278"/>
            <ac:picMk id="5" creationId="{692F2B73-F6B6-F2AC-BB2A-2B1020944694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0:21:08.408" v="265" actId="1076"/>
        <pc:sldMkLst>
          <pc:docMk/>
          <pc:sldMk cId="3692252167" sldId="279"/>
        </pc:sldMkLst>
        <pc:spChg chg="mod">
          <ac:chgData name="Riccardo Berta" userId="c8694f89-bba4-4576-b0a8-456619ca5a8c" providerId="ADAL" clId="{FDDBFC5A-5EA9-5330-BEB8-433D7E3B4C4E}" dt="2025-09-10T10:20:59.093" v="262" actId="20577"/>
          <ac:spMkLst>
            <pc:docMk/>
            <pc:sldMk cId="3692252167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21:08.408" v="265" actId="1076"/>
          <ac:picMkLst>
            <pc:docMk/>
            <pc:sldMk cId="3692252167" sldId="279"/>
            <ac:picMk id="2" creationId="{2E231A66-02B1-2C3B-E3EB-8053F93BFC60}"/>
          </ac:picMkLst>
        </pc:picChg>
        <pc:picChg chg="del">
          <ac:chgData name="Riccardo Berta" userId="c8694f89-bba4-4576-b0a8-456619ca5a8c" providerId="ADAL" clId="{FDDBFC5A-5EA9-5330-BEB8-433D7E3B4C4E}" dt="2025-09-10T10:19:58.132" v="251" actId="478"/>
          <ac:picMkLst>
            <pc:docMk/>
            <pc:sldMk cId="3692252167" sldId="279"/>
            <ac:picMk id="3" creationId="{26020D26-A3D1-87FF-6D23-30510A8347CA}"/>
          </ac:picMkLst>
        </pc:picChg>
        <pc:picChg chg="del">
          <ac:chgData name="Riccardo Berta" userId="c8694f89-bba4-4576-b0a8-456619ca5a8c" providerId="ADAL" clId="{FDDBFC5A-5EA9-5330-BEB8-433D7E3B4C4E}" dt="2025-09-10T10:19:57.337" v="250" actId="478"/>
          <ac:picMkLst>
            <pc:docMk/>
            <pc:sldMk cId="3692252167" sldId="279"/>
            <ac:picMk id="5" creationId="{9FA419C2-E609-741E-D65C-C1D117A7308B}"/>
          </ac:picMkLst>
        </pc:picChg>
        <pc:picChg chg="del">
          <ac:chgData name="Riccardo Berta" userId="c8694f89-bba4-4576-b0a8-456619ca5a8c" providerId="ADAL" clId="{FDDBFC5A-5EA9-5330-BEB8-433D7E3B4C4E}" dt="2025-09-10T10:19:56.572" v="249" actId="478"/>
          <ac:picMkLst>
            <pc:docMk/>
            <pc:sldMk cId="3692252167" sldId="279"/>
            <ac:picMk id="7" creationId="{3ECFDE7C-5996-8F77-AAD8-C21E11379B42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11:25:17.180" v="284" actId="1036"/>
        <pc:sldMkLst>
          <pc:docMk/>
          <pc:sldMk cId="846979211" sldId="280"/>
        </pc:sldMkLst>
        <pc:picChg chg="add del mod">
          <ac:chgData name="Riccardo Berta" userId="c8694f89-bba4-4576-b0a8-456619ca5a8c" providerId="ADAL" clId="{FDDBFC5A-5EA9-5330-BEB8-433D7E3B4C4E}" dt="2025-09-10T11:24:46.219" v="279" actId="478"/>
          <ac:picMkLst>
            <pc:docMk/>
            <pc:sldMk cId="846979211" sldId="280"/>
            <ac:picMk id="2" creationId="{D7D1718E-C7CA-0FC2-ACDB-601ED9EE9F6D}"/>
          </ac:picMkLst>
        </pc:picChg>
        <pc:picChg chg="del">
          <ac:chgData name="Riccardo Berta" userId="c8694f89-bba4-4576-b0a8-456619ca5a8c" providerId="ADAL" clId="{FDDBFC5A-5EA9-5330-BEB8-433D7E3B4C4E}" dt="2025-09-10T11:23:28.616" v="266" actId="478"/>
          <ac:picMkLst>
            <pc:docMk/>
            <pc:sldMk cId="846979211" sldId="280"/>
            <ac:picMk id="3" creationId="{ABE3CA87-0B25-2C79-A596-21112343DAEC}"/>
          </ac:picMkLst>
        </pc:picChg>
        <pc:picChg chg="add mod">
          <ac:chgData name="Riccardo Berta" userId="c8694f89-bba4-4576-b0a8-456619ca5a8c" providerId="ADAL" clId="{FDDBFC5A-5EA9-5330-BEB8-433D7E3B4C4E}" dt="2025-09-10T11:25:17.180" v="284" actId="1036"/>
          <ac:picMkLst>
            <pc:docMk/>
            <pc:sldMk cId="846979211" sldId="280"/>
            <ac:picMk id="4" creationId="{CF9EA23D-F201-0209-F112-B8F8D586CB2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1:56:37.347" v="307" actId="1035"/>
        <pc:sldMkLst>
          <pc:docMk/>
          <pc:sldMk cId="11402927" sldId="282"/>
        </pc:sldMkLst>
        <pc:spChg chg="add del mod">
          <ac:chgData name="Riccardo Berta" userId="c8694f89-bba4-4576-b0a8-456619ca5a8c" providerId="ADAL" clId="{FDDBFC5A-5EA9-5330-BEB8-433D7E3B4C4E}" dt="2025-09-10T11:54:52.209" v="295" actId="478"/>
          <ac:spMkLst>
            <pc:docMk/>
            <pc:sldMk cId="11402927" sldId="282"/>
            <ac:spMk id="4" creationId="{AE45830A-D8AC-A889-4498-0B228445C8D0}"/>
          </ac:spMkLst>
        </pc:spChg>
        <pc:spChg chg="del mod">
          <ac:chgData name="Riccardo Berta" userId="c8694f89-bba4-4576-b0a8-456619ca5a8c" providerId="ADAL" clId="{FDDBFC5A-5EA9-5330-BEB8-433D7E3B4C4E}" dt="2025-09-10T11:54:48.086" v="293" actId="478"/>
          <ac:spMkLst>
            <pc:docMk/>
            <pc:sldMk cId="114029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09-10T11:33:34.824" v="285" actId="478"/>
          <ac:picMkLst>
            <pc:docMk/>
            <pc:sldMk cId="11402927" sldId="282"/>
            <ac:picMk id="3" creationId="{F3D401DB-61B8-1C3E-9105-7EC9ACE0FC92}"/>
          </ac:picMkLst>
        </pc:picChg>
        <pc:picChg chg="del">
          <ac:chgData name="Riccardo Berta" userId="c8694f89-bba4-4576-b0a8-456619ca5a8c" providerId="ADAL" clId="{FDDBFC5A-5EA9-5330-BEB8-433D7E3B4C4E}" dt="2025-09-10T11:33:37.675" v="286" actId="478"/>
          <ac:picMkLst>
            <pc:docMk/>
            <pc:sldMk cId="11402927" sldId="282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FDDBFC5A-5EA9-5330-BEB8-433D7E3B4C4E}" dt="2025-09-10T11:56:37.347" v="307" actId="1035"/>
          <ac:picMkLst>
            <pc:docMk/>
            <pc:sldMk cId="11402927" sldId="282"/>
            <ac:picMk id="6" creationId="{35055663-4D13-61F6-DCC0-98E52586F15A}"/>
          </ac:picMkLst>
        </pc:picChg>
        <pc:picChg chg="del">
          <ac:chgData name="Riccardo Berta" userId="c8694f89-bba4-4576-b0a8-456619ca5a8c" providerId="ADAL" clId="{FDDBFC5A-5EA9-5330-BEB8-433D7E3B4C4E}" dt="2025-09-10T11:39:36.145" v="290" actId="478"/>
          <ac:picMkLst>
            <pc:docMk/>
            <pc:sldMk cId="11402927" sldId="282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FDDBFC5A-5EA9-5330-BEB8-433D7E3B4C4E}" dt="2025-09-10T11:56:02.781" v="304" actId="1076"/>
          <ac:picMkLst>
            <pc:docMk/>
            <pc:sldMk cId="11402927" sldId="282"/>
            <ac:picMk id="8" creationId="{40E6E0F2-ADAE-E704-6DFD-19F53EBD6D5F}"/>
          </ac:picMkLst>
        </pc:picChg>
        <pc:picChg chg="del">
          <ac:chgData name="Riccardo Berta" userId="c8694f89-bba4-4576-b0a8-456619ca5a8c" providerId="ADAL" clId="{FDDBFC5A-5EA9-5330-BEB8-433D7E3B4C4E}" dt="2025-09-10T11:39:37.962" v="291" actId="478"/>
          <ac:picMkLst>
            <pc:docMk/>
            <pc:sldMk cId="11402927" sldId="282"/>
            <ac:picMk id="9" creationId="{4FF45D8D-E910-4192-97BD-DEBE87AA0D7F}"/>
          </ac:picMkLst>
        </pc:picChg>
        <pc:picChg chg="del">
          <ac:chgData name="Riccardo Berta" userId="c8694f89-bba4-4576-b0a8-456619ca5a8c" providerId="ADAL" clId="{FDDBFC5A-5EA9-5330-BEB8-433D7E3B4C4E}" dt="2025-09-10T11:54:54.188" v="296" actId="478"/>
          <ac:picMkLst>
            <pc:docMk/>
            <pc:sldMk cId="11402927" sldId="282"/>
            <ac:picMk id="11" creationId="{85A08A20-9095-CFB9-3040-825FE39CFB8A}"/>
          </ac:picMkLst>
        </pc:picChg>
      </pc:sldChg>
      <pc:sldChg chg="addSp modSp add mod">
        <pc:chgData name="Riccardo Berta" userId="c8694f89-bba4-4576-b0a8-456619ca5a8c" providerId="ADAL" clId="{FDDBFC5A-5EA9-5330-BEB8-433D7E3B4C4E}" dt="2025-09-10T16:02:43.061" v="390" actId="113"/>
        <pc:sldMkLst>
          <pc:docMk/>
          <pc:sldMk cId="4035617616" sldId="285"/>
        </pc:sldMkLst>
        <pc:spChg chg="mod">
          <ac:chgData name="Riccardo Berta" userId="c8694f89-bba4-4576-b0a8-456619ca5a8c" providerId="ADAL" clId="{FDDBFC5A-5EA9-5330-BEB8-433D7E3B4C4E}" dt="2025-09-10T16:02:26.312" v="384" actId="20577"/>
          <ac:spMkLst>
            <pc:docMk/>
            <pc:sldMk cId="4035617616" sldId="285"/>
            <ac:spMk id="83" creationId="{046C34AF-6330-55DE-A019-E4A5CA75E4FD}"/>
          </ac:spMkLst>
        </pc:spChg>
        <pc:spChg chg="mod">
          <ac:chgData name="Riccardo Berta" userId="c8694f89-bba4-4576-b0a8-456619ca5a8c" providerId="ADAL" clId="{FDDBFC5A-5EA9-5330-BEB8-433D7E3B4C4E}" dt="2025-09-10T16:02:43.061" v="390" actId="113"/>
          <ac:spMkLst>
            <pc:docMk/>
            <pc:sldMk cId="4035617616" sldId="285"/>
            <ac:spMk id="84" creationId="{9C458440-8EE4-0D6F-E7AD-83C5BD2C1F33}"/>
          </ac:spMkLst>
        </pc:spChg>
        <pc:picChg chg="add mod">
          <ac:chgData name="Riccardo Berta" userId="c8694f89-bba4-4576-b0a8-456619ca5a8c" providerId="ADAL" clId="{FDDBFC5A-5EA9-5330-BEB8-433D7E3B4C4E}" dt="2025-09-10T16:02:23.760" v="380" actId="1076"/>
          <ac:picMkLst>
            <pc:docMk/>
            <pc:sldMk cId="4035617616" sldId="285"/>
            <ac:picMk id="2" creationId="{ACE95838-F570-B82E-54CF-33215E1B6313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10T16:03:00.163" v="394" actId="1076"/>
        <pc:sldMkLst>
          <pc:docMk/>
          <pc:sldMk cId="4061118125" sldId="286"/>
        </pc:sldMkLst>
        <pc:spChg chg="mod">
          <ac:chgData name="Riccardo Berta" userId="c8694f89-bba4-4576-b0a8-456619ca5a8c" providerId="ADAL" clId="{FDDBFC5A-5EA9-5330-BEB8-433D7E3B4C4E}" dt="2025-09-10T16:02:34.179" v="387" actId="20577"/>
          <ac:spMkLst>
            <pc:docMk/>
            <pc:sldMk cId="4061118125" sldId="286"/>
            <ac:spMk id="83" creationId="{3A0DFD77-F039-28F1-0678-8212ADE34844}"/>
          </ac:spMkLst>
        </pc:spChg>
        <pc:spChg chg="mod">
          <ac:chgData name="Riccardo Berta" userId="c8694f89-bba4-4576-b0a8-456619ca5a8c" providerId="ADAL" clId="{FDDBFC5A-5EA9-5330-BEB8-433D7E3B4C4E}" dt="2025-09-10T16:02:39.753" v="389" actId="20577"/>
          <ac:spMkLst>
            <pc:docMk/>
            <pc:sldMk cId="4061118125" sldId="286"/>
            <ac:spMk id="84" creationId="{F19ECCF5-3F71-19BE-5622-A641C19CCDD2}"/>
          </ac:spMkLst>
        </pc:spChg>
        <pc:picChg chg="del">
          <ac:chgData name="Riccardo Berta" userId="c8694f89-bba4-4576-b0a8-456619ca5a8c" providerId="ADAL" clId="{FDDBFC5A-5EA9-5330-BEB8-433D7E3B4C4E}" dt="2025-09-10T16:02:36.679" v="388" actId="478"/>
          <ac:picMkLst>
            <pc:docMk/>
            <pc:sldMk cId="4061118125" sldId="286"/>
            <ac:picMk id="2" creationId="{27FE9A14-91CE-D894-660F-86EAF993CA3C}"/>
          </ac:picMkLst>
        </pc:picChg>
        <pc:picChg chg="add mod">
          <ac:chgData name="Riccardo Berta" userId="c8694f89-bba4-4576-b0a8-456619ca5a8c" providerId="ADAL" clId="{FDDBFC5A-5EA9-5330-BEB8-433D7E3B4C4E}" dt="2025-09-10T16:02:52.456" v="392" actId="1076"/>
          <ac:picMkLst>
            <pc:docMk/>
            <pc:sldMk cId="4061118125" sldId="286"/>
            <ac:picMk id="3" creationId="{5DD17A48-62CC-3479-9517-CE92FC01B512}"/>
          </ac:picMkLst>
        </pc:picChg>
        <pc:picChg chg="add mod">
          <ac:chgData name="Riccardo Berta" userId="c8694f89-bba4-4576-b0a8-456619ca5a8c" providerId="ADAL" clId="{FDDBFC5A-5EA9-5330-BEB8-433D7E3B4C4E}" dt="2025-09-10T16:03:00.163" v="394" actId="1076"/>
          <ac:picMkLst>
            <pc:docMk/>
            <pc:sldMk cId="4061118125" sldId="286"/>
            <ac:picMk id="4" creationId="{367C1817-4826-8E4C-A491-01088CFB3B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1B55692-FAD4-EF7E-0E85-F3AF99C69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0CA4C13-B714-211C-3106-948599971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7679667-B5CA-BCD8-2B4C-DF84ECB45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5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AF9E301-B547-AFAD-E29D-C4214AAF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75B8024-543B-6BA8-FAF0-5D44A863A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E617CB1-69BE-B6D3-B7D3-853A0C0A0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7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sz="800" b="1" dirty="0"/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</a:t>
            </a:r>
            <a:r>
              <a:rPr lang="en-GB" b="1" dirty="0"/>
              <a:t>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726287-ADDC-4EDF-603C-3DB0F80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0" y="1764735"/>
            <a:ext cx="7772400" cy="28421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6DC63A-5F9A-9673-F9D7-6B5D9C27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031168"/>
            <a:ext cx="7772400" cy="1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1433"/>
            <a:ext cx="8818500" cy="5465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network</a:t>
            </a:r>
            <a:r>
              <a:rPr lang="en-GB" dirty="0"/>
              <a:t> that </a:t>
            </a:r>
            <a:r>
              <a:rPr lang="en-GB" b="1" dirty="0"/>
              <a:t>processes</a:t>
            </a:r>
            <a:r>
              <a:rPr lang="en-GB" dirty="0"/>
              <a:t> boolean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700" dirty="0"/>
          </a:p>
          <a:p>
            <a:pPr>
              <a:lnSpc>
                <a:spcPct val="100000"/>
              </a:lnSpc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nodes are wires</a:t>
            </a:r>
            <a:r>
              <a:rPr lang="en-GB" dirty="0"/>
              <a:t>, whose voltage conveys a </a:t>
            </a:r>
            <a:r>
              <a:rPr lang="en-GB" dirty="0" err="1"/>
              <a:t>boolean</a:t>
            </a:r>
            <a:r>
              <a:rPr lang="en-GB" dirty="0"/>
              <a:t>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Node types: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output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internal node </a:t>
            </a:r>
          </a:p>
          <a:p>
            <a:pPr lvl="3">
              <a:spcBef>
                <a:spcPts val="0"/>
              </a:spcBef>
            </a:pP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360D86-167D-13AE-28EE-85C46A42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300229"/>
            <a:ext cx="4530436" cy="13472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B6B9473-FD38-C1F8-33A6-C47AC271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46" y="4359875"/>
            <a:ext cx="3689504" cy="22071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9EA23D-F201-0209-F112-B8F8D586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3" y="2273760"/>
            <a:ext cx="8619451" cy="17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circuit: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circuit: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231A66-02B1-2C3B-E3EB-8053F93B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4648923"/>
            <a:ext cx="6774873" cy="19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055663-4D13-61F6-DCC0-98E52586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1109390"/>
            <a:ext cx="7772400" cy="24777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E6E0F2-ADAE-E704-6DFD-19F53EBD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3673622"/>
            <a:ext cx="8005419" cy="3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0AA736A-03A8-FF6C-FC4F-B2E032F9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46C34AF-6330-55DE-A019-E4A5CA75E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(1)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C458440-8EE4-0D6F-E7AD-83C5BD2C1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Verify correctness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check that the circuit produces the expected outputs for all possible inputs.</a:t>
            </a:r>
          </a:p>
          <a:p>
            <a:r>
              <a:rPr lang="en-GB" dirty="0"/>
              <a:t>Explore behaviour over time </a:t>
            </a:r>
          </a:p>
          <a:p>
            <a:pPr lvl="1">
              <a:spcBef>
                <a:spcPts val="0"/>
              </a:spcBef>
            </a:pPr>
            <a:r>
              <a:rPr lang="en-GB" dirty="0"/>
              <a:t>visualize how signals change, and how propagation delays affect the output.</a:t>
            </a:r>
          </a:p>
          <a:p>
            <a:r>
              <a:rPr lang="en-GB" dirty="0"/>
              <a:t>Experiment freely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variations, optimize the design, and gain intuition about circuit behaviour without worrying about damaging components</a:t>
            </a:r>
          </a:p>
          <a:p>
            <a:r>
              <a:rPr lang="en-GB" b="1" dirty="0"/>
              <a:t>Deeds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CE95838-F570-B82E-54CF-33215E1B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7" y="4202002"/>
            <a:ext cx="7772400" cy="16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A604889-CA65-1E00-CC36-B1688E9C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A0DFD77-F039-28F1-0678-8212ADE3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19ECCF5-3F71-19BE-5622-A641C19CC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D17A48-62CC-3479-9517-CE92FC01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4" y="2606238"/>
            <a:ext cx="7772400" cy="198419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67C1817-4826-8E4C-A491-01088CFB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44" y="4711608"/>
            <a:ext cx="7772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500" y="1171552"/>
            <a:ext cx="8257391" cy="5387292"/>
          </a:xfrm>
        </p:spPr>
        <p:txBody>
          <a:bodyPr/>
          <a:lstStyle/>
          <a:p>
            <a:r>
              <a:rPr lang="en-GB" dirty="0"/>
              <a:t>Logic Gates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BUFFER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AND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OR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XOR, NAND, NOR gates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Boolean Algebra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Multiple inputs gates</a:t>
            </a:r>
          </a:p>
          <a:p>
            <a:endParaRPr lang="en-GB" dirty="0"/>
          </a:p>
          <a:p>
            <a:r>
              <a:rPr lang="en-GB" dirty="0"/>
              <a:t>Definition of digital circuits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Combinational or Sequential</a:t>
            </a:r>
          </a:p>
          <a:p>
            <a:pPr lvl="1">
              <a:spcBef>
                <a:spcPts val="0"/>
              </a:spcBef>
            </a:pPr>
            <a:r>
              <a:rPr lang="en-GB" dirty="0"/>
              <a:t>Rules of combinational composition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r>
              <a:rPr lang="en-GB" dirty="0"/>
              <a:t>Simulation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C8BD1-FC1F-9B3D-B135-2E4A371B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579283"/>
            <a:ext cx="753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2E71E3-D5EA-5F4B-68DE-DEBA192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75356"/>
            <a:ext cx="7607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9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“intersection” 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the dot or simple juxtaposition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7FA7A8-28CA-3ED3-AC0A-A35BEF74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4617"/>
            <a:ext cx="7518400" cy="1866900"/>
          </a:xfrm>
          <a:prstGeom prst="rect">
            <a:avLst/>
          </a:prstGeom>
        </p:spPr>
      </p:pic>
      <p:pic>
        <p:nvPicPr>
          <p:cNvPr id="5" name="Immagine 4" descr="Immagine che contiene testo, Carattere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93E6F36-804F-251D-752F-83989605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95597"/>
            <a:ext cx="1485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394E81-A42C-18C2-0C2B-FA72A0AE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767416"/>
            <a:ext cx="7454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>
              <a:spcBef>
                <a:spcPts val="0"/>
              </a:spcBef>
            </a:pPr>
            <a:r>
              <a:rPr lang="en-GB" dirty="0"/>
              <a:t>it is indicated by ⊕ (a plus sign with a circle around it)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7260A1-A91D-57EA-3401-5D86E0A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0" y="2834361"/>
            <a:ext cx="8251239" cy="3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0C20A-3C88-462F-A38E-6E748FF1CEAD}">
  <ds:schemaRefs>
    <ds:schemaRef ds:uri="3bd0d43f-5e5b-43cd-b6fc-691bd77672c6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9b5433c-2372-4cb7-8bab-09518096b29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50DDC4-6AF7-418C-A870-CE2A124309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B3472A-EF56-49B9-A348-BAF44BBAD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1171</Words>
  <Application>Microsoft Macintosh PowerPoint</Application>
  <PresentationFormat>Presentazione su schermo (4:3)</PresentationFormat>
  <Paragraphs>200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XOR, NAND, NOR gates</vt:lpstr>
      <vt:lpstr>Boolean Algebra</vt:lpstr>
      <vt:lpstr>Multiple inputs gates</vt:lpstr>
      <vt:lpstr>Digital Circuit</vt:lpstr>
      <vt:lpstr>Bus</vt:lpstr>
      <vt:lpstr>Combinational or Sequential</vt:lpstr>
      <vt:lpstr>Rules of combinational composition</vt:lpstr>
      <vt:lpstr>Examples of circuits</vt:lpstr>
      <vt:lpstr>Complexity</vt:lpstr>
      <vt:lpstr>Simulation (1)</vt:lpstr>
      <vt:lpstr>Simulation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9</cp:revision>
  <dcterms:modified xsi:type="dcterms:W3CDTF">2025-09-10T16:03:09Z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