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9" r:id="rId3"/>
    <p:sldId id="257" r:id="rId4"/>
    <p:sldId id="260" r:id="rId5"/>
    <p:sldId id="261" r:id="rId6"/>
    <p:sldId id="271" r:id="rId7"/>
    <p:sldId id="262" r:id="rId8"/>
    <p:sldId id="264" r:id="rId9"/>
    <p:sldId id="265" r:id="rId10"/>
    <p:sldId id="285" r:id="rId11"/>
    <p:sldId id="272" r:id="rId12"/>
    <p:sldId id="267" r:id="rId13"/>
    <p:sldId id="268" r:id="rId14"/>
    <p:sldId id="269" r:id="rId15"/>
    <p:sldId id="273" r:id="rId16"/>
    <p:sldId id="274" r:id="rId17"/>
    <p:sldId id="275" r:id="rId18"/>
    <p:sldId id="277" r:id="rId19"/>
    <p:sldId id="278" r:id="rId20"/>
    <p:sldId id="279" r:id="rId21"/>
    <p:sldId id="276" r:id="rId22"/>
    <p:sldId id="270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61ABA-6FC4-8B4A-BF77-D9D519E7FBC8}" v="40" dt="2022-12-07T07:14:24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60"/>
    <p:restoredTop sz="92035"/>
  </p:normalViewPr>
  <p:slideViewPr>
    <p:cSldViewPr snapToGrid="0" snapToObjects="1">
      <p:cViewPr varScale="1">
        <p:scale>
          <a:sx n="146" d="100"/>
          <a:sy n="146" d="100"/>
        </p:scale>
        <p:origin x="2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E87A421E-0AC4-4445-8C29-2DDF02E81DC7}"/>
    <pc:docChg chg="undo custSel addSld modSld sldOrd">
      <pc:chgData name="Riccardo Berta" userId="c8694f89-bba4-4576-b0a8-456619ca5a8c" providerId="ADAL" clId="{E87A421E-0AC4-4445-8C29-2DDF02E81DC7}" dt="2022-11-17T17:58:03.661" v="1157" actId="1038"/>
      <pc:docMkLst>
        <pc:docMk/>
      </pc:docMkLst>
      <pc:sldChg chg="modSp mod">
        <pc:chgData name="Riccardo Berta" userId="c8694f89-bba4-4576-b0a8-456619ca5a8c" providerId="ADAL" clId="{E87A421E-0AC4-4445-8C29-2DDF02E81DC7}" dt="2022-11-17T15:51:51.289" v="1002"/>
        <pc:sldMkLst>
          <pc:docMk/>
          <pc:sldMk cId="3018556184" sldId="259"/>
        </pc:sldMkLst>
        <pc:spChg chg="mod">
          <ac:chgData name="Riccardo Berta" userId="c8694f89-bba4-4576-b0a8-456619ca5a8c" providerId="ADAL" clId="{E87A421E-0AC4-4445-8C29-2DDF02E81DC7}" dt="2022-11-17T15:51:51.289" v="1002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mod">
        <pc:chgData name="Riccardo Berta" userId="c8694f89-bba4-4576-b0a8-456619ca5a8c" providerId="ADAL" clId="{E87A421E-0AC4-4445-8C29-2DDF02E81DC7}" dt="2022-11-04T16:47:17.176" v="390" actId="20577"/>
        <pc:sldMkLst>
          <pc:docMk/>
          <pc:sldMk cId="3239712184" sldId="260"/>
        </pc:sldMkLst>
        <pc:spChg chg="mod">
          <ac:chgData name="Riccardo Berta" userId="c8694f89-bba4-4576-b0a8-456619ca5a8c" providerId="ADAL" clId="{E87A421E-0AC4-4445-8C29-2DDF02E81DC7}" dt="2022-11-04T16:26:24.415" v="0"/>
          <ac:spMkLst>
            <pc:docMk/>
            <pc:sldMk cId="3239712184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6:47:17.176" v="390" actId="20577"/>
          <ac:spMkLst>
            <pc:docMk/>
            <pc:sldMk cId="3239712184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E87A421E-0AC4-4445-8C29-2DDF02E81DC7}" dt="2022-11-04T16:42:03.118" v="252" actId="1076"/>
          <ac:picMkLst>
            <pc:docMk/>
            <pc:sldMk cId="3239712184" sldId="260"/>
            <ac:picMk id="3" creationId="{D211F3A5-D09C-C7A9-B4F1-008E6B12EEE1}"/>
          </ac:picMkLst>
        </pc:picChg>
        <pc:picChg chg="add mod">
          <ac:chgData name="Riccardo Berta" userId="c8694f89-bba4-4576-b0a8-456619ca5a8c" providerId="ADAL" clId="{E87A421E-0AC4-4445-8C29-2DDF02E81DC7}" dt="2022-11-04T16:42:14.077" v="256" actId="1076"/>
          <ac:picMkLst>
            <pc:docMk/>
            <pc:sldMk cId="3239712184" sldId="260"/>
            <ac:picMk id="5" creationId="{79CFA748-398B-90AB-43EF-9805581A2011}"/>
          </ac:picMkLst>
        </pc:picChg>
      </pc:sldChg>
      <pc:sldChg chg="modSp mod">
        <pc:chgData name="Riccardo Berta" userId="c8694f89-bba4-4576-b0a8-456619ca5a8c" providerId="ADAL" clId="{E87A421E-0AC4-4445-8C29-2DDF02E81DC7}" dt="2022-11-04T16:50:08.801" v="435" actId="20577"/>
        <pc:sldMkLst>
          <pc:docMk/>
          <pc:sldMk cId="723946338" sldId="261"/>
        </pc:sldMkLst>
        <pc:spChg chg="mod">
          <ac:chgData name="Riccardo Berta" userId="c8694f89-bba4-4576-b0a8-456619ca5a8c" providerId="ADAL" clId="{E87A421E-0AC4-4445-8C29-2DDF02E81DC7}" dt="2022-11-04T16:47:25.802" v="396" actId="20577"/>
          <ac:spMkLst>
            <pc:docMk/>
            <pc:sldMk cId="723946338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6:50:08.801" v="435" actId="20577"/>
          <ac:spMkLst>
            <pc:docMk/>
            <pc:sldMk cId="723946338" sldId="261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E87A421E-0AC4-4445-8C29-2DDF02E81DC7}" dt="2022-11-04T17:20:08.966" v="705" actId="20577"/>
        <pc:sldMkLst>
          <pc:docMk/>
          <pc:sldMk cId="1167696200" sldId="262"/>
        </pc:sldMkLst>
        <pc:spChg chg="mod">
          <ac:chgData name="Riccardo Berta" userId="c8694f89-bba4-4576-b0a8-456619ca5a8c" providerId="ADAL" clId="{E87A421E-0AC4-4445-8C29-2DDF02E81DC7}" dt="2022-11-04T17:17:57.210" v="646" actId="20577"/>
          <ac:spMkLst>
            <pc:docMk/>
            <pc:sldMk cId="1167696200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7:20:08.966" v="705" actId="20577"/>
          <ac:spMkLst>
            <pc:docMk/>
            <pc:sldMk cId="1167696200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E87A421E-0AC4-4445-8C29-2DDF02E81DC7}" dt="2022-11-04T17:19:45.501" v="689" actId="1076"/>
          <ac:picMkLst>
            <pc:docMk/>
            <pc:sldMk cId="1167696200" sldId="262"/>
            <ac:picMk id="3" creationId="{E85CD448-8826-6530-5CF0-7C050A2DFF41}"/>
          </ac:picMkLst>
        </pc:picChg>
      </pc:sldChg>
      <pc:sldChg chg="modSp add mod">
        <pc:chgData name="Riccardo Berta" userId="c8694f89-bba4-4576-b0a8-456619ca5a8c" providerId="ADAL" clId="{E87A421E-0AC4-4445-8C29-2DDF02E81DC7}" dt="2022-11-04T17:26:41.316" v="713"/>
        <pc:sldMkLst>
          <pc:docMk/>
          <pc:sldMk cId="242497059" sldId="264"/>
        </pc:sldMkLst>
        <pc:spChg chg="mod">
          <ac:chgData name="Riccardo Berta" userId="c8694f89-bba4-4576-b0a8-456619ca5a8c" providerId="ADAL" clId="{E87A421E-0AC4-4445-8C29-2DDF02E81DC7}" dt="2022-11-04T17:26:25.012" v="709" actId="20577"/>
          <ac:spMkLst>
            <pc:docMk/>
            <pc:sldMk cId="242497059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7:26:41.316" v="713"/>
          <ac:spMkLst>
            <pc:docMk/>
            <pc:sldMk cId="242497059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E87A421E-0AC4-4445-8C29-2DDF02E81DC7}" dt="2022-11-04T17:09:53.297" v="437"/>
        <pc:sldMkLst>
          <pc:docMk/>
          <pc:sldMk cId="3338835471" sldId="265"/>
        </pc:sldMkLst>
      </pc:sldChg>
      <pc:sldChg chg="add">
        <pc:chgData name="Riccardo Berta" userId="c8694f89-bba4-4576-b0a8-456619ca5a8c" providerId="ADAL" clId="{E87A421E-0AC4-4445-8C29-2DDF02E81DC7}" dt="2022-11-04T17:09:53.578" v="438"/>
        <pc:sldMkLst>
          <pc:docMk/>
          <pc:sldMk cId="3485793408" sldId="266"/>
        </pc:sldMkLst>
      </pc:sldChg>
      <pc:sldChg chg="add">
        <pc:chgData name="Riccardo Berta" userId="c8694f89-bba4-4576-b0a8-456619ca5a8c" providerId="ADAL" clId="{E87A421E-0AC4-4445-8C29-2DDF02E81DC7}" dt="2022-11-04T17:09:53.868" v="439"/>
        <pc:sldMkLst>
          <pc:docMk/>
          <pc:sldMk cId="1744649895" sldId="267"/>
        </pc:sldMkLst>
      </pc:sldChg>
      <pc:sldChg chg="add">
        <pc:chgData name="Riccardo Berta" userId="c8694f89-bba4-4576-b0a8-456619ca5a8c" providerId="ADAL" clId="{E87A421E-0AC4-4445-8C29-2DDF02E81DC7}" dt="2022-11-04T17:09:54.152" v="440"/>
        <pc:sldMkLst>
          <pc:docMk/>
          <pc:sldMk cId="3864869582" sldId="268"/>
        </pc:sldMkLst>
      </pc:sldChg>
      <pc:sldChg chg="add">
        <pc:chgData name="Riccardo Berta" userId="c8694f89-bba4-4576-b0a8-456619ca5a8c" providerId="ADAL" clId="{E87A421E-0AC4-4445-8C29-2DDF02E81DC7}" dt="2022-11-04T17:09:54.442" v="441"/>
        <pc:sldMkLst>
          <pc:docMk/>
          <pc:sldMk cId="1013305728" sldId="269"/>
        </pc:sldMkLst>
      </pc:sldChg>
      <pc:sldChg chg="add">
        <pc:chgData name="Riccardo Berta" userId="c8694f89-bba4-4576-b0a8-456619ca5a8c" providerId="ADAL" clId="{E87A421E-0AC4-4445-8C29-2DDF02E81DC7}" dt="2022-11-04T17:09:54.746" v="442"/>
        <pc:sldMkLst>
          <pc:docMk/>
          <pc:sldMk cId="1675725185" sldId="270"/>
        </pc:sldMkLst>
      </pc:sldChg>
      <pc:sldChg chg="addSp modSp add mod ord">
        <pc:chgData name="Riccardo Berta" userId="c8694f89-bba4-4576-b0a8-456619ca5a8c" providerId="ADAL" clId="{E87A421E-0AC4-4445-8C29-2DDF02E81DC7}" dt="2022-11-04T17:18:36.219" v="656" actId="20577"/>
        <pc:sldMkLst>
          <pc:docMk/>
          <pc:sldMk cId="2145928830" sldId="271"/>
        </pc:sldMkLst>
        <pc:spChg chg="mod">
          <ac:chgData name="Riccardo Berta" userId="c8694f89-bba4-4576-b0a8-456619ca5a8c" providerId="ADAL" clId="{E87A421E-0AC4-4445-8C29-2DDF02E81DC7}" dt="2022-11-04T17:17:36.498" v="642" actId="20577"/>
          <ac:spMkLst>
            <pc:docMk/>
            <pc:sldMk cId="2145928830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7:18:36.219" v="656" actId="20577"/>
          <ac:spMkLst>
            <pc:docMk/>
            <pc:sldMk cId="2145928830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E87A421E-0AC4-4445-8C29-2DDF02E81DC7}" dt="2022-11-04T17:17:27.559" v="638" actId="1076"/>
          <ac:picMkLst>
            <pc:docMk/>
            <pc:sldMk cId="2145928830" sldId="271"/>
            <ac:picMk id="3" creationId="{8E16D4CA-B8AE-89D5-9954-CD93BBCD3F2E}"/>
          </ac:picMkLst>
        </pc:picChg>
        <pc:picChg chg="add mod">
          <ac:chgData name="Riccardo Berta" userId="c8694f89-bba4-4576-b0a8-456619ca5a8c" providerId="ADAL" clId="{E87A421E-0AC4-4445-8C29-2DDF02E81DC7}" dt="2022-11-04T17:17:21.948" v="635" actId="1076"/>
          <ac:picMkLst>
            <pc:docMk/>
            <pc:sldMk cId="2145928830" sldId="271"/>
            <ac:picMk id="5" creationId="{A55CCC8C-D9EA-5E44-EDE9-DBAB9B2C1D19}"/>
          </ac:picMkLst>
        </pc:picChg>
      </pc:sldChg>
      <pc:sldChg chg="addSp modSp mod">
        <pc:chgData name="Riccardo Berta" userId="c8694f89-bba4-4576-b0a8-456619ca5a8c" providerId="ADAL" clId="{E87A421E-0AC4-4445-8C29-2DDF02E81DC7}" dt="2022-11-17T15:51:33.723" v="1000" actId="1076"/>
        <pc:sldMkLst>
          <pc:docMk/>
          <pc:sldMk cId="3848209052" sldId="275"/>
        </pc:sldMkLst>
        <pc:spChg chg="mod">
          <ac:chgData name="Riccardo Berta" userId="c8694f89-bba4-4576-b0a8-456619ca5a8c" providerId="ADAL" clId="{E87A421E-0AC4-4445-8C29-2DDF02E81DC7}" dt="2022-11-17T15:51:30.146" v="999" actId="20577"/>
          <ac:spMkLst>
            <pc:docMk/>
            <pc:sldMk cId="3848209052" sldId="275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E87A421E-0AC4-4445-8C29-2DDF02E81DC7}" dt="2022-11-17T15:51:33.723" v="1000" actId="1076"/>
          <ac:picMkLst>
            <pc:docMk/>
            <pc:sldMk cId="3848209052" sldId="275"/>
            <ac:picMk id="3" creationId="{3A5C5A95-EEA4-B47B-BDF1-E175B8A1AEB6}"/>
          </ac:picMkLst>
        </pc:picChg>
      </pc:sldChg>
      <pc:sldChg chg="addSp modSp mod">
        <pc:chgData name="Riccardo Berta" userId="c8694f89-bba4-4576-b0a8-456619ca5a8c" providerId="ADAL" clId="{E87A421E-0AC4-4445-8C29-2DDF02E81DC7}" dt="2022-11-17T17:58:03.661" v="1157" actId="1038"/>
        <pc:sldMkLst>
          <pc:docMk/>
          <pc:sldMk cId="3374863184" sldId="277"/>
        </pc:sldMkLst>
        <pc:spChg chg="mod">
          <ac:chgData name="Riccardo Berta" userId="c8694f89-bba4-4576-b0a8-456619ca5a8c" providerId="ADAL" clId="{E87A421E-0AC4-4445-8C29-2DDF02E81DC7}" dt="2022-11-17T17:57:23.936" v="1119" actId="20577"/>
          <ac:spMkLst>
            <pc:docMk/>
            <pc:sldMk cId="3374863184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17T17:57:54.515" v="1132" actId="20577"/>
          <ac:spMkLst>
            <pc:docMk/>
            <pc:sldMk cId="3374863184" sldId="277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E87A421E-0AC4-4445-8C29-2DDF02E81DC7}" dt="2022-11-17T17:57:59.667" v="1146" actId="1038"/>
          <ac:picMkLst>
            <pc:docMk/>
            <pc:sldMk cId="3374863184" sldId="277"/>
            <ac:picMk id="3" creationId="{88E2D47E-C294-8CBA-4915-16C21E6F4EC2}"/>
          </ac:picMkLst>
        </pc:picChg>
        <pc:picChg chg="add mod">
          <ac:chgData name="Riccardo Berta" userId="c8694f89-bba4-4576-b0a8-456619ca5a8c" providerId="ADAL" clId="{E87A421E-0AC4-4445-8C29-2DDF02E81DC7}" dt="2022-11-17T17:58:03.661" v="1157" actId="1038"/>
          <ac:picMkLst>
            <pc:docMk/>
            <pc:sldMk cId="3374863184" sldId="277"/>
            <ac:picMk id="5" creationId="{9F5A6219-AD0A-F5A7-BFE8-F143C8780D7B}"/>
          </ac:picMkLst>
        </pc:picChg>
        <pc:picChg chg="add mod">
          <ac:chgData name="Riccardo Berta" userId="c8694f89-bba4-4576-b0a8-456619ca5a8c" providerId="ADAL" clId="{E87A421E-0AC4-4445-8C29-2DDF02E81DC7}" dt="2022-11-17T17:57:51.694" v="1131" actId="1076"/>
          <ac:picMkLst>
            <pc:docMk/>
            <pc:sldMk cId="3374863184" sldId="277"/>
            <ac:picMk id="7" creationId="{1CC56025-75A9-DA72-FC5B-5920A392F5DE}"/>
          </ac:picMkLst>
        </pc:picChg>
        <pc:picChg chg="add mod">
          <ac:chgData name="Riccardo Berta" userId="c8694f89-bba4-4576-b0a8-456619ca5a8c" providerId="ADAL" clId="{E87A421E-0AC4-4445-8C29-2DDF02E81DC7}" dt="2022-11-17T17:57:49.361" v="1130" actId="1076"/>
          <ac:picMkLst>
            <pc:docMk/>
            <pc:sldMk cId="3374863184" sldId="277"/>
            <ac:picMk id="9" creationId="{FA7AA7A4-ACEC-ED70-F758-102DBF041C8E}"/>
          </ac:picMkLst>
        </pc:picChg>
      </pc:sldChg>
      <pc:sldChg chg="modSp mod">
        <pc:chgData name="Riccardo Berta" userId="c8694f89-bba4-4576-b0a8-456619ca5a8c" providerId="ADAL" clId="{E87A421E-0AC4-4445-8C29-2DDF02E81DC7}" dt="2022-11-17T17:57:32.453" v="1122" actId="20577"/>
        <pc:sldMkLst>
          <pc:docMk/>
          <pc:sldMk cId="3188076125" sldId="278"/>
        </pc:sldMkLst>
        <pc:spChg chg="mod">
          <ac:chgData name="Riccardo Berta" userId="c8694f89-bba4-4576-b0a8-456619ca5a8c" providerId="ADAL" clId="{E87A421E-0AC4-4445-8C29-2DDF02E81DC7}" dt="2022-11-17T17:57:32.453" v="1122" actId="20577"/>
          <ac:spMkLst>
            <pc:docMk/>
            <pc:sldMk cId="3188076125" sldId="278"/>
            <ac:spMk id="83" creationId="{00000000-0000-0000-0000-000000000000}"/>
          </ac:spMkLst>
        </pc:spChg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94B61ABA-6FC4-8B4A-BF77-D9D519E7FBC8}"/>
    <pc:docChg chg="undo custSel addSld delSld modSld">
      <pc:chgData name="Riccardo Berta" userId="c8694f89-bba4-4576-b0a8-456619ca5a8c" providerId="ADAL" clId="{94B61ABA-6FC4-8B4A-BF77-D9D519E7FBC8}" dt="2022-12-07T07:14:24.545" v="409" actId="1038"/>
      <pc:docMkLst>
        <pc:docMk/>
      </pc:docMkLst>
      <pc:sldChg chg="modSp mod">
        <pc:chgData name="Riccardo Berta" userId="c8694f89-bba4-4576-b0a8-456619ca5a8c" providerId="ADAL" clId="{94B61ABA-6FC4-8B4A-BF77-D9D519E7FBC8}" dt="2022-12-01T15:13:55.477" v="165" actId="20577"/>
        <pc:sldMkLst>
          <pc:docMk/>
          <pc:sldMk cId="0" sldId="257"/>
        </pc:sldMkLst>
        <pc:spChg chg="mod">
          <ac:chgData name="Riccardo Berta" userId="c8694f89-bba4-4576-b0a8-456619ca5a8c" providerId="ADAL" clId="{94B61ABA-6FC4-8B4A-BF77-D9D519E7FBC8}" dt="2022-12-01T15:11:47.665" v="1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94B61ABA-6FC4-8B4A-BF77-D9D519E7FBC8}" dt="2022-12-01T15:13:55.477" v="165" actId="20577"/>
          <ac:spMkLst>
            <pc:docMk/>
            <pc:sldMk cId="0" sldId="257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1T15:12:30.976" v="59"/>
        <pc:sldMkLst>
          <pc:docMk/>
          <pc:sldMk cId="3018556184" sldId="259"/>
        </pc:sldMkLst>
        <pc:spChg chg="mod">
          <ac:chgData name="Riccardo Berta" userId="c8694f89-bba4-4576-b0a8-456619ca5a8c" providerId="ADAL" clId="{94B61ABA-6FC4-8B4A-BF77-D9D519E7FBC8}" dt="2022-12-01T15:12:30.976" v="59"/>
          <ac:spMkLst>
            <pc:docMk/>
            <pc:sldMk cId="3018556184" sldId="259"/>
            <ac:spMk id="3" creationId="{38BFAA1C-1163-169B-2D77-6FEF73CC8512}"/>
          </ac:spMkLst>
        </pc:spChg>
      </pc:sldChg>
      <pc:sldChg chg="modSp mod">
        <pc:chgData name="Riccardo Berta" userId="c8694f89-bba4-4576-b0a8-456619ca5a8c" providerId="ADAL" clId="{94B61ABA-6FC4-8B4A-BF77-D9D519E7FBC8}" dt="2022-12-02T06:34:51.577" v="194" actId="20577"/>
        <pc:sldMkLst>
          <pc:docMk/>
          <pc:sldMk cId="723946338" sldId="261"/>
        </pc:sldMkLst>
        <pc:spChg chg="mod">
          <ac:chgData name="Riccardo Berta" userId="c8694f89-bba4-4576-b0a8-456619ca5a8c" providerId="ADAL" clId="{94B61ABA-6FC4-8B4A-BF77-D9D519E7FBC8}" dt="2022-12-02T06:34:51.577" v="194" actId="20577"/>
          <ac:spMkLst>
            <pc:docMk/>
            <pc:sldMk cId="723946338" sldId="261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94B61ABA-6FC4-8B4A-BF77-D9D519E7FBC8}" dt="2022-12-01T15:15:29.943" v="192" actId="2696"/>
        <pc:sldMkLst>
          <pc:docMk/>
          <pc:sldMk cId="1817587258" sldId="263"/>
        </pc:sldMkLst>
      </pc:sldChg>
      <pc:sldChg chg="addSp delSp modSp mod">
        <pc:chgData name="Riccardo Berta" userId="c8694f89-bba4-4576-b0a8-456619ca5a8c" providerId="ADAL" clId="{94B61ABA-6FC4-8B4A-BF77-D9D519E7FBC8}" dt="2022-12-07T06:40:42.522" v="235" actId="20577"/>
        <pc:sldMkLst>
          <pc:docMk/>
          <pc:sldMk cId="3338835471" sldId="265"/>
        </pc:sldMkLst>
        <pc:spChg chg="mod">
          <ac:chgData name="Riccardo Berta" userId="c8694f89-bba4-4576-b0a8-456619ca5a8c" providerId="ADAL" clId="{94B61ABA-6FC4-8B4A-BF77-D9D519E7FBC8}" dt="2022-12-07T06:40:42.522" v="235" actId="20577"/>
          <ac:spMkLst>
            <pc:docMk/>
            <pc:sldMk cId="3338835471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94B61ABA-6FC4-8B4A-BF77-D9D519E7FBC8}" dt="2022-12-02T06:42:19.225" v="201" actId="20577"/>
          <ac:spMkLst>
            <pc:docMk/>
            <pc:sldMk cId="3338835471" sldId="265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94B61ABA-6FC4-8B4A-BF77-D9D519E7FBC8}" dt="2022-12-07T06:39:48.660" v="230" actId="478"/>
          <ac:picMkLst>
            <pc:docMk/>
            <pc:sldMk cId="3338835471" sldId="265"/>
            <ac:picMk id="2" creationId="{175E243B-6164-8CF3-663A-3288E757689F}"/>
          </ac:picMkLst>
        </pc:picChg>
      </pc:sldChg>
      <pc:sldChg chg="modSp mod">
        <pc:chgData name="Riccardo Berta" userId="c8694f89-bba4-4576-b0a8-456619ca5a8c" providerId="ADAL" clId="{94B61ABA-6FC4-8B4A-BF77-D9D519E7FBC8}" dt="2022-12-02T06:36:44.800" v="199" actId="20577"/>
        <pc:sldMkLst>
          <pc:docMk/>
          <pc:sldMk cId="2145928830" sldId="271"/>
        </pc:sldMkLst>
        <pc:spChg chg="mod">
          <ac:chgData name="Riccardo Berta" userId="c8694f89-bba4-4576-b0a8-456619ca5a8c" providerId="ADAL" clId="{94B61ABA-6FC4-8B4A-BF77-D9D519E7FBC8}" dt="2022-12-02T06:36:44.800" v="199" actId="20577"/>
          <ac:spMkLst>
            <pc:docMk/>
            <pc:sldMk cId="2145928830" sldId="271"/>
            <ac:spMk id="84" creationId="{00000000-0000-0000-0000-000000000000}"/>
          </ac:spMkLst>
        </pc:spChg>
      </pc:sldChg>
      <pc:sldChg chg="addSp delSp modSp mod">
        <pc:chgData name="Riccardo Berta" userId="c8694f89-bba4-4576-b0a8-456619ca5a8c" providerId="ADAL" clId="{94B61ABA-6FC4-8B4A-BF77-D9D519E7FBC8}" dt="2022-12-07T06:38:48.199" v="222" actId="21"/>
        <pc:sldMkLst>
          <pc:docMk/>
          <pc:sldMk cId="1520137878" sldId="272"/>
        </pc:sldMkLst>
        <pc:picChg chg="add del mod">
          <ac:chgData name="Riccardo Berta" userId="c8694f89-bba4-4576-b0a8-456619ca5a8c" providerId="ADAL" clId="{94B61ABA-6FC4-8B4A-BF77-D9D519E7FBC8}" dt="2022-12-07T06:38:48.199" v="222" actId="21"/>
          <ac:picMkLst>
            <pc:docMk/>
            <pc:sldMk cId="1520137878" sldId="272"/>
            <ac:picMk id="8" creationId="{05DAEC35-44E0-FB16-C08D-370899A23210}"/>
          </ac:picMkLst>
        </pc:picChg>
      </pc:sldChg>
      <pc:sldChg chg="modSp mod">
        <pc:chgData name="Riccardo Berta" userId="c8694f89-bba4-4576-b0a8-456619ca5a8c" providerId="ADAL" clId="{94B61ABA-6FC4-8B4A-BF77-D9D519E7FBC8}" dt="2022-12-07T06:48:25.073" v="242" actId="20577"/>
        <pc:sldMkLst>
          <pc:docMk/>
          <pc:sldMk cId="3164666663" sldId="274"/>
        </pc:sldMkLst>
        <pc:spChg chg="mod">
          <ac:chgData name="Riccardo Berta" userId="c8694f89-bba4-4576-b0a8-456619ca5a8c" providerId="ADAL" clId="{94B61ABA-6FC4-8B4A-BF77-D9D519E7FBC8}" dt="2022-12-07T06:48:25.073" v="242" actId="20577"/>
          <ac:spMkLst>
            <pc:docMk/>
            <pc:sldMk cId="3164666663" sldId="27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7T06:48:59.100" v="247" actId="20577"/>
        <pc:sldMkLst>
          <pc:docMk/>
          <pc:sldMk cId="3848209052" sldId="275"/>
        </pc:sldMkLst>
        <pc:spChg chg="mod">
          <ac:chgData name="Riccardo Berta" userId="c8694f89-bba4-4576-b0a8-456619ca5a8c" providerId="ADAL" clId="{94B61ABA-6FC4-8B4A-BF77-D9D519E7FBC8}" dt="2022-12-07T06:48:59.100" v="247" actId="20577"/>
          <ac:spMkLst>
            <pc:docMk/>
            <pc:sldMk cId="3848209052" sldId="275"/>
            <ac:spMk id="84" creationId="{00000000-0000-0000-0000-000000000000}"/>
          </ac:spMkLst>
        </pc:spChg>
      </pc:sldChg>
      <pc:sldChg chg="delSp modSp mod">
        <pc:chgData name="Riccardo Berta" userId="c8694f89-bba4-4576-b0a8-456619ca5a8c" providerId="ADAL" clId="{94B61ABA-6FC4-8B4A-BF77-D9D519E7FBC8}" dt="2022-12-07T06:57:08.623" v="280" actId="1076"/>
        <pc:sldMkLst>
          <pc:docMk/>
          <pc:sldMk cId="3374863184" sldId="277"/>
        </pc:sldMkLst>
        <pc:spChg chg="mod">
          <ac:chgData name="Riccardo Berta" userId="c8694f89-bba4-4576-b0a8-456619ca5a8c" providerId="ADAL" clId="{94B61ABA-6FC4-8B4A-BF77-D9D519E7FBC8}" dt="2022-12-07T06:57:03.347" v="278" actId="20577"/>
          <ac:spMkLst>
            <pc:docMk/>
            <pc:sldMk cId="3374863184" sldId="277"/>
            <ac:spMk id="84" creationId="{00000000-0000-0000-0000-000000000000}"/>
          </ac:spMkLst>
        </pc:spChg>
        <pc:picChg chg="mod">
          <ac:chgData name="Riccardo Berta" userId="c8694f89-bba4-4576-b0a8-456619ca5a8c" providerId="ADAL" clId="{94B61ABA-6FC4-8B4A-BF77-D9D519E7FBC8}" dt="2022-12-07T06:57:08.623" v="280" actId="1076"/>
          <ac:picMkLst>
            <pc:docMk/>
            <pc:sldMk cId="3374863184" sldId="277"/>
            <ac:picMk id="7" creationId="{1CC56025-75A9-DA72-FC5B-5920A392F5DE}"/>
          </ac:picMkLst>
        </pc:picChg>
        <pc:picChg chg="del">
          <ac:chgData name="Riccardo Berta" userId="c8694f89-bba4-4576-b0a8-456619ca5a8c" providerId="ADAL" clId="{94B61ABA-6FC4-8B4A-BF77-D9D519E7FBC8}" dt="2022-12-07T06:56:48.196" v="274" actId="478"/>
          <ac:picMkLst>
            <pc:docMk/>
            <pc:sldMk cId="3374863184" sldId="277"/>
            <ac:picMk id="8" creationId="{C4474924-246A-3960-3027-7B58026EDA7B}"/>
          </ac:picMkLst>
        </pc:picChg>
        <pc:picChg chg="mod">
          <ac:chgData name="Riccardo Berta" userId="c8694f89-bba4-4576-b0a8-456619ca5a8c" providerId="ADAL" clId="{94B61ABA-6FC4-8B4A-BF77-D9D519E7FBC8}" dt="2022-12-07T06:57:05.756" v="279" actId="1076"/>
          <ac:picMkLst>
            <pc:docMk/>
            <pc:sldMk cId="3374863184" sldId="277"/>
            <ac:picMk id="9" creationId="{FA7AA7A4-ACEC-ED70-F758-102DBF041C8E}"/>
          </ac:picMkLst>
        </pc:picChg>
      </pc:sldChg>
      <pc:sldChg chg="modSp mod">
        <pc:chgData name="Riccardo Berta" userId="c8694f89-bba4-4576-b0a8-456619ca5a8c" providerId="ADAL" clId="{94B61ABA-6FC4-8B4A-BF77-D9D519E7FBC8}" dt="2022-12-07T06:54:13.491" v="272" actId="1036"/>
        <pc:sldMkLst>
          <pc:docMk/>
          <pc:sldMk cId="3188076125" sldId="278"/>
        </pc:sldMkLst>
        <pc:spChg chg="mod">
          <ac:chgData name="Riccardo Berta" userId="c8694f89-bba4-4576-b0a8-456619ca5a8c" providerId="ADAL" clId="{94B61ABA-6FC4-8B4A-BF77-D9D519E7FBC8}" dt="2022-12-07T06:53:18.432" v="259" actId="1035"/>
          <ac:spMkLst>
            <pc:docMk/>
            <pc:sldMk cId="3188076125" sldId="278"/>
            <ac:spMk id="84" creationId="{00000000-0000-0000-0000-000000000000}"/>
          </ac:spMkLst>
        </pc:spChg>
        <pc:picChg chg="mod">
          <ac:chgData name="Riccardo Berta" userId="c8694f89-bba4-4576-b0a8-456619ca5a8c" providerId="ADAL" clId="{94B61ABA-6FC4-8B4A-BF77-D9D519E7FBC8}" dt="2022-12-07T06:53:21.788" v="268" actId="1035"/>
          <ac:picMkLst>
            <pc:docMk/>
            <pc:sldMk cId="3188076125" sldId="278"/>
            <ac:picMk id="3" creationId="{5D791EAF-67A2-8D75-FB6E-3BBE24D75633}"/>
          </ac:picMkLst>
        </pc:picChg>
        <pc:picChg chg="mod">
          <ac:chgData name="Riccardo Berta" userId="c8694f89-bba4-4576-b0a8-456619ca5a8c" providerId="ADAL" clId="{94B61ABA-6FC4-8B4A-BF77-D9D519E7FBC8}" dt="2022-12-07T06:54:13.491" v="272" actId="1036"/>
          <ac:picMkLst>
            <pc:docMk/>
            <pc:sldMk cId="3188076125" sldId="278"/>
            <ac:picMk id="5" creationId="{36FC7BEF-9F15-908F-3468-301B75272A6B}"/>
          </ac:picMkLst>
        </pc:picChg>
      </pc:sldChg>
      <pc:sldChg chg="modSp mod">
        <pc:chgData name="Riccardo Berta" userId="c8694f89-bba4-4576-b0a8-456619ca5a8c" providerId="ADAL" clId="{94B61ABA-6FC4-8B4A-BF77-D9D519E7FBC8}" dt="2022-12-07T06:55:06.762" v="273" actId="20577"/>
        <pc:sldMkLst>
          <pc:docMk/>
          <pc:sldMk cId="2973194964" sldId="279"/>
        </pc:sldMkLst>
        <pc:spChg chg="mod">
          <ac:chgData name="Riccardo Berta" userId="c8694f89-bba4-4576-b0a8-456619ca5a8c" providerId="ADAL" clId="{94B61ABA-6FC4-8B4A-BF77-D9D519E7FBC8}" dt="2022-12-07T06:55:06.762" v="273" actId="20577"/>
          <ac:spMkLst>
            <pc:docMk/>
            <pc:sldMk cId="2973194964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7T06:59:49.721" v="281" actId="20577"/>
        <pc:sldMkLst>
          <pc:docMk/>
          <pc:sldMk cId="567034916" sldId="281"/>
        </pc:sldMkLst>
        <pc:spChg chg="mod">
          <ac:chgData name="Riccardo Berta" userId="c8694f89-bba4-4576-b0a8-456619ca5a8c" providerId="ADAL" clId="{94B61ABA-6FC4-8B4A-BF77-D9D519E7FBC8}" dt="2022-12-07T06:59:49.721" v="281" actId="20577"/>
          <ac:spMkLst>
            <pc:docMk/>
            <pc:sldMk cId="567034916" sldId="281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2T06:46:14.714" v="214" actId="1035"/>
        <pc:sldMkLst>
          <pc:docMk/>
          <pc:sldMk cId="953998658" sldId="282"/>
        </pc:sldMkLst>
        <pc:picChg chg="mod">
          <ac:chgData name="Riccardo Berta" userId="c8694f89-bba4-4576-b0a8-456619ca5a8c" providerId="ADAL" clId="{94B61ABA-6FC4-8B4A-BF77-D9D519E7FBC8}" dt="2022-12-02T06:46:14.714" v="214" actId="1035"/>
          <ac:picMkLst>
            <pc:docMk/>
            <pc:sldMk cId="953998658" sldId="282"/>
            <ac:picMk id="4" creationId="{0FD8E0B7-788B-44F1-5320-AD56236E173D}"/>
          </ac:picMkLst>
        </pc:picChg>
      </pc:sldChg>
      <pc:sldChg chg="modSp mod">
        <pc:chgData name="Riccardo Berta" userId="c8694f89-bba4-4576-b0a8-456619ca5a8c" providerId="ADAL" clId="{94B61ABA-6FC4-8B4A-BF77-D9D519E7FBC8}" dt="2022-12-07T07:04:27.810" v="291" actId="404"/>
        <pc:sldMkLst>
          <pc:docMk/>
          <pc:sldMk cId="3672496764" sldId="283"/>
        </pc:sldMkLst>
        <pc:spChg chg="mod">
          <ac:chgData name="Riccardo Berta" userId="c8694f89-bba4-4576-b0a8-456619ca5a8c" providerId="ADAL" clId="{94B61ABA-6FC4-8B4A-BF77-D9D519E7FBC8}" dt="2022-12-07T07:04:27.810" v="291" actId="404"/>
          <ac:spMkLst>
            <pc:docMk/>
            <pc:sldMk cId="3672496764" sldId="283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7T07:06:10.179" v="298" actId="20577"/>
        <pc:sldMkLst>
          <pc:docMk/>
          <pc:sldMk cId="1621338847" sldId="284"/>
        </pc:sldMkLst>
        <pc:spChg chg="mod">
          <ac:chgData name="Riccardo Berta" userId="c8694f89-bba4-4576-b0a8-456619ca5a8c" providerId="ADAL" clId="{94B61ABA-6FC4-8B4A-BF77-D9D519E7FBC8}" dt="2022-12-07T07:06:10.179" v="298" actId="20577"/>
          <ac:spMkLst>
            <pc:docMk/>
            <pc:sldMk cId="1621338847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94B61ABA-6FC4-8B4A-BF77-D9D519E7FBC8}" dt="2022-12-07T07:05:32.365" v="294" actId="948"/>
          <ac:spMkLst>
            <pc:docMk/>
            <pc:sldMk cId="1621338847" sldId="284"/>
            <ac:spMk id="84" creationId="{00000000-0000-0000-0000-000000000000}"/>
          </ac:spMkLst>
        </pc:spChg>
        <pc:picChg chg="mod">
          <ac:chgData name="Riccardo Berta" userId="c8694f89-bba4-4576-b0a8-456619ca5a8c" providerId="ADAL" clId="{94B61ABA-6FC4-8B4A-BF77-D9D519E7FBC8}" dt="2022-12-01T15:15:22.824" v="188" actId="1076"/>
          <ac:picMkLst>
            <pc:docMk/>
            <pc:sldMk cId="1621338847" sldId="284"/>
            <ac:picMk id="3" creationId="{A3ECDA60-9F01-2DDE-2EEA-865FD2FB5C10}"/>
          </ac:picMkLst>
        </pc:picChg>
        <pc:picChg chg="mod">
          <ac:chgData name="Riccardo Berta" userId="c8694f89-bba4-4576-b0a8-456619ca5a8c" providerId="ADAL" clId="{94B61ABA-6FC4-8B4A-BF77-D9D519E7FBC8}" dt="2022-12-01T15:15:24.723" v="189" actId="1076"/>
          <ac:picMkLst>
            <pc:docMk/>
            <pc:sldMk cId="1621338847" sldId="284"/>
            <ac:picMk id="5" creationId="{4368ED42-985A-A41A-0047-D76E832658D2}"/>
          </ac:picMkLst>
        </pc:picChg>
        <pc:picChg chg="mod">
          <ac:chgData name="Riccardo Berta" userId="c8694f89-bba4-4576-b0a8-456619ca5a8c" providerId="ADAL" clId="{94B61ABA-6FC4-8B4A-BF77-D9D519E7FBC8}" dt="2022-12-01T15:15:26.055" v="190" actId="1076"/>
          <ac:picMkLst>
            <pc:docMk/>
            <pc:sldMk cId="1621338847" sldId="284"/>
            <ac:picMk id="7" creationId="{BBD3E66E-C91C-A3E9-4265-A23DE4237BA7}"/>
          </ac:picMkLst>
        </pc:picChg>
        <pc:picChg chg="mod">
          <ac:chgData name="Riccardo Berta" userId="c8694f89-bba4-4576-b0a8-456619ca5a8c" providerId="ADAL" clId="{94B61ABA-6FC4-8B4A-BF77-D9D519E7FBC8}" dt="2022-12-01T15:15:27.255" v="191" actId="1076"/>
          <ac:picMkLst>
            <pc:docMk/>
            <pc:sldMk cId="1621338847" sldId="284"/>
            <ac:picMk id="9" creationId="{4382862D-A777-D6AD-2627-573C4D819E65}"/>
          </ac:picMkLst>
        </pc:picChg>
      </pc:sldChg>
      <pc:sldChg chg="addSp delSp modSp add mod">
        <pc:chgData name="Riccardo Berta" userId="c8694f89-bba4-4576-b0a8-456619ca5a8c" providerId="ADAL" clId="{94B61ABA-6FC4-8B4A-BF77-D9D519E7FBC8}" dt="2022-12-07T07:14:24.545" v="409" actId="1038"/>
        <pc:sldMkLst>
          <pc:docMk/>
          <pc:sldMk cId="45888795" sldId="285"/>
        </pc:sldMkLst>
        <pc:spChg chg="add del mod">
          <ac:chgData name="Riccardo Berta" userId="c8694f89-bba4-4576-b0a8-456619ca5a8c" providerId="ADAL" clId="{94B61ABA-6FC4-8B4A-BF77-D9D519E7FBC8}" dt="2022-12-07T06:40:57.230" v="241" actId="478"/>
          <ac:spMkLst>
            <pc:docMk/>
            <pc:sldMk cId="45888795" sldId="285"/>
            <ac:spMk id="3" creationId="{D148CE73-F7F1-26CC-6280-4F885CBA6BB4}"/>
          </ac:spMkLst>
        </pc:spChg>
        <pc:spChg chg="add mod">
          <ac:chgData name="Riccardo Berta" userId="c8694f89-bba4-4576-b0a8-456619ca5a8c" providerId="ADAL" clId="{94B61ABA-6FC4-8B4A-BF77-D9D519E7FBC8}" dt="2022-12-07T07:14:17.823" v="385" actId="1036"/>
          <ac:spMkLst>
            <pc:docMk/>
            <pc:sldMk cId="45888795" sldId="285"/>
            <ac:spMk id="5" creationId="{32F3024B-9187-9A17-DB3C-7346240E73B2}"/>
          </ac:spMkLst>
        </pc:spChg>
        <pc:spChg chg="mod">
          <ac:chgData name="Riccardo Berta" userId="c8694f89-bba4-4576-b0a8-456619ca5a8c" providerId="ADAL" clId="{94B61ABA-6FC4-8B4A-BF77-D9D519E7FBC8}" dt="2022-12-07T06:40:52.844" v="239" actId="20577"/>
          <ac:spMkLst>
            <pc:docMk/>
            <pc:sldMk cId="45888795" sldId="285"/>
            <ac:spMk id="83" creationId="{00000000-0000-0000-0000-000000000000}"/>
          </ac:spMkLst>
        </pc:spChg>
        <pc:spChg chg="del">
          <ac:chgData name="Riccardo Berta" userId="c8694f89-bba4-4576-b0a8-456619ca5a8c" providerId="ADAL" clId="{94B61ABA-6FC4-8B4A-BF77-D9D519E7FBC8}" dt="2022-12-07T06:40:55.178" v="240" actId="478"/>
          <ac:spMkLst>
            <pc:docMk/>
            <pc:sldMk cId="45888795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94B61ABA-6FC4-8B4A-BF77-D9D519E7FBC8}" dt="2022-12-07T07:14:24.545" v="409" actId="1038"/>
          <ac:picMkLst>
            <pc:docMk/>
            <pc:sldMk cId="45888795" sldId="285"/>
            <ac:picMk id="4" creationId="{6D6E5821-1D95-F9E8-801D-4F93DA8E8549}"/>
          </ac:picMkLst>
        </pc:picChg>
        <pc:picChg chg="add del mod">
          <ac:chgData name="Riccardo Berta" userId="c8694f89-bba4-4576-b0a8-456619ca5a8c" providerId="ADAL" clId="{94B61ABA-6FC4-8B4A-BF77-D9D519E7FBC8}" dt="2022-12-07T07:08:56.124" v="308" actId="478"/>
          <ac:picMkLst>
            <pc:docMk/>
            <pc:sldMk cId="45888795" sldId="285"/>
            <ac:picMk id="1026" creationId="{4F9DD4EE-FD1B-7A4A-AB49-9ED2508BC962}"/>
          </ac:picMkLst>
        </pc:picChg>
        <pc:picChg chg="add mod">
          <ac:chgData name="Riccardo Berta" userId="c8694f89-bba4-4576-b0a8-456619ca5a8c" providerId="ADAL" clId="{94B61ABA-6FC4-8B4A-BF77-D9D519E7FBC8}" dt="2022-12-07T07:14:09.177" v="380" actId="1076"/>
          <ac:picMkLst>
            <pc:docMk/>
            <pc:sldMk cId="45888795" sldId="285"/>
            <ac:picMk id="1028" creationId="{AD3E4DBD-B3DA-4BA7-ADDA-5DE906B747F5}"/>
          </ac:picMkLst>
        </pc:picChg>
      </pc:sldChg>
      <pc:sldChg chg="new del">
        <pc:chgData name="Riccardo Berta" userId="c8694f89-bba4-4576-b0a8-456619ca5a8c" providerId="ADAL" clId="{94B61ABA-6FC4-8B4A-BF77-D9D519E7FBC8}" dt="2022-12-07T06:40:46.739" v="236" actId="2696"/>
        <pc:sldMkLst>
          <pc:docMk/>
          <pc:sldMk cId="969304092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61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5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151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953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531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51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228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268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316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91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238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674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223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33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243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509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41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74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40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371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38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 err="1"/>
              <a:t>Sequential</a:t>
            </a:r>
            <a:r>
              <a:rPr lang="it-IT" dirty="0"/>
              <a:t> Building </a:t>
            </a:r>
            <a:r>
              <a:rPr lang="it-IT" dirty="0" err="1"/>
              <a:t>Blocks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(2)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6E5821-1D95-F9E8-801D-4F93DA8E8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16470" r="2645" b="4052"/>
          <a:stretch/>
        </p:blipFill>
        <p:spPr bwMode="auto">
          <a:xfrm>
            <a:off x="3440211" y="1057945"/>
            <a:ext cx="5388147" cy="5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84;p14">
            <a:extLst>
              <a:ext uri="{FF2B5EF4-FFF2-40B4-BE49-F238E27FC236}">
                <a16:creationId xmlns:a16="http://schemas.microsoft.com/office/drawing/2014/main" id="{32F3024B-9187-9A17-DB3C-7346240E7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6994"/>
            <a:ext cx="8818500" cy="5648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1956, IBM 305 RAMAC </a:t>
            </a:r>
          </a:p>
          <a:p>
            <a:pPr lvl="0"/>
            <a:r>
              <a:rPr lang="en-GB" dirty="0"/>
              <a:t>5MB Hard Drive</a:t>
            </a:r>
          </a:p>
          <a:p>
            <a:pPr lvl="0"/>
            <a:r>
              <a:rPr lang="en-GB" dirty="0"/>
              <a:t>$3,200 (equivalent to </a:t>
            </a:r>
            <a:br>
              <a:rPr lang="en-GB" dirty="0"/>
            </a:br>
            <a:r>
              <a:rPr lang="en-GB" dirty="0"/>
              <a:t>$30,874 today)… </a:t>
            </a:r>
            <a:br>
              <a:rPr lang="en-GB" dirty="0"/>
            </a:br>
            <a:r>
              <a:rPr lang="en-GB" dirty="0"/>
              <a:t>…per month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3E4DBD-B3DA-4BA7-ADDA-5DE906B74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3963255"/>
            <a:ext cx="342900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8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Arrays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2169"/>
            <a:ext cx="8818500" cy="5648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Memory is organized as a two-dimensional array of memory cells</a:t>
            </a:r>
          </a:p>
          <a:p>
            <a:pPr lvl="1"/>
            <a:r>
              <a:rPr lang="en-GB" dirty="0"/>
              <a:t>the memory </a:t>
            </a:r>
            <a:r>
              <a:rPr lang="en-GB" b="1" dirty="0"/>
              <a:t>reads or writes </a:t>
            </a:r>
            <a:r>
              <a:rPr lang="en-GB" dirty="0"/>
              <a:t>the contents of one of the rows of the array</a:t>
            </a:r>
          </a:p>
          <a:p>
            <a:pPr lvl="1"/>
            <a:endParaRPr lang="en-GB" sz="400" dirty="0"/>
          </a:p>
          <a:p>
            <a:r>
              <a:rPr lang="en-GB" dirty="0"/>
              <a:t>The row is specified by an </a:t>
            </a:r>
            <a:r>
              <a:rPr lang="en-GB" b="1" dirty="0"/>
              <a:t>address</a:t>
            </a:r>
          </a:p>
          <a:p>
            <a:r>
              <a:rPr lang="en-GB" dirty="0"/>
              <a:t>The value read or written is called </a:t>
            </a:r>
            <a:r>
              <a:rPr lang="en-GB" b="1" dirty="0"/>
              <a:t>data</a:t>
            </a:r>
          </a:p>
          <a:p>
            <a:r>
              <a:rPr lang="en-GB" dirty="0"/>
              <a:t>An array with N-bit addresses and M-bit data </a:t>
            </a:r>
            <a:br>
              <a:rPr lang="en-GB" dirty="0"/>
            </a:br>
            <a:r>
              <a:rPr lang="en-GB" dirty="0"/>
              <a:t>has 2</a:t>
            </a:r>
            <a:r>
              <a:rPr lang="en-GB" baseline="30000" dirty="0"/>
              <a:t>N</a:t>
            </a:r>
            <a:r>
              <a:rPr lang="en-GB" dirty="0"/>
              <a:t> rows and M columns</a:t>
            </a:r>
          </a:p>
          <a:p>
            <a:r>
              <a:rPr lang="en-GB" dirty="0"/>
              <a:t>Each row of data is called a </a:t>
            </a:r>
            <a:r>
              <a:rPr lang="en-GB" b="1" dirty="0"/>
              <a:t>word</a:t>
            </a:r>
          </a:p>
          <a:p>
            <a:pPr lvl="1"/>
            <a:r>
              <a:rPr lang="en-GB" dirty="0"/>
              <a:t>the array contains 2</a:t>
            </a:r>
            <a:r>
              <a:rPr lang="en-GB" baseline="30000" dirty="0"/>
              <a:t>N</a:t>
            </a:r>
            <a:r>
              <a:rPr lang="en-GB" dirty="0"/>
              <a:t> M-bit words</a:t>
            </a:r>
          </a:p>
          <a:p>
            <a:pPr marL="120650" indent="0">
              <a:buNone/>
            </a:pPr>
            <a:endParaRPr lang="en-GB" sz="500" dirty="0"/>
          </a:p>
          <a:p>
            <a:pPr lvl="0"/>
            <a:r>
              <a:rPr lang="en-GB" dirty="0"/>
              <a:t>The </a:t>
            </a:r>
            <a:r>
              <a:rPr lang="en-GB" b="1" dirty="0"/>
              <a:t>depth</a:t>
            </a:r>
            <a:r>
              <a:rPr lang="en-GB" dirty="0"/>
              <a:t> of an array is the number of rows</a:t>
            </a:r>
          </a:p>
          <a:p>
            <a:pPr lvl="0"/>
            <a:r>
              <a:rPr lang="en-GB" dirty="0"/>
              <a:t>the </a:t>
            </a:r>
            <a:r>
              <a:rPr lang="en-GB" b="1" dirty="0"/>
              <a:t>width</a:t>
            </a:r>
            <a:r>
              <a:rPr lang="en-GB" dirty="0"/>
              <a:t> is the number of columns, also called the </a:t>
            </a:r>
            <a:r>
              <a:rPr lang="en-GB" b="1" dirty="0"/>
              <a:t>word size</a:t>
            </a:r>
          </a:p>
          <a:p>
            <a:pPr lvl="0"/>
            <a:r>
              <a:rPr lang="en-GB" dirty="0"/>
              <a:t>The size of an array is given as </a:t>
            </a:r>
            <a:r>
              <a:rPr lang="en-GB" b="1" dirty="0"/>
              <a:t>depth * width</a:t>
            </a:r>
            <a:endParaRPr lang="en-GB" dirty="0"/>
          </a:p>
          <a:p>
            <a:pPr lvl="0"/>
            <a:r>
              <a:rPr lang="en-GB" dirty="0"/>
              <a:t>Example:</a:t>
            </a:r>
          </a:p>
          <a:p>
            <a:pPr lvl="1"/>
            <a:r>
              <a:rPr lang="en-GB" dirty="0"/>
              <a:t>a memory array with two address bits and three data bits</a:t>
            </a:r>
          </a:p>
          <a:p>
            <a:pPr lvl="1"/>
            <a:r>
              <a:rPr lang="en-GB" dirty="0"/>
              <a:t>the two address bits specify one of the four rows (data words)</a:t>
            </a:r>
          </a:p>
          <a:p>
            <a:pPr lvl="1"/>
            <a:r>
              <a:rPr lang="en-GB" dirty="0"/>
              <a:t>each data word is three bits wide</a:t>
            </a:r>
          </a:p>
          <a:p>
            <a:pPr lvl="1"/>
            <a:r>
              <a:rPr lang="en-GB" dirty="0"/>
              <a:t>it is a 4-word * 3-bit array, or simply 4 × 3 array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C50056C-EBF8-1EEC-1F46-F57FECC09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19" y="2217800"/>
            <a:ext cx="1893454" cy="1452512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5DBDB138-E2AF-DD2A-DDA5-1806DB7081CC}"/>
              </a:ext>
            </a:extLst>
          </p:cNvPr>
          <p:cNvGrpSpPr/>
          <p:nvPr/>
        </p:nvGrpSpPr>
        <p:grpSpPr>
          <a:xfrm>
            <a:off x="7566396" y="4754201"/>
            <a:ext cx="1577604" cy="1272525"/>
            <a:chOff x="748145" y="4297001"/>
            <a:chExt cx="2001501" cy="158923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CC7E249E-F996-1AE0-1385-53EEC84D0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145" y="4297001"/>
              <a:ext cx="2001501" cy="1501126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D961C117-170E-BBB0-C7C4-148A3A028FAB}"/>
                </a:ext>
              </a:extLst>
            </p:cNvPr>
            <p:cNvSpPr/>
            <p:nvPr/>
          </p:nvSpPr>
          <p:spPr>
            <a:xfrm>
              <a:off x="748145" y="5663045"/>
              <a:ext cx="436419" cy="223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17DF7E9B-0F3F-7C2C-A563-E26A93EDC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407" y="5403172"/>
            <a:ext cx="1497198" cy="12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3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Bit Cell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54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Memory arrays are built as an array of </a:t>
            </a:r>
            <a:r>
              <a:rPr lang="en-GB" b="1" dirty="0"/>
              <a:t>bit cells</a:t>
            </a:r>
          </a:p>
          <a:p>
            <a:pPr lvl="1"/>
            <a:r>
              <a:rPr lang="en-GB" dirty="0"/>
              <a:t>each of which stores 1 bit of data</a:t>
            </a:r>
          </a:p>
          <a:p>
            <a:r>
              <a:rPr lang="en-GB" dirty="0"/>
              <a:t>Each bit cell is connected to a </a:t>
            </a:r>
            <a:r>
              <a:rPr lang="en-GB" b="1" dirty="0" err="1"/>
              <a:t>wordline</a:t>
            </a:r>
            <a:r>
              <a:rPr lang="en-GB" dirty="0"/>
              <a:t> and a </a:t>
            </a:r>
            <a:r>
              <a:rPr lang="en-GB" b="1" dirty="0" err="1"/>
              <a:t>bitline</a:t>
            </a:r>
            <a:endParaRPr lang="en-GB" b="1" dirty="0"/>
          </a:p>
          <a:p>
            <a:pPr lvl="1"/>
            <a:r>
              <a:rPr lang="en-GB" dirty="0"/>
              <a:t>for each combination of address bits, the memory asserts a single </a:t>
            </a:r>
            <a:r>
              <a:rPr lang="en-GB" dirty="0" err="1"/>
              <a:t>wordline</a:t>
            </a:r>
            <a:r>
              <a:rPr lang="en-GB" dirty="0"/>
              <a:t> that activates the bit cells in that row</a:t>
            </a:r>
          </a:p>
          <a:p>
            <a:pPr lvl="1"/>
            <a:r>
              <a:rPr lang="en-GB" dirty="0"/>
              <a:t>when the </a:t>
            </a:r>
            <a:r>
              <a:rPr lang="en-GB" dirty="0" err="1"/>
              <a:t>wordline</a:t>
            </a:r>
            <a:r>
              <a:rPr lang="en-GB" dirty="0"/>
              <a:t> is HIGH, the stored bit transfers to or from the </a:t>
            </a:r>
            <a:r>
              <a:rPr lang="en-GB" dirty="0" err="1"/>
              <a:t>bitline</a:t>
            </a:r>
            <a:endParaRPr lang="en-GB" dirty="0"/>
          </a:p>
          <a:p>
            <a:pPr lvl="1"/>
            <a:r>
              <a:rPr lang="en-GB" dirty="0"/>
              <a:t>otherwise, the </a:t>
            </a:r>
            <a:r>
              <a:rPr lang="en-GB" dirty="0" err="1"/>
              <a:t>bitline</a:t>
            </a:r>
            <a:r>
              <a:rPr lang="en-GB" dirty="0"/>
              <a:t> is disconnected from the bit cell</a:t>
            </a:r>
          </a:p>
          <a:p>
            <a:r>
              <a:rPr lang="en-GB" dirty="0"/>
              <a:t>The circuitry to store the bit varies with memory type</a:t>
            </a:r>
          </a:p>
          <a:p>
            <a:endParaRPr lang="en-GB" sz="800" dirty="0"/>
          </a:p>
          <a:p>
            <a:r>
              <a:rPr lang="en-GB" dirty="0"/>
              <a:t>To </a:t>
            </a:r>
            <a:r>
              <a:rPr lang="en-GB" b="1" dirty="0"/>
              <a:t>read</a:t>
            </a:r>
            <a:r>
              <a:rPr lang="en-GB" dirty="0"/>
              <a:t> a bit cell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bitline</a:t>
            </a:r>
            <a:r>
              <a:rPr lang="en-GB" dirty="0"/>
              <a:t> is left floating (Z)</a:t>
            </a:r>
          </a:p>
          <a:p>
            <a:pPr lvl="1"/>
            <a:r>
              <a:rPr lang="en-GB" dirty="0"/>
              <a:t>then the </a:t>
            </a:r>
            <a:r>
              <a:rPr lang="en-GB" dirty="0" err="1"/>
              <a:t>wordline</a:t>
            </a:r>
            <a:r>
              <a:rPr lang="en-GB" dirty="0"/>
              <a:t> is turned ON, allowing the stored value to drive the </a:t>
            </a:r>
            <a:r>
              <a:rPr lang="en-GB" dirty="0" err="1"/>
              <a:t>bitline</a:t>
            </a:r>
            <a:r>
              <a:rPr lang="en-GB" dirty="0"/>
              <a:t> </a:t>
            </a:r>
          </a:p>
          <a:p>
            <a:r>
              <a:rPr lang="en-GB" dirty="0"/>
              <a:t>To </a:t>
            </a:r>
            <a:r>
              <a:rPr lang="en-GB" b="1" dirty="0"/>
              <a:t>write</a:t>
            </a:r>
            <a:r>
              <a:rPr lang="en-GB" dirty="0"/>
              <a:t> a bit cell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bitline</a:t>
            </a:r>
            <a:r>
              <a:rPr lang="en-GB" dirty="0"/>
              <a:t> is strongly driven to the desired value </a:t>
            </a:r>
          </a:p>
          <a:p>
            <a:pPr lvl="1"/>
            <a:r>
              <a:rPr lang="en-GB" dirty="0"/>
              <a:t>then, the </a:t>
            </a:r>
            <a:r>
              <a:rPr lang="en-GB" dirty="0" err="1"/>
              <a:t>wordline</a:t>
            </a:r>
            <a:r>
              <a:rPr lang="en-GB" dirty="0"/>
              <a:t> is turned ON, connecting the </a:t>
            </a:r>
            <a:r>
              <a:rPr lang="en-GB" dirty="0" err="1"/>
              <a:t>bitline</a:t>
            </a:r>
            <a:r>
              <a:rPr lang="en-GB" dirty="0"/>
              <a:t> to the stored bit </a:t>
            </a:r>
          </a:p>
          <a:p>
            <a:pPr lvl="1"/>
            <a:r>
              <a:rPr lang="en-GB" dirty="0"/>
              <a:t>the strongly driven </a:t>
            </a:r>
            <a:r>
              <a:rPr lang="en-GB" dirty="0" err="1"/>
              <a:t>bitline</a:t>
            </a:r>
            <a:r>
              <a:rPr lang="en-GB" dirty="0"/>
              <a:t> overpowers the contents of the bit cell, writing the desired value into the stored bit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0CCCA9-BC78-CA57-105E-076090C56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22" y="790863"/>
            <a:ext cx="2019241" cy="12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4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Bit Cell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figure shows the internal organization of a 4 * 3 memory array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BF4E258-834E-B954-53FA-88D253C7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258" y="2315490"/>
            <a:ext cx="7512042" cy="436129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02458EF-7651-9948-71C0-2B5DD4347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09" y="1767032"/>
            <a:ext cx="1917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Dynamic Random Access Memory (DRAM)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7529" y="1047955"/>
            <a:ext cx="8818500" cy="5548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DRAM stores data as a charge on a capacitor</a:t>
            </a:r>
          </a:p>
          <a:p>
            <a:pPr lvl="1"/>
            <a:r>
              <a:rPr lang="en-GB" dirty="0"/>
              <a:t>transistor behaves as a switch </a:t>
            </a:r>
          </a:p>
          <a:p>
            <a:pPr lvl="1"/>
            <a:r>
              <a:rPr lang="en-GB" dirty="0"/>
              <a:t>connects or disconnects the capacitor from the </a:t>
            </a:r>
            <a:br>
              <a:rPr lang="en-GB" dirty="0"/>
            </a:br>
            <a:r>
              <a:rPr lang="en-GB" dirty="0" err="1"/>
              <a:t>bitline</a:t>
            </a:r>
            <a:endParaRPr lang="en-GB" dirty="0"/>
          </a:p>
          <a:p>
            <a:r>
              <a:rPr lang="en-GB" dirty="0"/>
              <a:t>when the capacitor is charged to VDD, the stored bit is 1</a:t>
            </a:r>
          </a:p>
          <a:p>
            <a:r>
              <a:rPr lang="en-GB" dirty="0"/>
              <a:t>when it is discharged to GND, the stored bit is 0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Upon a read, data are transferred from the capacitor to the </a:t>
            </a:r>
            <a:r>
              <a:rPr lang="en-GB" dirty="0" err="1"/>
              <a:t>bitline</a:t>
            </a:r>
            <a:endParaRPr lang="en-GB" dirty="0"/>
          </a:p>
          <a:p>
            <a:pPr lvl="0"/>
            <a:r>
              <a:rPr lang="en-GB" dirty="0"/>
              <a:t>Upon a write, data values are transferred from the </a:t>
            </a:r>
            <a:r>
              <a:rPr lang="en-GB" dirty="0" err="1"/>
              <a:t>bitline</a:t>
            </a:r>
            <a:r>
              <a:rPr lang="en-GB" dirty="0"/>
              <a:t> to the capacitor</a:t>
            </a:r>
          </a:p>
          <a:p>
            <a:pPr lvl="0"/>
            <a:r>
              <a:rPr lang="en-GB" dirty="0"/>
              <a:t>Reading </a:t>
            </a:r>
            <a:r>
              <a:rPr lang="en-GB" b="1" dirty="0"/>
              <a:t>destroys</a:t>
            </a:r>
            <a:r>
              <a:rPr lang="en-GB" dirty="0"/>
              <a:t> the bit stored on the capacitor</a:t>
            </a:r>
          </a:p>
          <a:p>
            <a:pPr lvl="1"/>
            <a:r>
              <a:rPr lang="en-GB" dirty="0"/>
              <a:t>data must be restored (rewritten) after each read</a:t>
            </a:r>
          </a:p>
          <a:p>
            <a:pPr lvl="1"/>
            <a:r>
              <a:rPr lang="en-GB" dirty="0"/>
              <a:t>even when it is not read, the contents must be </a:t>
            </a:r>
            <a:r>
              <a:rPr lang="en-GB" b="1" dirty="0"/>
              <a:t>refreshed</a:t>
            </a:r>
            <a:r>
              <a:rPr lang="en-GB" dirty="0"/>
              <a:t> (read and rewritten)</a:t>
            </a:r>
          </a:p>
          <a:p>
            <a:pPr lvl="2"/>
            <a:r>
              <a:rPr lang="en-GB" dirty="0"/>
              <a:t>every few milliseconds</a:t>
            </a:r>
          </a:p>
          <a:p>
            <a:pPr lvl="2"/>
            <a:r>
              <a:rPr lang="en-GB" dirty="0"/>
              <a:t>the charge on the capacitor gradually leaks away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12633CC-5D20-1084-2B8C-96B509EE0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978" y="157714"/>
            <a:ext cx="1481694" cy="394512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5E495DE-8645-82A5-2A6C-D3C9A4988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591" y="1043733"/>
            <a:ext cx="1778000" cy="12319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25F74BF-1011-4311-3D0F-644B1F2632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7253"/>
          <a:stretch/>
        </p:blipFill>
        <p:spPr>
          <a:xfrm>
            <a:off x="762351" y="3007406"/>
            <a:ext cx="3670300" cy="10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0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Static Random Access Memory (SRAM)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data bit is stored on cross-coupled inverters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r>
              <a:rPr lang="en-GB" dirty="0"/>
              <a:t>Each cell has two outputs, </a:t>
            </a:r>
            <a:r>
              <a:rPr lang="en-GB" dirty="0" err="1"/>
              <a:t>bitline</a:t>
            </a:r>
            <a:r>
              <a:rPr lang="en-GB" dirty="0"/>
              <a:t> and </a:t>
            </a:r>
            <a:r>
              <a:rPr lang="en-GB" u="sng" dirty="0" err="1"/>
              <a:t>bitline</a:t>
            </a:r>
            <a:endParaRPr lang="en-GB" u="sng" dirty="0"/>
          </a:p>
          <a:p>
            <a:pPr lvl="1"/>
            <a:r>
              <a:rPr lang="en-GB" dirty="0"/>
              <a:t>when the </a:t>
            </a:r>
            <a:r>
              <a:rPr lang="en-GB" dirty="0" err="1"/>
              <a:t>wordline</a:t>
            </a:r>
            <a:r>
              <a:rPr lang="en-GB" dirty="0"/>
              <a:t> is asserted, both transistors turn on</a:t>
            </a:r>
          </a:p>
          <a:p>
            <a:pPr lvl="1"/>
            <a:r>
              <a:rPr lang="en-GB" dirty="0"/>
              <a:t>data values are transferred to or from the </a:t>
            </a:r>
            <a:r>
              <a:rPr lang="en-GB" dirty="0" err="1"/>
              <a:t>bitlines</a:t>
            </a:r>
            <a:endParaRPr lang="en-GB" dirty="0"/>
          </a:p>
          <a:p>
            <a:endParaRPr lang="en-GB" dirty="0"/>
          </a:p>
          <a:p>
            <a:r>
              <a:rPr lang="en-GB" dirty="0"/>
              <a:t>Do not need to be refreshed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B4B386-62E8-FC19-90D1-064BBFD8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14" y="1653721"/>
            <a:ext cx="2625432" cy="12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7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comparison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20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Flip-flops, SRAM, and DRAM are all volatile memories, but each has different </a:t>
            </a:r>
            <a:r>
              <a:rPr lang="en-GB" b="1" dirty="0"/>
              <a:t>area</a:t>
            </a:r>
            <a:r>
              <a:rPr lang="en-GB" dirty="0"/>
              <a:t> and </a:t>
            </a:r>
            <a:r>
              <a:rPr lang="en-GB" b="1" dirty="0"/>
              <a:t>delay</a:t>
            </a:r>
            <a:r>
              <a:rPr lang="en-GB" dirty="0"/>
              <a:t> characteristics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1000" dirty="0"/>
          </a:p>
          <a:p>
            <a:pPr lvl="0"/>
            <a:r>
              <a:rPr lang="en-GB" dirty="0"/>
              <a:t>Flip-flop data is available immediately in output, but it takes at least 20 transistors</a:t>
            </a:r>
          </a:p>
          <a:p>
            <a:r>
              <a:rPr lang="en-GB" dirty="0"/>
              <a:t>DRAM is slower</a:t>
            </a:r>
          </a:p>
          <a:p>
            <a:pPr lvl="1"/>
            <a:r>
              <a:rPr lang="en-GB" dirty="0"/>
              <a:t>must wait for charge to move (relatively) slowly from the capacitor</a:t>
            </a:r>
          </a:p>
          <a:p>
            <a:pPr lvl="1"/>
            <a:r>
              <a:rPr lang="en-GB" dirty="0"/>
              <a:t>must refresh data periodically and after a read</a:t>
            </a:r>
          </a:p>
          <a:p>
            <a:r>
              <a:rPr lang="en-GB" dirty="0"/>
              <a:t>Today, modern DRAM technologies (synchronous and double data rate, DDR)</a:t>
            </a:r>
          </a:p>
          <a:p>
            <a:pPr lvl="1"/>
            <a:r>
              <a:rPr lang="en-GB" dirty="0"/>
              <a:t>uses both rising and falling edges of the clock to access data</a:t>
            </a:r>
          </a:p>
          <a:p>
            <a:pPr lvl="1"/>
            <a:r>
              <a:rPr lang="en-GB" dirty="0"/>
              <a:t>first standardized in 2000 (100 MHz), today (2021) speeds over 3 GHz</a:t>
            </a:r>
          </a:p>
          <a:p>
            <a:r>
              <a:rPr lang="en-GB" dirty="0"/>
              <a:t>The </a:t>
            </a:r>
            <a:r>
              <a:rPr lang="en-GB" b="1" dirty="0"/>
              <a:t>best memory type </a:t>
            </a:r>
            <a:r>
              <a:rPr lang="en-GB" dirty="0"/>
              <a:t>for a particular design </a:t>
            </a:r>
            <a:r>
              <a:rPr lang="en-GB" b="1" dirty="0"/>
              <a:t>depends on the speed, cost, and power constraints</a:t>
            </a:r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F494CBB-4623-454F-0E4F-49FFFF2D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06" y="1702739"/>
            <a:ext cx="3420837" cy="11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66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Register Files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set of registers used to store </a:t>
            </a:r>
            <a:r>
              <a:rPr lang="en-GB" b="1" dirty="0"/>
              <a:t>temporary variables</a:t>
            </a:r>
          </a:p>
          <a:p>
            <a:pPr lvl="0"/>
            <a:r>
              <a:rPr lang="en-GB" dirty="0"/>
              <a:t>Usually built as a small, multi-ported SRAM array </a:t>
            </a:r>
          </a:p>
          <a:p>
            <a:pPr lvl="1"/>
            <a:r>
              <a:rPr lang="en-GB" dirty="0"/>
              <a:t>more compact than an array of flip-flops</a:t>
            </a:r>
          </a:p>
          <a:p>
            <a:pPr lvl="1"/>
            <a:r>
              <a:rPr lang="en-GB" dirty="0"/>
              <a:t>multi-ported means that can access several addresses simultaneously</a:t>
            </a:r>
          </a:p>
          <a:p>
            <a:pPr lvl="1"/>
            <a:endParaRPr lang="en-GB" dirty="0"/>
          </a:p>
          <a:p>
            <a:r>
              <a:rPr lang="en-GB" dirty="0"/>
              <a:t>For example, a 32-register with 32-bit three-ported register file</a:t>
            </a:r>
          </a:p>
          <a:p>
            <a:pPr lvl="1"/>
            <a:r>
              <a:rPr lang="en-GB" dirty="0"/>
              <a:t>two read ports (A1/RD1 and A2/RD2) </a:t>
            </a:r>
          </a:p>
          <a:p>
            <a:pPr lvl="1"/>
            <a:r>
              <a:rPr lang="en-GB" dirty="0"/>
              <a:t>one write port (A3/WD3)</a:t>
            </a:r>
          </a:p>
          <a:p>
            <a:pPr lvl="1"/>
            <a:r>
              <a:rPr lang="en-GB" dirty="0"/>
              <a:t>the 5-bit addresses (A1, A2, A3) can access all 2</a:t>
            </a:r>
            <a:r>
              <a:rPr lang="en-GB" baseline="30000" dirty="0"/>
              <a:t>5</a:t>
            </a:r>
            <a:r>
              <a:rPr lang="en-GB" dirty="0"/>
              <a:t> = 32 registers</a:t>
            </a:r>
          </a:p>
          <a:p>
            <a:pPr lvl="1"/>
            <a:r>
              <a:rPr lang="en-GB" dirty="0"/>
              <a:t>two registers can be read and one register written simultaneously</a:t>
            </a:r>
          </a:p>
          <a:p>
            <a:pPr lvl="1"/>
            <a:endParaRPr lang="en-GB" dirty="0"/>
          </a:p>
          <a:p>
            <a:r>
              <a:rPr lang="en-GB" dirty="0"/>
              <a:t>Sometimes, a particular register is </a:t>
            </a:r>
            <a:r>
              <a:rPr lang="en-GB" b="1" dirty="0"/>
              <a:t>hardwired</a:t>
            </a:r>
            <a:r>
              <a:rPr lang="en-GB" dirty="0"/>
              <a:t> to always read the value 0 </a:t>
            </a:r>
          </a:p>
          <a:p>
            <a:pPr lvl="1"/>
            <a:r>
              <a:rPr lang="en-GB" dirty="0"/>
              <a:t>because 0 is a commonly used constant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5C5A95-EEA4-B47B-BDF1-E175B8A1A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0"/>
          <a:stretch/>
        </p:blipFill>
        <p:spPr>
          <a:xfrm>
            <a:off x="7110377" y="3230088"/>
            <a:ext cx="1721923" cy="123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0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Read Only Memory (ROM)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630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ROM stores a bit as the </a:t>
            </a:r>
            <a:r>
              <a:rPr lang="en-GB" b="1" dirty="0"/>
              <a:t>presence</a:t>
            </a:r>
            <a:r>
              <a:rPr lang="en-GB" dirty="0"/>
              <a:t> or </a:t>
            </a:r>
            <a:r>
              <a:rPr lang="en-GB" b="1" dirty="0"/>
              <a:t>absence</a:t>
            </a:r>
            <a:r>
              <a:rPr lang="en-GB" dirty="0"/>
              <a:t> of a transistor</a:t>
            </a:r>
          </a:p>
          <a:p>
            <a:r>
              <a:rPr lang="en-GB" dirty="0"/>
              <a:t>To read the cell: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bitline</a:t>
            </a:r>
            <a:r>
              <a:rPr lang="en-GB" dirty="0"/>
              <a:t> is weakly pulled HIGH</a:t>
            </a:r>
          </a:p>
          <a:p>
            <a:pPr lvl="1"/>
            <a:r>
              <a:rPr lang="en-GB" dirty="0"/>
              <a:t>then, the </a:t>
            </a:r>
            <a:r>
              <a:rPr lang="en-GB" dirty="0" err="1"/>
              <a:t>wordline</a:t>
            </a:r>
            <a:r>
              <a:rPr lang="en-GB" dirty="0"/>
              <a:t> is turned ON</a:t>
            </a:r>
          </a:p>
          <a:p>
            <a:pPr lvl="2"/>
            <a:r>
              <a:rPr lang="en-GB" dirty="0"/>
              <a:t>if the transistor is present, it pulls the </a:t>
            </a:r>
            <a:r>
              <a:rPr lang="en-GB" dirty="0" err="1"/>
              <a:t>bitline</a:t>
            </a:r>
            <a:r>
              <a:rPr lang="en-GB" dirty="0"/>
              <a:t> LOW</a:t>
            </a:r>
          </a:p>
          <a:p>
            <a:pPr lvl="2"/>
            <a:r>
              <a:rPr lang="en-GB" dirty="0"/>
              <a:t>if it is absent, the </a:t>
            </a:r>
            <a:r>
              <a:rPr lang="en-GB" dirty="0" err="1"/>
              <a:t>bitline</a:t>
            </a:r>
            <a:r>
              <a:rPr lang="en-GB" dirty="0"/>
              <a:t> remains HIGH</a:t>
            </a:r>
          </a:p>
          <a:p>
            <a:pPr lvl="2"/>
            <a:endParaRPr lang="en-GB" dirty="0"/>
          </a:p>
          <a:p>
            <a:r>
              <a:rPr lang="en-GB" dirty="0"/>
              <a:t>The contents of a ROM can be indicated using dot notation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8E2D47E-C294-8CBA-4915-16C21E6F4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39"/>
          <a:stretch/>
        </p:blipFill>
        <p:spPr>
          <a:xfrm>
            <a:off x="6957731" y="1019088"/>
            <a:ext cx="1633518" cy="10626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F5A6219-AD0A-F5A7-BFE8-F143C8780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016" y="2376802"/>
            <a:ext cx="1491608" cy="106264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CC56025-75A9-DA72-FC5B-5920A392F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674" y="4421325"/>
            <a:ext cx="1955800" cy="16002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A7AA7A4-ACEC-ED70-F758-102DBF041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277" y="4077801"/>
            <a:ext cx="2780370" cy="22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6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Programmable ROM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3924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Places a transistor in </a:t>
            </a:r>
            <a:r>
              <a:rPr lang="en-GB" b="1" dirty="0"/>
              <a:t>every</a:t>
            </a:r>
            <a:r>
              <a:rPr lang="en-GB" dirty="0"/>
              <a:t> bit cell, but provides a </a:t>
            </a:r>
            <a:r>
              <a:rPr lang="en-GB" b="1" dirty="0"/>
              <a:t>way to </a:t>
            </a:r>
            <a:br>
              <a:rPr lang="en-GB" b="1" dirty="0"/>
            </a:br>
            <a:r>
              <a:rPr lang="en-GB" b="1" dirty="0"/>
              <a:t>connect or disconnect </a:t>
            </a:r>
            <a:r>
              <a:rPr lang="en-GB" dirty="0"/>
              <a:t>the transistor to ground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r>
              <a:rPr lang="en-GB" dirty="0"/>
              <a:t>User programs the ROM by applying a high voltage to selectively </a:t>
            </a:r>
            <a:br>
              <a:rPr lang="en-GB" dirty="0"/>
            </a:br>
            <a:r>
              <a:rPr lang="en-GB" dirty="0"/>
              <a:t>blow fuses</a:t>
            </a:r>
          </a:p>
          <a:p>
            <a:pPr lvl="1"/>
            <a:r>
              <a:rPr lang="en-GB" dirty="0"/>
              <a:t>if the fuse is present, transistor is connected to GND and the cell </a:t>
            </a:r>
            <a:br>
              <a:rPr lang="en-GB" dirty="0"/>
            </a:br>
            <a:r>
              <a:rPr lang="en-GB" dirty="0"/>
              <a:t>holds 0</a:t>
            </a:r>
          </a:p>
          <a:p>
            <a:pPr lvl="1"/>
            <a:r>
              <a:rPr lang="en-GB" dirty="0"/>
              <a:t>if the fuse is destroyed, transistor is disconnected from ground and the cell holds 1 </a:t>
            </a:r>
            <a:endParaRPr lang="en-GB" b="1" dirty="0"/>
          </a:p>
          <a:p>
            <a:r>
              <a:rPr lang="en-GB" b="1" dirty="0"/>
              <a:t>One-time programmable ROM</a:t>
            </a:r>
          </a:p>
          <a:p>
            <a:pPr lvl="1"/>
            <a:r>
              <a:rPr lang="en-GB" dirty="0"/>
              <a:t>because the fuse cannot be repaired once it is blown</a:t>
            </a:r>
          </a:p>
          <a:p>
            <a:pPr lvl="1"/>
            <a:endParaRPr lang="en-GB" sz="500" dirty="0"/>
          </a:p>
          <a:p>
            <a:r>
              <a:rPr lang="en-GB" dirty="0"/>
              <a:t>Exist also </a:t>
            </a:r>
            <a:r>
              <a:rPr lang="en-GB" b="1" dirty="0"/>
              <a:t>reversible mechanism </a:t>
            </a:r>
            <a:r>
              <a:rPr lang="en-GB" dirty="0"/>
              <a:t>for connecting or disconnecting the transistor</a:t>
            </a:r>
          </a:p>
          <a:p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791EAF-67A2-8D75-FB6E-3BBE24D75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978" y="2055531"/>
            <a:ext cx="1841500" cy="1397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6FC7BEF-9F15-908F-3468-301B75272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356" y="2001370"/>
            <a:ext cx="2044700" cy="14097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8D03292-256D-DAC4-0DAD-A886AF5BE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624" y="317127"/>
            <a:ext cx="1618626" cy="45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79909"/>
            <a:ext cx="8520600" cy="4469561"/>
          </a:xfrm>
        </p:spPr>
        <p:txBody>
          <a:bodyPr/>
          <a:lstStyle/>
          <a:p>
            <a:r>
              <a:rPr lang="en-GB" dirty="0"/>
              <a:t>Building Blocks</a:t>
            </a:r>
          </a:p>
          <a:p>
            <a:r>
              <a:rPr lang="en-GB" dirty="0"/>
              <a:t>Counters</a:t>
            </a:r>
          </a:p>
          <a:p>
            <a:r>
              <a:rPr lang="en-GB" dirty="0"/>
              <a:t>Digitally Controlled Oscillator (DCO)</a:t>
            </a:r>
          </a:p>
          <a:p>
            <a:r>
              <a:rPr lang="en-GB" dirty="0"/>
              <a:t>Shift Registers</a:t>
            </a:r>
          </a:p>
          <a:p>
            <a:r>
              <a:rPr lang="en-GB" dirty="0"/>
              <a:t>Scan Chains</a:t>
            </a:r>
          </a:p>
          <a:p>
            <a:r>
              <a:rPr lang="en-GB" dirty="0"/>
              <a:t>Memory Arrays</a:t>
            </a:r>
          </a:p>
          <a:p>
            <a:r>
              <a:rPr lang="en-GB" dirty="0"/>
              <a:t>Bit Cell</a:t>
            </a:r>
          </a:p>
          <a:p>
            <a:r>
              <a:rPr lang="en-GB" dirty="0"/>
              <a:t>Dynamic Random Access Memory (DRAM)</a:t>
            </a:r>
          </a:p>
          <a:p>
            <a:r>
              <a:rPr lang="en-GB" dirty="0"/>
              <a:t>Static Random Access Memory (SRAM)</a:t>
            </a:r>
          </a:p>
          <a:p>
            <a:r>
              <a:rPr lang="en-GB" dirty="0"/>
              <a:t>Register Files</a:t>
            </a:r>
          </a:p>
          <a:p>
            <a:r>
              <a:rPr lang="en-GB" dirty="0"/>
              <a:t>Read Only Memory (ROM)</a:t>
            </a:r>
          </a:p>
          <a:p>
            <a:r>
              <a:rPr lang="en-GB" dirty="0"/>
              <a:t>Programmable ROM (PROM)</a:t>
            </a:r>
          </a:p>
          <a:p>
            <a:r>
              <a:rPr lang="en-GB" dirty="0"/>
              <a:t>Lookup tables (LUT)</a:t>
            </a:r>
          </a:p>
          <a:p>
            <a:r>
              <a:rPr lang="en-GB" dirty="0"/>
              <a:t>Programmable Logic Array (PLA)</a:t>
            </a:r>
          </a:p>
          <a:p>
            <a:r>
              <a:rPr lang="en-GB" dirty="0"/>
              <a:t>Field Programmable Gate Array (FPGA)</a:t>
            </a:r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Re-programmable ROM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31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Erasable PROMs (</a:t>
            </a:r>
            <a:r>
              <a:rPr lang="en-GB" b="1" dirty="0"/>
              <a:t>EPROM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replace the transistor and fuse with a floating-gate transistor</a:t>
            </a:r>
          </a:p>
          <a:p>
            <a:pPr lvl="2"/>
            <a:r>
              <a:rPr lang="en-GB" dirty="0"/>
              <a:t>not physically attached to any other wires</a:t>
            </a:r>
          </a:p>
          <a:p>
            <a:pPr lvl="2"/>
            <a:r>
              <a:rPr lang="en-GB" dirty="0"/>
              <a:t>when high voltages are applied, electrons tunnel  through an </a:t>
            </a:r>
            <a:br>
              <a:rPr lang="en-GB" dirty="0"/>
            </a:br>
            <a:r>
              <a:rPr lang="en-GB" dirty="0"/>
              <a:t>insulator onto the floating gate, turning on the  transistor and </a:t>
            </a:r>
            <a:br>
              <a:rPr lang="en-GB" dirty="0"/>
            </a:br>
            <a:r>
              <a:rPr lang="en-GB" dirty="0"/>
              <a:t>connecting the </a:t>
            </a:r>
            <a:r>
              <a:rPr lang="en-GB" dirty="0" err="1"/>
              <a:t>bitline</a:t>
            </a:r>
            <a:r>
              <a:rPr lang="en-GB" dirty="0"/>
              <a:t> to the </a:t>
            </a:r>
            <a:r>
              <a:rPr lang="en-GB" dirty="0" err="1"/>
              <a:t>wordline</a:t>
            </a:r>
            <a:endParaRPr lang="en-GB" dirty="0"/>
          </a:p>
          <a:p>
            <a:pPr lvl="2"/>
            <a:r>
              <a:rPr lang="en-GB" dirty="0"/>
              <a:t>when exposed to ultraviolet light (half an hour),  the  electrons </a:t>
            </a:r>
            <a:br>
              <a:rPr lang="en-GB" dirty="0"/>
            </a:br>
            <a:r>
              <a:rPr lang="en-GB" dirty="0"/>
              <a:t>are knocked off the floating  gate, turning the  transistor off</a:t>
            </a:r>
          </a:p>
          <a:p>
            <a:pPr lvl="2"/>
            <a:r>
              <a:rPr lang="en-GB" dirty="0"/>
              <a:t>these actions are called </a:t>
            </a:r>
            <a:r>
              <a:rPr lang="en-GB" b="1" dirty="0"/>
              <a:t>programming</a:t>
            </a:r>
            <a:r>
              <a:rPr lang="en-GB" dirty="0"/>
              <a:t> and </a:t>
            </a:r>
            <a:r>
              <a:rPr lang="en-GB" b="1" dirty="0"/>
              <a:t>erasing</a:t>
            </a:r>
            <a:endParaRPr lang="en-GB" dirty="0"/>
          </a:p>
          <a:p>
            <a:r>
              <a:rPr lang="en-GB" dirty="0"/>
              <a:t>Electrically erasable PROMs (</a:t>
            </a:r>
            <a:r>
              <a:rPr lang="en-GB" b="1" dirty="0"/>
              <a:t>EEPROM</a:t>
            </a:r>
            <a:r>
              <a:rPr lang="en-GB" dirty="0"/>
              <a:t>) and </a:t>
            </a:r>
            <a:r>
              <a:rPr lang="en-GB" b="1" dirty="0"/>
              <a:t>Flash memory </a:t>
            </a:r>
          </a:p>
          <a:p>
            <a:pPr lvl="1"/>
            <a:r>
              <a:rPr lang="en-GB" dirty="0"/>
              <a:t>use similar principles but include circuitry for erasing and </a:t>
            </a:r>
            <a:br>
              <a:rPr lang="en-GB" dirty="0"/>
            </a:br>
            <a:r>
              <a:rPr lang="en-GB" dirty="0"/>
              <a:t>programming</a:t>
            </a:r>
          </a:p>
          <a:p>
            <a:pPr lvl="1"/>
            <a:r>
              <a:rPr lang="en-GB" dirty="0"/>
              <a:t>in 2021, Flash cost about $0.1 per GB, and price is dropping</a:t>
            </a:r>
          </a:p>
          <a:p>
            <a:pPr lvl="2"/>
            <a:r>
              <a:rPr lang="en-GB" dirty="0"/>
              <a:t>a way to store large amounts of data in portable battery-powered systems</a:t>
            </a:r>
          </a:p>
          <a:p>
            <a:pPr lvl="0"/>
            <a:endParaRPr lang="en-GB" sz="600" dirty="0"/>
          </a:p>
          <a:p>
            <a:pPr lvl="0"/>
            <a:r>
              <a:rPr lang="en-GB" dirty="0"/>
              <a:t>ROMs are </a:t>
            </a:r>
            <a:r>
              <a:rPr lang="en-GB" b="1" dirty="0"/>
              <a:t>not really read only</a:t>
            </a:r>
            <a:r>
              <a:rPr lang="en-GB" dirty="0"/>
              <a:t>: they can be programmed </a:t>
            </a:r>
          </a:p>
          <a:p>
            <a:pPr lvl="1"/>
            <a:r>
              <a:rPr lang="en-GB" dirty="0"/>
              <a:t>difference between RAM and ROM: ROMs </a:t>
            </a:r>
            <a:r>
              <a:rPr lang="en-GB" b="1" dirty="0"/>
              <a:t>take a longer time to write </a:t>
            </a:r>
            <a:r>
              <a:rPr lang="en-GB" dirty="0"/>
              <a:t>but are </a:t>
            </a:r>
            <a:r>
              <a:rPr lang="en-GB" b="1" dirty="0"/>
              <a:t>non-volatile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A587A0-B168-5526-1C02-7B248A2F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105" y="112432"/>
            <a:ext cx="1750619" cy="49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3C0CF4B-0AF9-B9A4-228C-1654DE4C6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50" y="62098"/>
            <a:ext cx="3340100" cy="2857500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Lookup tables (LUT)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Memory arrays can also perform combinational </a:t>
            </a:r>
            <a:br>
              <a:rPr lang="en-GB" dirty="0"/>
            </a:br>
            <a:r>
              <a:rPr lang="en-GB" dirty="0"/>
              <a:t>logic functions</a:t>
            </a:r>
          </a:p>
          <a:p>
            <a:pPr lvl="1"/>
            <a:r>
              <a:rPr lang="en-GB" dirty="0"/>
              <a:t>each address corresponds to a row in the truth table</a:t>
            </a:r>
          </a:p>
          <a:p>
            <a:pPr lvl="1"/>
            <a:r>
              <a:rPr lang="en-GB" dirty="0"/>
              <a:t>each data bit corresponds to an output value</a:t>
            </a:r>
          </a:p>
          <a:p>
            <a:pPr lvl="2"/>
            <a:r>
              <a:rPr lang="en-GB" dirty="0"/>
              <a:t>Data2 is the XOR of the two address inputs</a:t>
            </a:r>
          </a:p>
          <a:p>
            <a:pPr lvl="2"/>
            <a:r>
              <a:rPr lang="en-GB" dirty="0"/>
              <a:t>Data0 is the NOR of the two inputs</a:t>
            </a:r>
          </a:p>
          <a:p>
            <a:pPr lvl="2"/>
            <a:endParaRPr lang="en-GB" sz="300" dirty="0"/>
          </a:p>
          <a:p>
            <a:r>
              <a:rPr lang="en-GB" dirty="0"/>
              <a:t>A 2</a:t>
            </a:r>
            <a:r>
              <a:rPr lang="en-GB" baseline="30000" dirty="0"/>
              <a:t>N</a:t>
            </a:r>
            <a:r>
              <a:rPr lang="en-GB" dirty="0"/>
              <a:t>-word × M-bit memory can perform any combinational function of N inputs and M outputs</a:t>
            </a:r>
          </a:p>
          <a:p>
            <a:endParaRPr lang="en-GB" dirty="0"/>
          </a:p>
          <a:p>
            <a:r>
              <a:rPr lang="en-GB" dirty="0"/>
              <a:t>The following figure shows a LUT (4-word × -bit) </a:t>
            </a:r>
            <a:br>
              <a:rPr lang="en-GB" dirty="0"/>
            </a:br>
            <a:r>
              <a:rPr lang="en-GB" dirty="0"/>
              <a:t>to perform the function Y = AB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496E6F2-2C3C-1F33-D17C-5E672751A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498" y="4798467"/>
            <a:ext cx="1282700" cy="16383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2279350-27BD-9794-8F69-53417F244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027" y="3938403"/>
            <a:ext cx="2347370" cy="27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7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Programmable Logic Array (PLA)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Like memory, gates can be organized into regular arrays </a:t>
            </a:r>
          </a:p>
          <a:p>
            <a:pPr lvl="1"/>
            <a:r>
              <a:rPr lang="en-GB" dirty="0"/>
              <a:t>if connections are made programmable, they can be configured to perform any function  </a:t>
            </a:r>
          </a:p>
          <a:p>
            <a:r>
              <a:rPr lang="en-GB" dirty="0"/>
              <a:t>PLA implement two-level combinational logic in sum-of-products form</a:t>
            </a:r>
          </a:p>
          <a:p>
            <a:pPr lvl="1"/>
            <a:r>
              <a:rPr lang="en-GB" dirty="0"/>
              <a:t>the inputs (in true and complementary form) drive an AND array</a:t>
            </a:r>
          </a:p>
          <a:p>
            <a:pPr lvl="2"/>
            <a:r>
              <a:rPr lang="en-GB" dirty="0"/>
              <a:t>which produces implicants</a:t>
            </a:r>
          </a:p>
          <a:p>
            <a:pPr lvl="1"/>
            <a:r>
              <a:rPr lang="en-GB" dirty="0"/>
              <a:t>the implicants, in turn, are </a:t>
            </a:r>
            <a:r>
              <a:rPr lang="en-GB" dirty="0" err="1"/>
              <a:t>ORed</a:t>
            </a:r>
            <a:r>
              <a:rPr lang="en-GB" dirty="0"/>
              <a:t> together to form the outputs</a:t>
            </a:r>
          </a:p>
          <a:p>
            <a:pPr lvl="1"/>
            <a:endParaRPr lang="en-GB" sz="500" dirty="0"/>
          </a:p>
          <a:p>
            <a:r>
              <a:rPr lang="en-GB" dirty="0"/>
              <a:t>An M×N×P-bit PLA has M inputs, N implicants, and P outputs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1F0F246-98CE-04D9-5C0B-41926F0C3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755" y="4276306"/>
            <a:ext cx="4367392" cy="220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25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Programmable Logic Array (PLA)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1855"/>
            <a:ext cx="8818500" cy="5349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following figure shows the a 3×3×2-bit PLA performing functions X = </a:t>
            </a:r>
            <a:r>
              <a:rPr lang="en-GB" u="sng" dirty="0"/>
              <a:t>A</a:t>
            </a:r>
            <a:r>
              <a:rPr lang="en-GB" dirty="0"/>
              <a:t> </a:t>
            </a:r>
            <a:r>
              <a:rPr lang="en-GB" u="sng" dirty="0"/>
              <a:t>B</a:t>
            </a:r>
            <a:r>
              <a:rPr lang="en-GB" dirty="0"/>
              <a:t> C + A B </a:t>
            </a:r>
            <a:r>
              <a:rPr lang="en-GB" u="sng" dirty="0"/>
              <a:t>C</a:t>
            </a:r>
            <a:r>
              <a:rPr lang="en-GB" dirty="0"/>
              <a:t> and Y = A </a:t>
            </a:r>
            <a:r>
              <a:rPr lang="en-GB" u="sng" dirty="0"/>
              <a:t>B</a:t>
            </a:r>
          </a:p>
          <a:p>
            <a:pPr lvl="0"/>
            <a:endParaRPr lang="en-GB" sz="5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ROMs can be viewed as a special case of PLAs</a:t>
            </a:r>
          </a:p>
          <a:p>
            <a:pPr lvl="1"/>
            <a:r>
              <a:rPr lang="en-GB" dirty="0"/>
              <a:t>A 2</a:t>
            </a:r>
            <a:r>
              <a:rPr lang="en-GB" baseline="30000" dirty="0"/>
              <a:t>M</a:t>
            </a:r>
            <a:r>
              <a:rPr lang="en-GB" dirty="0"/>
              <a:t>-word×N-bit ROM is simply an M×2</a:t>
            </a:r>
            <a:r>
              <a:rPr lang="en-GB" baseline="30000" dirty="0"/>
              <a:t>M</a:t>
            </a:r>
            <a:r>
              <a:rPr lang="en-GB" dirty="0"/>
              <a:t>×N-bit PLA</a:t>
            </a:r>
          </a:p>
          <a:p>
            <a:pPr lvl="1"/>
            <a:r>
              <a:rPr lang="en-GB" dirty="0"/>
              <a:t>the decoder behaves as an AND plane that produces all 2</a:t>
            </a:r>
            <a:r>
              <a:rPr lang="en-GB" baseline="30000" dirty="0"/>
              <a:t>M</a:t>
            </a:r>
            <a:r>
              <a:rPr lang="en-GB" dirty="0"/>
              <a:t> minterms</a:t>
            </a:r>
          </a:p>
          <a:p>
            <a:pPr lvl="1"/>
            <a:r>
              <a:rPr lang="en-GB" dirty="0"/>
              <a:t>the ROM array behaves as the OR plane that produces the outputs</a:t>
            </a:r>
          </a:p>
          <a:p>
            <a:r>
              <a:rPr lang="en-GB" dirty="0"/>
              <a:t>If function does not depend on all minterms, PLA is smaller than a ROM</a:t>
            </a:r>
          </a:p>
          <a:p>
            <a:endParaRPr lang="en-GB" sz="300" dirty="0"/>
          </a:p>
          <a:p>
            <a:r>
              <a:rPr lang="en-GB" dirty="0"/>
              <a:t>PLAs have largely been displaced by FPGAs, which are more flexible and efficient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CF0033A-C49C-708E-3E05-EC6F0EAA0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28" y="1811559"/>
            <a:ext cx="4256786" cy="2451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D3B7BF1-ACB7-2977-D0C9-BAA07746F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045" y="1690536"/>
            <a:ext cx="4112652" cy="25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49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Field Programmable Gate Array (FPGA)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41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array of </a:t>
            </a:r>
            <a:r>
              <a:rPr lang="en-GB" b="1" dirty="0"/>
              <a:t>reconfigurable logic elements (LE)</a:t>
            </a:r>
          </a:p>
          <a:p>
            <a:pPr lvl="1"/>
            <a:r>
              <a:rPr lang="en-GB" dirty="0"/>
              <a:t>user can implement designs on the FPGA employing either </a:t>
            </a:r>
            <a:br>
              <a:rPr lang="en-GB" dirty="0"/>
            </a:br>
            <a:r>
              <a:rPr lang="en-GB" dirty="0"/>
              <a:t>Hardware Description Language (HDL) or a schematic </a:t>
            </a:r>
          </a:p>
          <a:p>
            <a:pPr lvl="1"/>
            <a:r>
              <a:rPr lang="en-GB" dirty="0"/>
              <a:t>each LE can be configured to perform combinational or </a:t>
            </a:r>
            <a:br>
              <a:rPr lang="en-GB" dirty="0"/>
            </a:br>
            <a:r>
              <a:rPr lang="en-GB" dirty="0"/>
              <a:t>sequential functions</a:t>
            </a:r>
          </a:p>
          <a:p>
            <a:pPr lvl="1"/>
            <a:r>
              <a:rPr lang="en-GB" dirty="0"/>
              <a:t>LEs are surrounded by </a:t>
            </a:r>
            <a:r>
              <a:rPr lang="en-GB" b="1" dirty="0"/>
              <a:t>input/output elements</a:t>
            </a:r>
            <a:r>
              <a:rPr lang="en-GB" dirty="0"/>
              <a:t> (</a:t>
            </a:r>
            <a:r>
              <a:rPr lang="en-GB" b="1" dirty="0"/>
              <a:t>IOE</a:t>
            </a:r>
            <a:r>
              <a:rPr lang="en-GB" dirty="0"/>
              <a:t>) for </a:t>
            </a:r>
            <a:br>
              <a:rPr lang="en-GB" dirty="0"/>
            </a:br>
            <a:r>
              <a:rPr lang="en-GB" dirty="0"/>
              <a:t>interfacing with the outside world</a:t>
            </a:r>
          </a:p>
          <a:p>
            <a:pPr lvl="2"/>
            <a:r>
              <a:rPr lang="en-GB" dirty="0"/>
              <a:t>IOEs inputs and outputs to pins on the chip package</a:t>
            </a:r>
          </a:p>
          <a:p>
            <a:pPr lvl="1"/>
            <a:r>
              <a:rPr lang="en-GB" dirty="0"/>
              <a:t>LEs can connect to other LEs and IOEs through </a:t>
            </a:r>
            <a:br>
              <a:rPr lang="en-GB" dirty="0"/>
            </a:br>
            <a:r>
              <a:rPr lang="en-GB" dirty="0"/>
              <a:t>programmable routing channels.</a:t>
            </a:r>
          </a:p>
          <a:p>
            <a:endParaRPr lang="en-GB" sz="1000" dirty="0"/>
          </a:p>
          <a:p>
            <a:r>
              <a:rPr lang="en-GB" dirty="0"/>
              <a:t>FPGAs are more powerful and more flexible than PLAs </a:t>
            </a:r>
          </a:p>
          <a:p>
            <a:pPr lvl="1"/>
            <a:r>
              <a:rPr lang="en-GB" dirty="0"/>
              <a:t>can implement both combinational and sequential logic</a:t>
            </a:r>
          </a:p>
          <a:p>
            <a:pPr lvl="1"/>
            <a:r>
              <a:rPr lang="en-GB" dirty="0"/>
              <a:t>can implement multilevel logic functions (not just two-level logic)</a:t>
            </a:r>
          </a:p>
          <a:p>
            <a:pPr lvl="1"/>
            <a:r>
              <a:rPr lang="en-GB" dirty="0"/>
              <a:t>can integrate other useful features</a:t>
            </a:r>
          </a:p>
          <a:p>
            <a:pPr lvl="2"/>
            <a:r>
              <a:rPr lang="en-GB" dirty="0"/>
              <a:t>built-in multipliers, high-speed I/</a:t>
            </a:r>
            <a:r>
              <a:rPr lang="en-GB" dirty="0" err="1"/>
              <a:t>Os</a:t>
            </a:r>
            <a:r>
              <a:rPr lang="en-GB" dirty="0"/>
              <a:t>, data converters,</a:t>
            </a:r>
            <a:br>
              <a:rPr lang="en-GB" dirty="0"/>
            </a:br>
            <a:r>
              <a:rPr lang="en-GB" dirty="0"/>
              <a:t>large RAM arrays, and processors</a:t>
            </a:r>
          </a:p>
          <a:p>
            <a:pPr lvl="1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1E1782-C6C8-8B17-DBAC-1A2684D3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775" y="1509552"/>
            <a:ext cx="2165608" cy="214877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4F51BD8-2D23-56F5-4FDE-58BEE8C44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346" y="3985067"/>
            <a:ext cx="1802954" cy="26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34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FD8E0B7-788B-44F1-5320-AD56236E1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337030"/>
            <a:ext cx="4400550" cy="3259667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Field Programmable Gate Array (FPGA)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1450" y="963051"/>
            <a:ext cx="8818500" cy="5679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The following figure shows a single LE from Intel’s Cyclone IV FPGA</a:t>
            </a:r>
          </a:p>
          <a:p>
            <a:pPr lvl="1"/>
            <a:r>
              <a:rPr lang="en-GB" dirty="0"/>
              <a:t>a 4-input lookup table (LUT) </a:t>
            </a:r>
          </a:p>
          <a:p>
            <a:pPr lvl="1"/>
            <a:r>
              <a:rPr lang="en-GB" dirty="0"/>
              <a:t>a 1-bit register</a:t>
            </a:r>
          </a:p>
          <a:p>
            <a:pPr lvl="1"/>
            <a:r>
              <a:rPr lang="en-GB" dirty="0"/>
              <a:t>configurable multiplexers to route </a:t>
            </a:r>
            <a:br>
              <a:rPr lang="en-GB" dirty="0"/>
            </a:br>
            <a:r>
              <a:rPr lang="en-GB" dirty="0"/>
              <a:t>signals</a:t>
            </a:r>
          </a:p>
          <a:p>
            <a:r>
              <a:rPr lang="en-GB" dirty="0"/>
              <a:t>The FPGA is configured by</a:t>
            </a:r>
          </a:p>
          <a:p>
            <a:pPr lvl="1"/>
            <a:r>
              <a:rPr lang="en-GB" dirty="0"/>
              <a:t>loading values into the LUT, it perform any </a:t>
            </a:r>
            <a:br>
              <a:rPr lang="en-GB" dirty="0"/>
            </a:br>
            <a:r>
              <a:rPr lang="en-GB" dirty="0"/>
              <a:t>function of up to four variables</a:t>
            </a:r>
          </a:p>
          <a:p>
            <a:pPr lvl="1"/>
            <a:r>
              <a:rPr lang="en-GB" dirty="0"/>
              <a:t>determining how the multiplexers route data </a:t>
            </a:r>
            <a:br>
              <a:rPr lang="en-GB" dirty="0"/>
            </a:br>
            <a:r>
              <a:rPr lang="en-GB" dirty="0"/>
              <a:t>through the LE and to neighbouring LEs and IOEs</a:t>
            </a:r>
          </a:p>
          <a:p>
            <a:r>
              <a:rPr lang="en-GB" dirty="0"/>
              <a:t>For example</a:t>
            </a:r>
          </a:p>
          <a:p>
            <a:pPr lvl="1"/>
            <a:r>
              <a:rPr lang="en-GB" dirty="0"/>
              <a:t>LUT may receive one input from either data 3 or the output of the LE register </a:t>
            </a:r>
          </a:p>
          <a:p>
            <a:pPr lvl="1"/>
            <a:r>
              <a:rPr lang="en-GB" dirty="0"/>
              <a:t>other three inputs always come from data1, data2, and data4 </a:t>
            </a:r>
          </a:p>
          <a:p>
            <a:pPr lvl="1"/>
            <a:r>
              <a:rPr lang="en-GB" dirty="0"/>
              <a:t>inputs come from IOEs or from the outputs of other LEs</a:t>
            </a:r>
          </a:p>
          <a:p>
            <a:pPr lvl="1"/>
            <a:r>
              <a:rPr lang="en-GB" dirty="0"/>
              <a:t>LUT output either goes directly to the LE output or it can be fed through the flip-flop </a:t>
            </a:r>
          </a:p>
          <a:p>
            <a:pPr lvl="1"/>
            <a:r>
              <a:rPr lang="en-GB" dirty="0"/>
              <a:t>flip-flop input comes from LUT output or the data 3 input or the register output of the previous LE</a:t>
            </a:r>
          </a:p>
        </p:txBody>
      </p:sp>
    </p:spTree>
    <p:extLst>
      <p:ext uri="{BB962C8B-B14F-4D97-AF65-F5344CB8AC3E}">
        <p14:creationId xmlns:p14="http://schemas.microsoft.com/office/powerpoint/2010/main" val="953998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Field Programmable Gate Array (FPGA)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1450" y="963051"/>
            <a:ext cx="8818500" cy="5679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Other brands of FPGA are organized somewhat differently, but the same general principles apply. </a:t>
            </a:r>
          </a:p>
          <a:p>
            <a:pPr lvl="1"/>
            <a:r>
              <a:rPr lang="en-GB" dirty="0"/>
              <a:t>for example, Xilinx’s 7-series FPGAs use 6-input LUTs instead of 4-input LUTs</a:t>
            </a:r>
          </a:p>
          <a:p>
            <a:r>
              <a:rPr lang="en-GB" dirty="0"/>
              <a:t>The designer configures an FPGA by first creating a schematic or HDL description of the design</a:t>
            </a:r>
          </a:p>
          <a:p>
            <a:pPr lvl="1"/>
            <a:r>
              <a:rPr lang="en-GB" dirty="0"/>
              <a:t>the design is then synthesized onto the FPGA</a:t>
            </a:r>
          </a:p>
          <a:p>
            <a:pPr lvl="1"/>
            <a:r>
              <a:rPr lang="en-GB" dirty="0"/>
              <a:t> synthesis tool determines how the LUTs, multiplexers, and routing channels should be configured to perform the specified functions</a:t>
            </a:r>
          </a:p>
          <a:p>
            <a:r>
              <a:rPr lang="en-GB" dirty="0"/>
              <a:t>This configuration information is then downloaded to the FPGA </a:t>
            </a:r>
          </a:p>
          <a:p>
            <a:pPr lvl="1"/>
            <a:r>
              <a:rPr lang="en-GB" dirty="0"/>
              <a:t>Cyclone IV FPGAs store their configuration information in SRAM and then are easily reprogrammed</a:t>
            </a:r>
          </a:p>
          <a:p>
            <a:pPr lvl="1"/>
            <a:r>
              <a:rPr lang="en-GB" dirty="0"/>
              <a:t>FPGA may download its SRAM contents from a computer or from an EEPROM chip when the system is turned on</a:t>
            </a:r>
          </a:p>
          <a:p>
            <a:pPr lvl="2"/>
            <a:r>
              <a:rPr lang="en-GB" dirty="0"/>
              <a:t>some manufacturers include an EEPROM directly on the FPGA or use one-time programmable fuses to configure the FPGA</a:t>
            </a:r>
          </a:p>
          <a:p>
            <a:pPr lvl="2"/>
            <a:endParaRPr lang="en-GB" sz="100" dirty="0"/>
          </a:p>
          <a:p>
            <a:r>
              <a:rPr lang="en-GB" dirty="0"/>
              <a:t>DEEDS is capable of creating an HDL description of your schematic that can be deployed on a real FPGA, as we will see in the next semester!</a:t>
            </a:r>
          </a:p>
        </p:txBody>
      </p:sp>
    </p:spTree>
    <p:extLst>
      <p:ext uri="{BB962C8B-B14F-4D97-AF65-F5344CB8AC3E}">
        <p14:creationId xmlns:p14="http://schemas.microsoft.com/office/powerpoint/2010/main" val="367249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1450" y="963051"/>
            <a:ext cx="8818500" cy="5679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Ex1: </a:t>
            </a:r>
            <a:r>
              <a:rPr lang="en-GB" b="1" dirty="0"/>
              <a:t>Configure one or more Cyclone IV LE to perform the following functions X = </a:t>
            </a:r>
            <a:r>
              <a:rPr lang="en-GB" b="1" u="sng" dirty="0"/>
              <a:t>A</a:t>
            </a:r>
            <a:r>
              <a:rPr lang="en-GB" b="1" dirty="0"/>
              <a:t> </a:t>
            </a:r>
            <a:r>
              <a:rPr lang="en-GB" b="1" u="sng" dirty="0"/>
              <a:t>B</a:t>
            </a:r>
            <a:r>
              <a:rPr lang="en-GB" b="1" dirty="0"/>
              <a:t> C + A B </a:t>
            </a:r>
            <a:r>
              <a:rPr lang="en-GB" b="1" u="sng" dirty="0"/>
              <a:t>C</a:t>
            </a:r>
            <a:r>
              <a:rPr lang="en-GB" b="1" dirty="0"/>
              <a:t> and Y = A </a:t>
            </a:r>
            <a:r>
              <a:rPr lang="en-GB" b="1" u="sng" dirty="0"/>
              <a:t>B</a:t>
            </a:r>
            <a:r>
              <a:rPr lang="en-GB" b="1" dirty="0"/>
              <a:t> </a:t>
            </a:r>
          </a:p>
          <a:p>
            <a:r>
              <a:rPr lang="en-GB" dirty="0"/>
              <a:t>Solution</a:t>
            </a:r>
          </a:p>
          <a:p>
            <a:pPr lvl="1"/>
            <a:r>
              <a:rPr lang="en-GB" dirty="0"/>
              <a:t>Two LEs (one computes X and the other computes Y</a:t>
            </a:r>
          </a:p>
          <a:p>
            <a:pPr lvl="2"/>
            <a:r>
              <a:rPr lang="en-GB" dirty="0"/>
              <a:t>First LE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inputs data1, data2, and data3 are A, B, and C 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data4 is a don’t care but must be tied to something, so it is tied to 0.</a:t>
            </a:r>
          </a:p>
          <a:p>
            <a:pPr lvl="2"/>
            <a:r>
              <a:rPr lang="en-GB" dirty="0"/>
              <a:t>second LE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inputs data1 and data2 are A and B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other inputs are don’t cares and are tied to 0</a:t>
            </a:r>
          </a:p>
          <a:p>
            <a:pPr lvl="1"/>
            <a:r>
              <a:rPr lang="en-GB" dirty="0"/>
              <a:t>The final multiplexers select the combinational outputs from the LUTs to produce X and 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ECDA60-9F01-2DDE-2EEA-865FD2FB5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90" y="5213377"/>
            <a:ext cx="2386853" cy="142327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368ED42-985A-A41A-0047-D76E83265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392" y="5666223"/>
            <a:ext cx="1795182" cy="82087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D3E66E-C91C-A3E9-4265-A23DE4237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370" y="5177512"/>
            <a:ext cx="2386853" cy="8703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382862D-A777-D6AD-2627-573C4D819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804" y="5601275"/>
            <a:ext cx="1802496" cy="8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3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Building Blocks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Like Combinational logic, also Sequential logic  is often grouped into </a:t>
            </a:r>
            <a:r>
              <a:rPr lang="en-GB" b="1" dirty="0"/>
              <a:t>larger building blocks </a:t>
            </a:r>
            <a:r>
              <a:rPr lang="en-GB" dirty="0"/>
              <a:t>to build more complex systems</a:t>
            </a:r>
          </a:p>
          <a:p>
            <a:pPr lvl="1"/>
            <a:r>
              <a:rPr lang="en-GB" dirty="0"/>
              <a:t>principles of </a:t>
            </a:r>
            <a:r>
              <a:rPr lang="en-GB" b="1" dirty="0"/>
              <a:t>abstraction, hierarchy, modularity, and regularity</a:t>
            </a:r>
          </a:p>
          <a:p>
            <a:pPr lvl="1"/>
            <a:r>
              <a:rPr lang="en-GB" dirty="0"/>
              <a:t>hiding the unnecessary gate-level details to emphasize the function of the building block</a:t>
            </a:r>
          </a:p>
          <a:p>
            <a:pPr lvl="1"/>
            <a:r>
              <a:rPr lang="en-GB" dirty="0"/>
              <a:t>hierarchically assembled from simpler components</a:t>
            </a:r>
          </a:p>
          <a:p>
            <a:pPr lvl="1"/>
            <a:r>
              <a:rPr lang="en-GB" dirty="0"/>
              <a:t>a well-defined interface and can be treated as a black box</a:t>
            </a:r>
          </a:p>
          <a:p>
            <a:r>
              <a:rPr lang="en-GB" dirty="0"/>
              <a:t>Examples: </a:t>
            </a:r>
          </a:p>
          <a:p>
            <a:pPr lvl="1"/>
            <a:r>
              <a:rPr lang="en-GB" dirty="0"/>
              <a:t>Counters</a:t>
            </a:r>
          </a:p>
          <a:p>
            <a:pPr lvl="1"/>
            <a:r>
              <a:rPr lang="en-GB" dirty="0"/>
              <a:t>Registers</a:t>
            </a:r>
          </a:p>
          <a:p>
            <a:pPr lvl="1"/>
            <a:r>
              <a:rPr lang="en-GB" dirty="0"/>
              <a:t>Memory</a:t>
            </a:r>
          </a:p>
          <a:p>
            <a:pPr lvl="1"/>
            <a:r>
              <a:rPr lang="en-GB" dirty="0"/>
              <a:t>PLA </a:t>
            </a:r>
          </a:p>
          <a:p>
            <a:pPr lvl="1"/>
            <a:r>
              <a:rPr lang="en-GB" dirty="0"/>
              <a:t>FPGA</a:t>
            </a:r>
          </a:p>
          <a:p>
            <a:r>
              <a:rPr lang="en-GB" dirty="0"/>
              <a:t>We will use many of these building blocks to build a microprocessor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Counters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device that advances through all 2</a:t>
            </a:r>
            <a:r>
              <a:rPr lang="en-GB" baseline="30000" dirty="0"/>
              <a:t>N</a:t>
            </a:r>
            <a:r>
              <a:rPr lang="en-GB" dirty="0"/>
              <a:t> possible outputs in binary order</a:t>
            </a:r>
          </a:p>
          <a:p>
            <a:pPr lvl="1"/>
            <a:r>
              <a:rPr lang="en-GB" dirty="0"/>
              <a:t>incrementing on the rising edge of the clock</a:t>
            </a:r>
          </a:p>
          <a:p>
            <a:pPr lvl="1"/>
            <a:r>
              <a:rPr lang="en-GB" dirty="0"/>
              <a:t>Reset initializes the output to 0</a:t>
            </a:r>
          </a:p>
          <a:p>
            <a:pPr lvl="0"/>
            <a:r>
              <a:rPr lang="en-GB" dirty="0"/>
              <a:t>A possible implementation composed of an adder and a resettable register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r>
              <a:rPr lang="en-GB" dirty="0"/>
              <a:t>on each cycle, the counter adds 1 to the value stored in the register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most significant bit toggles every 2</a:t>
            </a:r>
            <a:r>
              <a:rPr lang="en-GB" baseline="30000" dirty="0"/>
              <a:t>N</a:t>
            </a:r>
            <a:r>
              <a:rPr lang="en-GB" dirty="0"/>
              <a:t> cycles </a:t>
            </a:r>
          </a:p>
          <a:p>
            <a:pPr lvl="1"/>
            <a:r>
              <a:rPr lang="en-GB" dirty="0"/>
              <a:t>it can reduces the frequency of the clock by a factor of 2</a:t>
            </a:r>
            <a:r>
              <a:rPr lang="en-GB" baseline="30000" dirty="0"/>
              <a:t>N</a:t>
            </a:r>
          </a:p>
          <a:p>
            <a:pPr lvl="1"/>
            <a:r>
              <a:rPr lang="en-GB" dirty="0"/>
              <a:t>useful for slowing down fast signals</a:t>
            </a:r>
          </a:p>
          <a:p>
            <a:pPr lvl="1"/>
            <a:r>
              <a:rPr lang="en-GB" dirty="0"/>
              <a:t>a digital system with a 50MHz clock, can be slowed with a 24-bit counter to produce a 2.98Hz signal that blinks a LED at a rate the human eye can observe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211F3A5-D09C-C7A9-B4F1-008E6B12E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7" y="828735"/>
            <a:ext cx="1120058" cy="14336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9CFA748-398B-90AB-43EF-9805581A2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1" y="2531979"/>
            <a:ext cx="2632925" cy="145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Digitally Controlled Oscillator (DCO)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counter generalization to produce arbitrary frequencies </a:t>
            </a:r>
          </a:p>
          <a:p>
            <a:pPr lvl="0"/>
            <a:endParaRPr lang="en-GB" dirty="0"/>
          </a:p>
          <a:p>
            <a:r>
              <a:rPr lang="en-GB" dirty="0"/>
              <a:t>A N-bit counter that adds p on each cycle, rather than 1</a:t>
            </a:r>
          </a:p>
          <a:p>
            <a:pPr lvl="1"/>
            <a:r>
              <a:rPr lang="en-GB" dirty="0"/>
              <a:t>if the clock has frequency </a:t>
            </a:r>
            <a:r>
              <a:rPr lang="en-GB" dirty="0" err="1"/>
              <a:t>f</a:t>
            </a:r>
            <a:r>
              <a:rPr lang="en-GB" baseline="-25000" dirty="0" err="1"/>
              <a:t>clk</a:t>
            </a:r>
            <a:r>
              <a:rPr lang="en-GB" dirty="0"/>
              <a:t>, the most significant bit now toggles at </a:t>
            </a:r>
            <a:r>
              <a:rPr lang="en-GB" dirty="0" err="1"/>
              <a:t>f</a:t>
            </a:r>
            <a:r>
              <a:rPr lang="en-GB" baseline="-25000" dirty="0" err="1"/>
              <a:t>out</a:t>
            </a:r>
            <a:r>
              <a:rPr lang="en-GB" dirty="0"/>
              <a:t> = </a:t>
            </a:r>
            <a:r>
              <a:rPr lang="en-GB" dirty="0" err="1"/>
              <a:t>f</a:t>
            </a:r>
            <a:r>
              <a:rPr lang="en-GB" baseline="-25000" dirty="0" err="1"/>
              <a:t>clk</a:t>
            </a:r>
            <a:r>
              <a:rPr lang="en-GB" dirty="0"/>
              <a:t> * p/2</a:t>
            </a:r>
            <a:r>
              <a:rPr lang="en-GB" baseline="30000" dirty="0"/>
              <a:t>N</a:t>
            </a:r>
          </a:p>
          <a:p>
            <a:endParaRPr lang="en-GB" dirty="0"/>
          </a:p>
          <a:p>
            <a:r>
              <a:rPr lang="en-GB" dirty="0"/>
              <a:t>Selecting p and N, we can produce an output of any frequency</a:t>
            </a:r>
          </a:p>
          <a:p>
            <a:pPr lvl="1"/>
            <a:r>
              <a:rPr lang="en-GB" dirty="0"/>
              <a:t>larger N gives more precise control at the expense of more hardware</a:t>
            </a:r>
          </a:p>
          <a:p>
            <a:endParaRPr lang="en-GB" dirty="0"/>
          </a:p>
          <a:p>
            <a:r>
              <a:rPr lang="en-GB" dirty="0"/>
              <a:t>Suppose we have a 50 MHz clock and want to produce a 500 Hz output</a:t>
            </a:r>
          </a:p>
          <a:p>
            <a:pPr lvl="1"/>
            <a:r>
              <a:rPr lang="en-GB" dirty="0"/>
              <a:t>consider using an N=24 or 32 bit counter</a:t>
            </a:r>
          </a:p>
          <a:p>
            <a:pPr lvl="1"/>
            <a:r>
              <a:rPr lang="en-GB" dirty="0"/>
              <a:t>we want p/2</a:t>
            </a:r>
            <a:r>
              <a:rPr lang="en-GB" baseline="30000" dirty="0"/>
              <a:t>N</a:t>
            </a:r>
            <a:r>
              <a:rPr lang="en-GB" dirty="0"/>
              <a:t> = 500Hz/50MHz = 0.00001</a:t>
            </a:r>
          </a:p>
          <a:p>
            <a:pPr lvl="1"/>
            <a:r>
              <a:rPr lang="en-GB" dirty="0"/>
              <a:t>if N=24, choose p=168 to get </a:t>
            </a:r>
            <a:r>
              <a:rPr lang="en-GB" dirty="0" err="1"/>
              <a:t>f</a:t>
            </a:r>
            <a:r>
              <a:rPr lang="en-GB" baseline="-25000" dirty="0" err="1"/>
              <a:t>out</a:t>
            </a:r>
            <a:r>
              <a:rPr lang="en-GB" dirty="0"/>
              <a:t>=500.68Hz </a:t>
            </a:r>
          </a:p>
          <a:p>
            <a:pPr lvl="1"/>
            <a:r>
              <a:rPr lang="en-GB" dirty="0"/>
              <a:t>if N=32, choose p=42950 to get </a:t>
            </a:r>
            <a:r>
              <a:rPr lang="en-GB" dirty="0" err="1"/>
              <a:t>f</a:t>
            </a:r>
            <a:r>
              <a:rPr lang="en-GB" baseline="-25000" dirty="0" err="1"/>
              <a:t>out</a:t>
            </a:r>
            <a:r>
              <a:rPr lang="en-GB" dirty="0"/>
              <a:t>=500.038 Hz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94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Shift Registers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8018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device that shift in a new bit on each clock edge</a:t>
            </a:r>
          </a:p>
          <a:p>
            <a:pPr lvl="1"/>
            <a:r>
              <a:rPr lang="en-GB" dirty="0"/>
              <a:t>on each rising edge of the clock, a new bit is shifted in from S</a:t>
            </a:r>
            <a:r>
              <a:rPr lang="en-GB" baseline="-25000" dirty="0"/>
              <a:t>in</a:t>
            </a:r>
            <a:r>
              <a:rPr lang="en-GB" dirty="0"/>
              <a:t> and </a:t>
            </a:r>
            <a:br>
              <a:rPr lang="en-GB" dirty="0"/>
            </a:br>
            <a:r>
              <a:rPr lang="en-GB" dirty="0"/>
              <a:t>all the subsequent contents are shifted forward</a:t>
            </a:r>
          </a:p>
          <a:p>
            <a:pPr lvl="1"/>
            <a:r>
              <a:rPr lang="en-GB" dirty="0"/>
              <a:t>the last bit in the shift register is available at </a:t>
            </a:r>
            <a:r>
              <a:rPr lang="en-GB" dirty="0" err="1"/>
              <a:t>S</a:t>
            </a:r>
            <a:r>
              <a:rPr lang="en-GB" baseline="-25000" dirty="0" err="1"/>
              <a:t>out</a:t>
            </a:r>
            <a:endParaRPr lang="en-GB" dirty="0"/>
          </a:p>
          <a:p>
            <a:r>
              <a:rPr lang="en-GB" dirty="0"/>
              <a:t>It can be constructed from N flip-flops connected in series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Don’t confuse shift registers with shifters</a:t>
            </a:r>
          </a:p>
          <a:p>
            <a:pPr lvl="1"/>
            <a:r>
              <a:rPr lang="en-GB" dirty="0"/>
              <a:t>shifters are un-clocked combinational blocks that shift an input by a specified amount</a:t>
            </a:r>
          </a:p>
          <a:p>
            <a:endParaRPr lang="en-GB" sz="1400" dirty="0"/>
          </a:p>
          <a:p>
            <a:r>
              <a:rPr lang="en-GB" dirty="0"/>
              <a:t>Can be viewed as </a:t>
            </a:r>
            <a:r>
              <a:rPr lang="en-GB" b="1" dirty="0"/>
              <a:t>serial-to-parallel converter</a:t>
            </a:r>
            <a:endParaRPr lang="en-GB" dirty="0"/>
          </a:p>
          <a:p>
            <a:pPr lvl="1"/>
            <a:r>
              <a:rPr lang="en-GB" dirty="0"/>
              <a:t>the input is provided serially (one bit at a time) at S</a:t>
            </a:r>
            <a:r>
              <a:rPr lang="en-GB" baseline="-25000" dirty="0"/>
              <a:t>in</a:t>
            </a:r>
          </a:p>
          <a:p>
            <a:pPr lvl="1"/>
            <a:r>
              <a:rPr lang="en-GB" dirty="0"/>
              <a:t>after N cycles, the past N inputs are available in parallel at Q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E16D4CA-B8AE-89D5-9954-CD93BBCD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344" y="929477"/>
            <a:ext cx="1479550" cy="159591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55CCC8C-D9EA-5E44-EDE9-DBAB9B2C1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76" y="2826080"/>
            <a:ext cx="3739814" cy="142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2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Shift Registers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related circuit is a </a:t>
            </a:r>
            <a:r>
              <a:rPr lang="en-GB" b="1" dirty="0"/>
              <a:t>parallel-to-serial converter</a:t>
            </a:r>
          </a:p>
          <a:p>
            <a:pPr lvl="1"/>
            <a:r>
              <a:rPr lang="en-GB" dirty="0"/>
              <a:t>it loads N bits in parallel</a:t>
            </a:r>
          </a:p>
          <a:p>
            <a:pPr lvl="1"/>
            <a:r>
              <a:rPr lang="en-GB" dirty="0"/>
              <a:t>then shifts them out one at a time</a:t>
            </a:r>
          </a:p>
          <a:p>
            <a:endParaRPr lang="en-GB" dirty="0"/>
          </a:p>
          <a:p>
            <a:r>
              <a:rPr lang="en-GB" dirty="0"/>
              <a:t>A shift register can be modified to perform both serial-to-parallel and parallel-to-serial operations by adding a parallel input D</a:t>
            </a:r>
            <a:r>
              <a:rPr lang="en-GB" baseline="-25000" dirty="0"/>
              <a:t>N−1:0</a:t>
            </a:r>
            <a:r>
              <a:rPr lang="en-GB" dirty="0"/>
              <a:t> and a control signal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when Load is asserted, the flip-flops are loaded in parallel from the D inputs </a:t>
            </a:r>
          </a:p>
          <a:p>
            <a:pPr lvl="1"/>
            <a:r>
              <a:rPr lang="en-GB" dirty="0"/>
              <a:t>otherwise, the shift register shifts normally 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5CD448-8826-6530-5CF0-7C050A2DF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1" y="3321050"/>
            <a:ext cx="49403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Scan Chains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96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Testing combinational circuits is relatively straightforward</a:t>
            </a:r>
          </a:p>
          <a:p>
            <a:pPr lvl="1"/>
            <a:r>
              <a:rPr lang="en-GB" dirty="0"/>
              <a:t>known inputs (</a:t>
            </a:r>
            <a:r>
              <a:rPr lang="en-GB" b="1" dirty="0"/>
              <a:t>test vectors</a:t>
            </a:r>
            <a:r>
              <a:rPr lang="en-GB" dirty="0"/>
              <a:t>) are applied and outputs are checked</a:t>
            </a:r>
          </a:p>
          <a:p>
            <a:r>
              <a:rPr lang="en-GB" dirty="0"/>
              <a:t>Testing sequential circuits is more difficult because the circuits have state</a:t>
            </a:r>
          </a:p>
          <a:p>
            <a:pPr lvl="1"/>
            <a:r>
              <a:rPr lang="en-GB" dirty="0"/>
              <a:t>a large number of cycles of test vectors may be needed to put the circuit into a state</a:t>
            </a:r>
          </a:p>
          <a:p>
            <a:pPr lvl="2"/>
            <a:r>
              <a:rPr lang="en-GB" dirty="0"/>
              <a:t>testing that the </a:t>
            </a:r>
            <a:r>
              <a:rPr lang="en-GB" dirty="0" err="1"/>
              <a:t>msb</a:t>
            </a:r>
            <a:r>
              <a:rPr lang="en-GB" dirty="0"/>
              <a:t> of a 32-bit counter requires 2</a:t>
            </a:r>
            <a:r>
              <a:rPr lang="en-GB" baseline="30000" dirty="0"/>
              <a:t>31</a:t>
            </a:r>
            <a:r>
              <a:rPr lang="en-GB" dirty="0"/>
              <a:t> clock pulses!</a:t>
            </a:r>
          </a:p>
          <a:p>
            <a:pPr lvl="0"/>
            <a:r>
              <a:rPr lang="en-GB" dirty="0"/>
              <a:t>A solutions: directly control the state</a:t>
            </a:r>
          </a:p>
          <a:p>
            <a:pPr lvl="1"/>
            <a:r>
              <a:rPr lang="en-GB" dirty="0"/>
              <a:t>all flip-flops are connected together into a shift register called a </a:t>
            </a:r>
            <a:r>
              <a:rPr lang="en-GB" b="1" dirty="0"/>
              <a:t>scan chain</a:t>
            </a:r>
          </a:p>
          <a:p>
            <a:pPr lvl="2"/>
            <a:r>
              <a:rPr lang="en-GB" dirty="0"/>
              <a:t>in normal operation, flip-flops load data from their input D</a:t>
            </a:r>
          </a:p>
          <a:p>
            <a:pPr lvl="2"/>
            <a:r>
              <a:rPr lang="en-GB" dirty="0"/>
              <a:t>in test mode, flip-flops serially shift contents using S</a:t>
            </a:r>
            <a:r>
              <a:rPr lang="en-GB" baseline="-25000" dirty="0"/>
              <a:t>in</a:t>
            </a:r>
            <a:r>
              <a:rPr lang="en-GB" dirty="0"/>
              <a:t> and </a:t>
            </a:r>
            <a:r>
              <a:rPr lang="en-GB" dirty="0" err="1"/>
              <a:t>S</a:t>
            </a:r>
            <a:r>
              <a:rPr lang="en-GB" baseline="-25000" dirty="0" err="1"/>
              <a:t>out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sz="1050" dirty="0"/>
          </a:p>
          <a:p>
            <a:r>
              <a:rPr lang="en-GB" dirty="0"/>
              <a:t>The example:</a:t>
            </a:r>
          </a:p>
          <a:p>
            <a:pPr lvl="1"/>
            <a:r>
              <a:rPr lang="en-GB" dirty="0"/>
              <a:t>32-bit counter can be tested by shifting in the pattern 011111…111 in test mode, counting for one cycle, then shifting out the result, which should be 100000…000</a:t>
            </a:r>
          </a:p>
          <a:p>
            <a:pPr lvl="1"/>
            <a:r>
              <a:rPr lang="en-GB" dirty="0"/>
              <a:t>this requires 32 + 1 + 32 = 65 cycles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CF7F98-D25D-3627-AF36-4F2147E3B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01" y="4331435"/>
            <a:ext cx="1421564" cy="85086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DBFF6DD-8E08-780F-58B7-B694E29A3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682" y="4259313"/>
            <a:ext cx="685163" cy="102774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263906-14E5-D812-304C-B89514988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363" y="4259313"/>
            <a:ext cx="3378427" cy="137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2169"/>
            <a:ext cx="8818500" cy="5648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Digital systems require </a:t>
            </a:r>
            <a:r>
              <a:rPr lang="en-GB" b="1" dirty="0"/>
              <a:t>memories</a:t>
            </a:r>
            <a:r>
              <a:rPr lang="en-GB" dirty="0"/>
              <a:t> to store data used and generated by circuits</a:t>
            </a:r>
          </a:p>
          <a:p>
            <a:pPr lvl="1"/>
            <a:r>
              <a:rPr lang="en-GB" dirty="0"/>
              <a:t>registers are a kind of memory that stores small amounts of data</a:t>
            </a:r>
          </a:p>
          <a:p>
            <a:r>
              <a:rPr lang="en-GB" dirty="0"/>
              <a:t>Memory arrays can efficiently store </a:t>
            </a:r>
            <a:r>
              <a:rPr lang="en-GB" b="1" dirty="0"/>
              <a:t>large amounts of data</a:t>
            </a:r>
            <a:endParaRPr lang="en-GB" dirty="0"/>
          </a:p>
          <a:p>
            <a:pPr lvl="0"/>
            <a:r>
              <a:rPr lang="en-GB" dirty="0"/>
              <a:t>Memories are classified based on how they store bits</a:t>
            </a:r>
          </a:p>
          <a:p>
            <a:pPr lvl="1"/>
            <a:r>
              <a:rPr lang="en-GB" dirty="0"/>
              <a:t>Random Access Memory (</a:t>
            </a:r>
            <a:r>
              <a:rPr lang="en-GB" b="1" dirty="0"/>
              <a:t>RAM</a:t>
            </a:r>
            <a:r>
              <a:rPr lang="en-GB" dirty="0"/>
              <a:t>)</a:t>
            </a:r>
          </a:p>
          <a:p>
            <a:pPr lvl="2"/>
            <a:r>
              <a:rPr lang="en-GB" b="1" dirty="0"/>
              <a:t>volatile</a:t>
            </a:r>
            <a:r>
              <a:rPr lang="en-GB" dirty="0"/>
              <a:t>: loses data when the power is turned off</a:t>
            </a:r>
          </a:p>
          <a:p>
            <a:pPr lvl="1"/>
            <a:r>
              <a:rPr lang="en-GB" dirty="0"/>
              <a:t>Read Only Memory (</a:t>
            </a:r>
            <a:r>
              <a:rPr lang="en-GB" b="1" dirty="0"/>
              <a:t>ROM</a:t>
            </a:r>
            <a:r>
              <a:rPr lang="en-GB" dirty="0"/>
              <a:t>)</a:t>
            </a:r>
          </a:p>
          <a:p>
            <a:pPr lvl="2"/>
            <a:r>
              <a:rPr lang="en-GB" b="1" dirty="0"/>
              <a:t>non-volatile</a:t>
            </a:r>
            <a:r>
              <a:rPr lang="en-GB" dirty="0"/>
              <a:t>: retains its data indefinitely, even without a power source</a:t>
            </a:r>
          </a:p>
          <a:p>
            <a:r>
              <a:rPr lang="en-GB" dirty="0"/>
              <a:t>Names for </a:t>
            </a:r>
            <a:r>
              <a:rPr lang="en-GB" b="1" dirty="0"/>
              <a:t>historical reasons</a:t>
            </a:r>
            <a:r>
              <a:rPr lang="en-GB" dirty="0"/>
              <a:t>: no longer very meaningful</a:t>
            </a:r>
          </a:p>
          <a:p>
            <a:pPr lvl="1"/>
            <a:r>
              <a:rPr lang="en-GB" dirty="0"/>
              <a:t>RAM accesses data with the same delay, in contrast with sequential access memory (e.g. tape recorder accesses nearby data more quickly than faraway data) </a:t>
            </a:r>
          </a:p>
          <a:p>
            <a:pPr lvl="1"/>
            <a:r>
              <a:rPr lang="en-GB" dirty="0"/>
              <a:t>ROM historically could only be read, but not written</a:t>
            </a:r>
          </a:p>
          <a:p>
            <a:r>
              <a:rPr lang="en-GB" dirty="0"/>
              <a:t>These names are </a:t>
            </a:r>
            <a:r>
              <a:rPr lang="en-GB" b="1" dirty="0"/>
              <a:t>confusing</a:t>
            </a:r>
          </a:p>
          <a:p>
            <a:pPr lvl="1"/>
            <a:r>
              <a:rPr lang="en-GB" dirty="0"/>
              <a:t>ROMs are also randomly accessed… </a:t>
            </a:r>
          </a:p>
          <a:p>
            <a:pPr lvl="1"/>
            <a:r>
              <a:rPr lang="en-GB" dirty="0"/>
              <a:t>worse yet, modern ROMs can be written as well as read… </a:t>
            </a:r>
          </a:p>
          <a:p>
            <a:r>
              <a:rPr lang="en-GB" dirty="0"/>
              <a:t>Just one important distinction:  volatile and non-volatile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Three types of memory arrays: </a:t>
            </a:r>
          </a:p>
          <a:p>
            <a:pPr lvl="1"/>
            <a:r>
              <a:rPr lang="en-GB" dirty="0"/>
              <a:t>Dynamic Random Access Memory (DRAM)</a:t>
            </a:r>
          </a:p>
          <a:p>
            <a:pPr lvl="1"/>
            <a:r>
              <a:rPr lang="en-GB" dirty="0"/>
              <a:t>Static Random Access Memory (SRAM)</a:t>
            </a:r>
          </a:p>
          <a:p>
            <a:pPr lvl="1"/>
            <a:r>
              <a:rPr lang="en-GB" dirty="0"/>
              <a:t>Read Only Memory (ROM)</a:t>
            </a:r>
          </a:p>
          <a:p>
            <a:pPr lvl="1"/>
            <a:r>
              <a:rPr lang="en-GB" dirty="0"/>
              <a:t>each type differs in </a:t>
            </a:r>
            <a:r>
              <a:rPr lang="en-GB" b="1" dirty="0"/>
              <a:t>the way it stores data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83547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8103</TotalTime>
  <Words>2874</Words>
  <Application>Microsoft Macintosh PowerPoint</Application>
  <PresentationFormat>Presentazione su schermo (4:3)</PresentationFormat>
  <Paragraphs>381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Open Sans</vt:lpstr>
      <vt:lpstr>Arial</vt:lpstr>
      <vt:lpstr>Economica</vt:lpstr>
      <vt:lpstr>Luxe</vt:lpstr>
      <vt:lpstr>Sequential Building Blocks</vt:lpstr>
      <vt:lpstr>Index</vt:lpstr>
      <vt:lpstr>Building Blocks</vt:lpstr>
      <vt:lpstr>Counters</vt:lpstr>
      <vt:lpstr>Digitally Controlled Oscillator (DCO)</vt:lpstr>
      <vt:lpstr>Shift Registers (1)</vt:lpstr>
      <vt:lpstr>Shift Registers (2)</vt:lpstr>
      <vt:lpstr>Scan Chains</vt:lpstr>
      <vt:lpstr>Memory (1)</vt:lpstr>
      <vt:lpstr>Memory (2)</vt:lpstr>
      <vt:lpstr>Memory Arrays</vt:lpstr>
      <vt:lpstr>Bit Cell (1)</vt:lpstr>
      <vt:lpstr>Bit Cell (2)</vt:lpstr>
      <vt:lpstr>Dynamic Random Access Memory (DRAM)</vt:lpstr>
      <vt:lpstr>Static Random Access Memory (SRAM)</vt:lpstr>
      <vt:lpstr>Memory comparison</vt:lpstr>
      <vt:lpstr>Register Files</vt:lpstr>
      <vt:lpstr>Read Only Memory (ROM) (1)</vt:lpstr>
      <vt:lpstr>Programmable ROM</vt:lpstr>
      <vt:lpstr>Re-programmable ROM </vt:lpstr>
      <vt:lpstr>Lookup tables (LUT)</vt:lpstr>
      <vt:lpstr>Programmable Logic Array (PLA)</vt:lpstr>
      <vt:lpstr>Programmable Logic Array (PLA)</vt:lpstr>
      <vt:lpstr>Field Programmable Gate Array (FPGA) (1)</vt:lpstr>
      <vt:lpstr>Field Programmable Gate Array (FPGA) (2)</vt:lpstr>
      <vt:lpstr>Field Programmable Gate Array (FPGA) (3)</vt:lpstr>
      <vt:lpstr>Exercises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16</cp:revision>
  <dcterms:modified xsi:type="dcterms:W3CDTF">2023-11-29T06:54:42Z</dcterms:modified>
  <cp:category/>
</cp:coreProperties>
</file>