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78" r:id="rId11"/>
    <p:sldId id="279" r:id="rId12"/>
    <p:sldId id="280" r:id="rId13"/>
    <p:sldId id="281" r:id="rId14"/>
    <p:sldId id="282" r:id="rId15"/>
    <p:sldId id="283" r:id="rId16"/>
    <p:sldId id="275" r:id="rId17"/>
    <p:sldId id="276" r:id="rId18"/>
    <p:sldId id="277" r:id="rId19"/>
  </p:sldIdLst>
  <p:sldSz cx="9144000" cy="6858000" type="screen4x3"/>
  <p:notesSz cx="6858000" cy="9144000"/>
  <p:embeddedFontLst>
    <p:embeddedFont>
      <p:font typeface="Economica" panose="02000506040000020004" pitchFamily="2" charset="77"/>
      <p:regular r:id="rId21"/>
      <p:bold r:id="rId22"/>
      <p:italic r:id="rId23"/>
      <p:boldItalic r:id="rId24"/>
    </p:embeddedFont>
    <p:embeddedFont>
      <p:font typeface="Open Sans" panose="020B0606030504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061141-98AB-B84F-BA1A-32879D2AEC16}" v="6" dt="2022-10-06T13:50:38.6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77"/>
    <p:restoredTop sz="92115"/>
  </p:normalViewPr>
  <p:slideViewPr>
    <p:cSldViewPr snapToGrid="0" snapToObjects="1">
      <p:cViewPr varScale="1">
        <p:scale>
          <a:sx n="132" d="100"/>
          <a:sy n="132" d="100"/>
        </p:scale>
        <p:origin x="180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Berta" userId="c8694f89-bba4-4576-b0a8-456619ca5a8c" providerId="ADAL" clId="{A8290FA7-622A-D149-8650-9DF3F18680D5}"/>
    <pc:docChg chg="undo redo custSel addSld delSld modSld sldOrd modMainMaster">
      <pc:chgData name="Riccardo Berta" userId="c8694f89-bba4-4576-b0a8-456619ca5a8c" providerId="ADAL" clId="{A8290FA7-622A-D149-8650-9DF3F18680D5}" dt="2022-07-27T13:36:04.688" v="2998"/>
      <pc:docMkLst>
        <pc:docMk/>
      </pc:docMkLst>
      <pc:sldChg chg="delSp modSp mod">
        <pc:chgData name="Riccardo Berta" userId="c8694f89-bba4-4576-b0a8-456619ca5a8c" providerId="ADAL" clId="{A8290FA7-622A-D149-8650-9DF3F18680D5}" dt="2022-07-27T13:35:14.530" v="2993" actId="20577"/>
        <pc:sldMkLst>
          <pc:docMk/>
          <pc:sldMk cId="0" sldId="256"/>
        </pc:sldMkLst>
        <pc:spChg chg="mod">
          <ac:chgData name="Riccardo Berta" userId="c8694f89-bba4-4576-b0a8-456619ca5a8c" providerId="ADAL" clId="{A8290FA7-622A-D149-8650-9DF3F18680D5}" dt="2022-07-27T13:35:14.530" v="2993" actId="20577"/>
          <ac:spMkLst>
            <pc:docMk/>
            <pc:sldMk cId="0" sldId="256"/>
            <ac:spMk id="62" creationId="{00000000-0000-0000-0000-000000000000}"/>
          </ac:spMkLst>
        </pc:spChg>
        <pc:spChg chg="del">
          <ac:chgData name="Riccardo Berta" userId="c8694f89-bba4-4576-b0a8-456619ca5a8c" providerId="ADAL" clId="{A8290FA7-622A-D149-8650-9DF3F18680D5}" dt="2022-07-18T11:40:08.016" v="50" actId="478"/>
          <ac:spMkLst>
            <pc:docMk/>
            <pc:sldMk cId="0" sldId="256"/>
            <ac:spMk id="78" creationId="{00000000-0000-0000-0000-000000000000}"/>
          </ac:spMkLst>
        </pc:spChg>
        <pc:grpChg chg="del">
          <ac:chgData name="Riccardo Berta" userId="c8694f89-bba4-4576-b0a8-456619ca5a8c" providerId="ADAL" clId="{A8290FA7-622A-D149-8650-9DF3F18680D5}" dt="2022-07-18T11:40:10.605" v="51" actId="478"/>
          <ac:grpSpMkLst>
            <pc:docMk/>
            <pc:sldMk cId="0" sldId="256"/>
            <ac:grpSpMk id="63" creationId="{00000000-0000-0000-0000-000000000000}"/>
          </ac:grpSpMkLst>
        </pc:grp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6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9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4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5" creationId="{00000000-0000-0000-0000-000000000000}"/>
          </ac:cxnSpMkLst>
        </pc:cxnChg>
      </pc:sldChg>
      <pc:sldChg chg="delSp modSp mod">
        <pc:chgData name="Riccardo Berta" userId="c8694f89-bba4-4576-b0a8-456619ca5a8c" providerId="ADAL" clId="{A8290FA7-622A-D149-8650-9DF3F18680D5}" dt="2022-07-27T08:46:23.569" v="1166" actId="948"/>
        <pc:sldMkLst>
          <pc:docMk/>
          <pc:sldMk cId="0" sldId="257"/>
        </pc:sldMkLst>
        <pc:spChg chg="mod">
          <ac:chgData name="Riccardo Berta" userId="c8694f89-bba4-4576-b0a8-456619ca5a8c" providerId="ADAL" clId="{A8290FA7-622A-D149-8650-9DF3F18680D5}" dt="2022-07-27T07:46:33.325" v="171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08:46:23.569" v="1166" actId="948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A8290FA7-622A-D149-8650-9DF3F18680D5}" dt="2022-07-18T11:39:52.245" v="18" actId="478"/>
          <ac:picMkLst>
            <pc:docMk/>
            <pc:sldMk cId="0" sldId="257"/>
            <ac:picMk id="85" creationId="{00000000-0000-0000-0000-000000000000}"/>
          </ac:picMkLst>
        </pc:picChg>
      </pc:sldChg>
      <pc:sldChg chg="addSp modSp new mod modNotes">
        <pc:chgData name="Riccardo Berta" userId="c8694f89-bba4-4576-b0a8-456619ca5a8c" providerId="ADAL" clId="{A8290FA7-622A-D149-8650-9DF3F18680D5}" dt="2022-07-27T08:52:46.755" v="1313" actId="113"/>
        <pc:sldMkLst>
          <pc:docMk/>
          <pc:sldMk cId="1899110855" sldId="258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899110855" sldId="258"/>
            <ac:spMk id="2" creationId="{9A367158-2E24-E90C-7ECC-502AB323ED05}"/>
          </ac:spMkLst>
        </pc:spChg>
        <pc:spChg chg="mod">
          <ac:chgData name="Riccardo Berta" userId="c8694f89-bba4-4576-b0a8-456619ca5a8c" providerId="ADAL" clId="{A8290FA7-622A-D149-8650-9DF3F18680D5}" dt="2022-07-27T08:52:46.755" v="1313" actId="113"/>
          <ac:spMkLst>
            <pc:docMk/>
            <pc:sldMk cId="1899110855" sldId="258"/>
            <ac:spMk id="3" creationId="{3F2C94B7-5C82-7750-8B45-751562B2B6D0}"/>
          </ac:spMkLst>
        </pc:spChg>
        <pc:picChg chg="add mod">
          <ac:chgData name="Riccardo Berta" userId="c8694f89-bba4-4576-b0a8-456619ca5a8c" providerId="ADAL" clId="{A8290FA7-622A-D149-8650-9DF3F18680D5}" dt="2022-07-27T08:50:59.788" v="1228" actId="1076"/>
          <ac:picMkLst>
            <pc:docMk/>
            <pc:sldMk cId="1899110855" sldId="258"/>
            <ac:picMk id="4" creationId="{1FB36129-1438-3CA3-2875-A711720E74DA}"/>
          </ac:picMkLst>
        </pc:picChg>
      </pc:sldChg>
      <pc:sldChg chg="new del">
        <pc:chgData name="Riccardo Berta" userId="c8694f89-bba4-4576-b0a8-456619ca5a8c" providerId="ADAL" clId="{A8290FA7-622A-D149-8650-9DF3F18680D5}" dt="2022-07-27T07:48:28.832" v="223" actId="2696"/>
        <pc:sldMkLst>
          <pc:docMk/>
          <pc:sldMk cId="182339981" sldId="259"/>
        </pc:sldMkLst>
      </pc:sldChg>
      <pc:sldChg chg="del">
        <pc:chgData name="Riccardo Berta" userId="c8694f89-bba4-4576-b0a8-456619ca5a8c" providerId="ADAL" clId="{A8290FA7-622A-D149-8650-9DF3F18680D5}" dt="2022-07-18T11:39:57.790" v="23" actId="2696"/>
        <pc:sldMkLst>
          <pc:docMk/>
          <pc:sldMk cId="3018556184" sldId="259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A8290FA7-622A-D149-8650-9DF3F18680D5}" dt="2022-07-27T13:36:04.688" v="2998"/>
          <ac:spMkLst>
            <pc:docMk/>
            <pc:sldMk cId="3018556184" sldId="259"/>
            <ac:spMk id="3" creationId="{38BFAA1C-1163-169B-2D77-6FEF73CC8512}"/>
          </ac:spMkLst>
        </pc:spChg>
      </pc:sldChg>
      <pc:sldChg chg="addSp modSp new mod">
        <pc:chgData name="Riccardo Berta" userId="c8694f89-bba4-4576-b0a8-456619ca5a8c" providerId="ADAL" clId="{A8290FA7-622A-D149-8650-9DF3F18680D5}" dt="2022-07-27T08:48:59.292" v="1210" actId="1076"/>
        <pc:sldMkLst>
          <pc:docMk/>
          <pc:sldMk cId="1104208334" sldId="260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104208334" sldId="260"/>
            <ac:spMk id="2" creationId="{BCB44347-B705-702C-8C13-25742F95F00E}"/>
          </ac:spMkLst>
        </pc:spChg>
        <pc:spChg chg="mod">
          <ac:chgData name="Riccardo Berta" userId="c8694f89-bba4-4576-b0a8-456619ca5a8c" providerId="ADAL" clId="{A8290FA7-622A-D149-8650-9DF3F18680D5}" dt="2022-07-27T08:48:34.600" v="1207" actId="20577"/>
          <ac:spMkLst>
            <pc:docMk/>
            <pc:sldMk cId="1104208334" sldId="260"/>
            <ac:spMk id="3" creationId="{1C462C8B-759C-C2C7-EA44-1505F85DD073}"/>
          </ac:spMkLst>
        </pc:spChg>
        <pc:picChg chg="add mod">
          <ac:chgData name="Riccardo Berta" userId="c8694f89-bba4-4576-b0a8-456619ca5a8c" providerId="ADAL" clId="{A8290FA7-622A-D149-8650-9DF3F18680D5}" dt="2022-07-27T08:48:59.292" v="1210" actId="1076"/>
          <ac:picMkLst>
            <pc:docMk/>
            <pc:sldMk cId="1104208334" sldId="260"/>
            <ac:picMk id="1026" creationId="{B4CA9CEF-2B94-4431-1046-06B5B4A61164}"/>
          </ac:picMkLst>
        </pc:picChg>
      </pc:sldChg>
      <pc:sldChg chg="del">
        <pc:chgData name="Riccardo Berta" userId="c8694f89-bba4-4576-b0a8-456619ca5a8c" providerId="ADAL" clId="{A8290FA7-622A-D149-8650-9DF3F18680D5}" dt="2022-07-18T11:39:58.142" v="25" actId="2696"/>
        <pc:sldMkLst>
          <pc:docMk/>
          <pc:sldMk cId="1290395919" sldId="261"/>
        </pc:sldMkLst>
        <pc:spChg chg="mod">
          <ac:chgData name="Riccardo Berta" userId="c8694f89-bba4-4576-b0a8-456619ca5a8c" providerId="ADAL" clId="{A8290FA7-622A-D149-8650-9DF3F18680D5}" dt="2022-07-27T09:02:55.174" v="1405" actId="313"/>
          <ac:spMkLst>
            <pc:docMk/>
            <pc:sldMk cId="1290395919" sldId="261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0:13:59.822" v="1768" actId="20577"/>
          <ac:spMkLst>
            <pc:docMk/>
            <pc:sldMk cId="1290395919" sldId="261"/>
            <ac:spMk id="3" creationId="{443CA410-E246-EACE-351E-80C846A06F66}"/>
          </ac:spMkLst>
        </pc:spChg>
      </pc:sldChg>
      <pc:sldChg chg="new del">
        <pc:chgData name="Riccardo Berta" userId="c8694f89-bba4-4576-b0a8-456619ca5a8c" providerId="ADAL" clId="{A8290FA7-622A-D149-8650-9DF3F18680D5}" dt="2022-07-27T10:14:34.151" v="1776" actId="2696"/>
        <pc:sldMkLst>
          <pc:docMk/>
          <pc:sldMk cId="1228403239" sldId="262"/>
        </pc:sldMkLst>
      </pc:sldChg>
      <pc:sldChg chg="addSp modSp add mod">
        <pc:chgData name="Riccardo Berta" userId="c8694f89-bba4-4576-b0a8-456619ca5a8c" providerId="ADAL" clId="{A8290FA7-622A-D149-8650-9DF3F18680D5}" dt="2022-07-27T10:42:13.820" v="2230" actId="113"/>
        <pc:sldMkLst>
          <pc:docMk/>
          <pc:sldMk cId="4130549615" sldId="262"/>
        </pc:sldMkLst>
        <pc:spChg chg="mod">
          <ac:chgData name="Riccardo Berta" userId="c8694f89-bba4-4576-b0a8-456619ca5a8c" providerId="ADAL" clId="{A8290FA7-622A-D149-8650-9DF3F18680D5}" dt="2022-07-27T10:14:47.805" v="1801" actId="20577"/>
          <ac:spMkLst>
            <pc:docMk/>
            <pc:sldMk cId="4130549615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2:13.820" v="2230" actId="113"/>
          <ac:spMkLst>
            <pc:docMk/>
            <pc:sldMk cId="4130549615" sldId="26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41:57.614" v="2224" actId="1076"/>
          <ac:picMkLst>
            <pc:docMk/>
            <pc:sldMk cId="4130549615" sldId="262"/>
            <ac:picMk id="2" creationId="{DE7BB65F-08A4-B6D2-CED9-F0FFBD5CDBF9}"/>
          </ac:picMkLst>
        </pc:picChg>
        <pc:picChg chg="add mod">
          <ac:chgData name="Riccardo Berta" userId="c8694f89-bba4-4576-b0a8-456619ca5a8c" providerId="ADAL" clId="{A8290FA7-622A-D149-8650-9DF3F18680D5}" dt="2022-07-27T10:42:07.380" v="2229" actId="1076"/>
          <ac:picMkLst>
            <pc:docMk/>
            <pc:sldMk cId="4130549615" sldId="262"/>
            <ac:picMk id="3" creationId="{8F10188F-1192-CC5C-9229-6680F9B1F8A4}"/>
          </ac:picMkLst>
        </pc:picChg>
      </pc:sldChg>
      <pc:sldChg chg="new del">
        <pc:chgData name="Riccardo Berta" userId="c8694f89-bba4-4576-b0a8-456619ca5a8c" providerId="ADAL" clId="{A8290FA7-622A-D149-8650-9DF3F18680D5}" dt="2022-07-27T10:14:17.648" v="1770" actId="2696"/>
        <pc:sldMkLst>
          <pc:docMk/>
          <pc:sldMk cId="4179454221" sldId="262"/>
        </pc:sldMkLst>
      </pc:sldChg>
      <pc:sldChg chg="addSp delSp modSp new del mod">
        <pc:chgData name="Riccardo Berta" userId="c8694f89-bba4-4576-b0a8-456619ca5a8c" providerId="ADAL" clId="{A8290FA7-622A-D149-8650-9DF3F18680D5}" dt="2022-07-27T10:14:36.007" v="1777" actId="2696"/>
        <pc:sldMkLst>
          <pc:docMk/>
          <pc:sldMk cId="2702540954" sldId="263"/>
        </pc:sldMkLst>
        <pc:spChg chg="add del mod">
          <ac:chgData name="Riccardo Berta" userId="c8694f89-bba4-4576-b0a8-456619ca5a8c" providerId="ADAL" clId="{A8290FA7-622A-D149-8650-9DF3F18680D5}" dt="2022-07-27T10:14:34.058" v="1775"/>
          <ac:spMkLst>
            <pc:docMk/>
            <pc:sldMk cId="2702540954" sldId="263"/>
            <ac:spMk id="3" creationId="{3202F38C-70E9-B11B-4CF4-DD7C2BF1118A}"/>
          </ac:spMkLst>
        </pc:spChg>
      </pc:sldChg>
      <pc:sldChg chg="del">
        <pc:chgData name="Riccardo Berta" userId="c8694f89-bba4-4576-b0a8-456619ca5a8c" providerId="ADAL" clId="{A8290FA7-622A-D149-8650-9DF3F18680D5}" dt="2022-07-18T11:39:58.451" v="27" actId="2696"/>
        <pc:sldMkLst>
          <pc:docMk/>
          <pc:sldMk cId="3102138681" sldId="263"/>
        </pc:sldMkLst>
        <pc:spChg chg="add mod">
          <ac:chgData name="Riccardo Berta" userId="c8694f89-bba4-4576-b0a8-456619ca5a8c" providerId="ADAL" clId="{A8290FA7-622A-D149-8650-9DF3F18680D5}" dt="2022-07-27T13:25:04.866" v="2759" actId="113"/>
          <ac:spMkLst>
            <pc:docMk/>
            <pc:sldMk cId="3102138681" sldId="263"/>
            <ac:spMk id="4" creationId="{F4D09BBD-B357-6547-1869-C5A2382FCC8B}"/>
          </ac:spMkLst>
        </pc:spChg>
        <pc:spChg chg="add del mod">
          <ac:chgData name="Riccardo Berta" userId="c8694f89-bba4-4576-b0a8-456619ca5a8c" providerId="ADAL" clId="{A8290FA7-622A-D149-8650-9DF3F18680D5}" dt="2022-07-27T11:15:39.262" v="2505" actId="478"/>
          <ac:spMkLst>
            <pc:docMk/>
            <pc:sldMk cId="3102138681" sldId="263"/>
            <ac:spMk id="5" creationId="{23AC3424-715D-3F08-932D-C2CF108A7059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6" creationId="{E6A53417-994D-A7A5-6B3C-BE4F99893522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7" creationId="{A40D36EA-EE11-0232-DF5A-70C2463FA6D7}"/>
          </ac:spMkLst>
        </pc:spChg>
        <pc:spChg chg="mod">
          <ac:chgData name="Riccardo Berta" userId="c8694f89-bba4-4576-b0a8-456619ca5a8c" providerId="ADAL" clId="{A8290FA7-622A-D149-8650-9DF3F18680D5}" dt="2022-07-27T10:48:03.941" v="2323" actId="20577"/>
          <ac:spMkLst>
            <pc:docMk/>
            <pc:sldMk cId="3102138681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8:06.788" v="2324" actId="20577"/>
          <ac:spMkLst>
            <pc:docMk/>
            <pc:sldMk cId="3102138681" sldId="263"/>
            <ac:spMk id="84" creationId="{00000000-0000-0000-0000-000000000000}"/>
          </ac:spMkLst>
        </pc:spChg>
        <pc:grpChg chg="add del mod">
          <ac:chgData name="Riccardo Berta" userId="c8694f89-bba4-4576-b0a8-456619ca5a8c" providerId="ADAL" clId="{A8290FA7-622A-D149-8650-9DF3F18680D5}" dt="2022-07-27T11:18:00.757" v="2523" actId="478"/>
          <ac:grpSpMkLst>
            <pc:docMk/>
            <pc:sldMk cId="3102138681" sldId="263"/>
            <ac:grpSpMk id="8" creationId="{197E1684-FF9E-2244-C365-B25FF288C192}"/>
          </ac:grpSpMkLst>
        </pc:grpChg>
        <pc:picChg chg="del">
          <ac:chgData name="Riccardo Berta" userId="c8694f89-bba4-4576-b0a8-456619ca5a8c" providerId="ADAL" clId="{A8290FA7-622A-D149-8650-9DF3F18680D5}" dt="2022-07-27T10:43:13.465" v="2245" actId="478"/>
          <ac:picMkLst>
            <pc:docMk/>
            <pc:sldMk cId="3102138681" sldId="263"/>
            <ac:picMk id="2" creationId="{DE7BB65F-08A4-B6D2-CED9-F0FFBD5CDBF9}"/>
          </ac:picMkLst>
        </pc:picChg>
        <pc:picChg chg="del">
          <ac:chgData name="Riccardo Berta" userId="c8694f89-bba4-4576-b0a8-456619ca5a8c" providerId="ADAL" clId="{A8290FA7-622A-D149-8650-9DF3F18680D5}" dt="2022-07-27T10:43:13.005" v="2244" actId="478"/>
          <ac:picMkLst>
            <pc:docMk/>
            <pc:sldMk cId="3102138681" sldId="263"/>
            <ac:picMk id="3" creationId="{8F10188F-1192-CC5C-9229-6680F9B1F8A4}"/>
          </ac:picMkLst>
        </pc:picChg>
        <pc:picChg chg="add mod">
          <ac:chgData name="Riccardo Berta" userId="c8694f89-bba4-4576-b0a8-456619ca5a8c" providerId="ADAL" clId="{A8290FA7-622A-D149-8650-9DF3F18680D5}" dt="2022-07-27T13:24:53.552" v="2751" actId="1076"/>
          <ac:picMkLst>
            <pc:docMk/>
            <pc:sldMk cId="3102138681" sldId="263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1:16:53.879" v="2519" actId="1076"/>
          <ac:picMkLst>
            <pc:docMk/>
            <pc:sldMk cId="3102138681" sldId="263"/>
            <ac:picMk id="2050" creationId="{A53CAF74-1BDF-FAC7-6840-B2596884FF7F}"/>
          </ac:picMkLst>
        </pc:picChg>
      </pc:sldChg>
      <pc:sldChg chg="addSp modSp add del mod">
        <pc:chgData name="Riccardo Berta" userId="c8694f89-bba4-4576-b0a8-456619ca5a8c" providerId="ADAL" clId="{A8290FA7-622A-D149-8650-9DF3F18680D5}" dt="2022-07-27T10:42:20.886" v="2231" actId="2696"/>
        <pc:sldMkLst>
          <pc:docMk/>
          <pc:sldMk cId="3911169705" sldId="263"/>
        </pc:sldMkLst>
        <pc:spChg chg="mod">
          <ac:chgData name="Riccardo Berta" userId="c8694f89-bba4-4576-b0a8-456619ca5a8c" providerId="ADAL" clId="{A8290FA7-622A-D149-8650-9DF3F18680D5}" dt="2022-07-27T10:33:15.496" v="2048" actId="20577"/>
          <ac:spMkLst>
            <pc:docMk/>
            <pc:sldMk cId="3911169705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34:05.441" v="2067" actId="20577"/>
          <ac:spMkLst>
            <pc:docMk/>
            <pc:sldMk cId="3911169705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33:53.682" v="2062" actId="14100"/>
          <ac:picMkLst>
            <pc:docMk/>
            <pc:sldMk cId="3911169705" sldId="263"/>
            <ac:picMk id="2" creationId="{D4B2A0E7-4B4D-E6BD-CA2B-E156742EB348}"/>
          </ac:picMkLst>
        </pc:picChg>
        <pc:picChg chg="add mod">
          <ac:chgData name="Riccardo Berta" userId="c8694f89-bba4-4576-b0a8-456619ca5a8c" providerId="ADAL" clId="{A8290FA7-622A-D149-8650-9DF3F18680D5}" dt="2022-07-27T10:34:01.183" v="2064" actId="1076"/>
          <ac:picMkLst>
            <pc:docMk/>
            <pc:sldMk cId="3911169705" sldId="263"/>
            <ac:picMk id="3" creationId="{DB1314C3-2E54-D0A9-2C2E-0B14369A70D5}"/>
          </ac:picMkLst>
        </pc:picChg>
      </pc:sldChg>
      <pc:sldChg chg="del">
        <pc:chgData name="Riccardo Berta" userId="c8694f89-bba4-4576-b0a8-456619ca5a8c" providerId="ADAL" clId="{A8290FA7-622A-D149-8650-9DF3F18680D5}" dt="2022-07-18T11:39:58.616" v="28" actId="2696"/>
        <pc:sldMkLst>
          <pc:docMk/>
          <pc:sldMk cId="2113557187" sldId="264"/>
        </pc:sldMkLst>
        <pc:spChg chg="add del">
          <ac:chgData name="Riccardo Berta" userId="c8694f89-bba4-4576-b0a8-456619ca5a8c" providerId="ADAL" clId="{A8290FA7-622A-D149-8650-9DF3F18680D5}" dt="2022-07-27T11:59:11.727" v="2638" actId="478"/>
          <ac:spMkLst>
            <pc:docMk/>
            <pc:sldMk cId="2113557187" sldId="264"/>
            <ac:spMk id="3" creationId="{BC1FDF23-921F-5E18-9CFF-ACCFCF450821}"/>
          </ac:spMkLst>
        </pc:spChg>
        <pc:spChg chg="mod">
          <ac:chgData name="Riccardo Berta" userId="c8694f89-bba4-4576-b0a8-456619ca5a8c" providerId="ADAL" clId="{A8290FA7-622A-D149-8650-9DF3F18680D5}" dt="2022-07-27T11:59:29.324" v="2645" actId="5793"/>
          <ac:spMkLst>
            <pc:docMk/>
            <pc:sldMk cId="2113557187" sldId="264"/>
            <ac:spMk id="4" creationId="{F4D09BBD-B357-6547-1869-C5A2382FCC8B}"/>
          </ac:spMkLst>
        </pc:spChg>
        <pc:spChg chg="add del">
          <ac:chgData name="Riccardo Berta" userId="c8694f89-bba4-4576-b0a8-456619ca5a8c" providerId="ADAL" clId="{A8290FA7-622A-D149-8650-9DF3F18680D5}" dt="2022-07-27T11:59:15.052" v="2640" actId="478"/>
          <ac:spMkLst>
            <pc:docMk/>
            <pc:sldMk cId="2113557187" sldId="264"/>
            <ac:spMk id="6" creationId="{2CCFB366-8A7D-5E7E-B99E-3A97CFF1730F}"/>
          </ac:spMkLst>
        </pc:spChg>
        <pc:picChg chg="del">
          <ac:chgData name="Riccardo Berta" userId="c8694f89-bba4-4576-b0a8-456619ca5a8c" providerId="ADAL" clId="{A8290FA7-622A-D149-8650-9DF3F18680D5}" dt="2022-07-27T11:59:09.596" v="2636" actId="478"/>
          <ac:picMkLst>
            <pc:docMk/>
            <pc:sldMk cId="2113557187" sldId="264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3:22:18.527" v="2647" actId="14100"/>
          <ac:picMkLst>
            <pc:docMk/>
            <pc:sldMk cId="2113557187" sldId="264"/>
            <ac:picMk id="3074" creationId="{9CA02893-40B1-CBA3-7B52-7B9773D440DD}"/>
          </ac:picMkLst>
        </pc:picChg>
      </pc:sldChg>
      <pc:sldChg chg="del">
        <pc:chgData name="Riccardo Berta" userId="c8694f89-bba4-4576-b0a8-456619ca5a8c" providerId="ADAL" clId="{A8290FA7-622A-D149-8650-9DF3F18680D5}" dt="2022-07-18T11:39:58.749" v="29" actId="2696"/>
        <pc:sldMkLst>
          <pc:docMk/>
          <pc:sldMk cId="2045385232" sldId="265"/>
        </pc:sldMkLst>
        <pc:spChg chg="mod">
          <ac:chgData name="Riccardo Berta" userId="c8694f89-bba4-4576-b0a8-456619ca5a8c" providerId="ADAL" clId="{A8290FA7-622A-D149-8650-9DF3F18680D5}" dt="2022-07-27T13:28:40.287" v="2835" actId="20577"/>
          <ac:spMkLst>
            <pc:docMk/>
            <pc:sldMk cId="2045385232" sldId="265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3:34:43.252" v="2978" actId="20577"/>
          <ac:spMkLst>
            <pc:docMk/>
            <pc:sldMk cId="2045385232" sldId="265"/>
            <ac:spMk id="3" creationId="{443CA410-E246-EACE-351E-80C846A06F66}"/>
          </ac:spMkLst>
        </pc:spChg>
        <pc:picChg chg="add mod">
          <ac:chgData name="Riccardo Berta" userId="c8694f89-bba4-4576-b0a8-456619ca5a8c" providerId="ADAL" clId="{A8290FA7-622A-D149-8650-9DF3F18680D5}" dt="2022-07-27T13:29:04.301" v="2839" actId="1076"/>
          <ac:picMkLst>
            <pc:docMk/>
            <pc:sldMk cId="2045385232" sldId="265"/>
            <ac:picMk id="5" creationId="{6F2A372C-E4F3-6EB3-7011-0A41077F7959}"/>
          </ac:picMkLst>
        </pc:picChg>
      </pc:sldChg>
      <pc:sldChg chg="del">
        <pc:chgData name="Riccardo Berta" userId="c8694f89-bba4-4576-b0a8-456619ca5a8c" providerId="ADAL" clId="{A8290FA7-622A-D149-8650-9DF3F18680D5}" dt="2022-07-18T11:39:58.869" v="30" actId="2696"/>
        <pc:sldMkLst>
          <pc:docMk/>
          <pc:sldMk cId="4181844165" sldId="266"/>
        </pc:sldMkLst>
      </pc:sldChg>
      <pc:sldChg chg="del">
        <pc:chgData name="Riccardo Berta" userId="c8694f89-bba4-4576-b0a8-456619ca5a8c" providerId="ADAL" clId="{A8290FA7-622A-D149-8650-9DF3F18680D5}" dt="2022-07-18T11:39:59.035" v="31" actId="2696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A8290FA7-622A-D149-8650-9DF3F18680D5}" dt="2022-07-18T11:39:59.202" v="32" actId="2696"/>
        <pc:sldMkLst>
          <pc:docMk/>
          <pc:sldMk cId="3471997037" sldId="269"/>
        </pc:sldMkLst>
      </pc:sldChg>
      <pc:sldChg chg="del">
        <pc:chgData name="Riccardo Berta" userId="c8694f89-bba4-4576-b0a8-456619ca5a8c" providerId="ADAL" clId="{A8290FA7-622A-D149-8650-9DF3F18680D5}" dt="2022-07-18T11:39:59.363" v="33" actId="2696"/>
        <pc:sldMkLst>
          <pc:docMk/>
          <pc:sldMk cId="3130917410" sldId="270"/>
        </pc:sldMkLst>
      </pc:sldChg>
      <pc:sldChg chg="del">
        <pc:chgData name="Riccardo Berta" userId="c8694f89-bba4-4576-b0a8-456619ca5a8c" providerId="ADAL" clId="{A8290FA7-622A-D149-8650-9DF3F18680D5}" dt="2022-07-18T11:39:59.502" v="34" actId="2696"/>
        <pc:sldMkLst>
          <pc:docMk/>
          <pc:sldMk cId="2266699268" sldId="271"/>
        </pc:sldMkLst>
      </pc:sldChg>
      <pc:sldChg chg="del">
        <pc:chgData name="Riccardo Berta" userId="c8694f89-bba4-4576-b0a8-456619ca5a8c" providerId="ADAL" clId="{A8290FA7-622A-D149-8650-9DF3F18680D5}" dt="2022-07-18T11:40:00.091" v="38" actId="2696"/>
        <pc:sldMkLst>
          <pc:docMk/>
          <pc:sldMk cId="993270251" sldId="272"/>
        </pc:sldMkLst>
      </pc:sldChg>
      <pc:sldChg chg="del">
        <pc:chgData name="Riccardo Berta" userId="c8694f89-bba4-4576-b0a8-456619ca5a8c" providerId="ADAL" clId="{A8290FA7-622A-D149-8650-9DF3F18680D5}" dt="2022-07-18T11:39:59.623" v="35" actId="2696"/>
        <pc:sldMkLst>
          <pc:docMk/>
          <pc:sldMk cId="0" sldId="273"/>
        </pc:sldMkLst>
      </pc:sldChg>
      <pc:sldChg chg="del">
        <pc:chgData name="Riccardo Berta" userId="c8694f89-bba4-4576-b0a8-456619ca5a8c" providerId="ADAL" clId="{A8290FA7-622A-D149-8650-9DF3F18680D5}" dt="2022-07-18T11:39:59.806" v="36" actId="2696"/>
        <pc:sldMkLst>
          <pc:docMk/>
          <pc:sldMk cId="3084049364" sldId="274"/>
        </pc:sldMkLst>
      </pc:sldChg>
      <pc:sldChg chg="del">
        <pc:chgData name="Riccardo Berta" userId="c8694f89-bba4-4576-b0a8-456619ca5a8c" providerId="ADAL" clId="{A8290FA7-622A-D149-8650-9DF3F18680D5}" dt="2022-07-18T11:39:59.937" v="37" actId="2696"/>
        <pc:sldMkLst>
          <pc:docMk/>
          <pc:sldMk cId="97697531" sldId="275"/>
        </pc:sldMkLst>
      </pc:sldChg>
      <pc:sldMasterChg chg="modSp mod delSldLayout modSldLayout">
        <pc:chgData name="Riccardo Berta" userId="c8694f89-bba4-4576-b0a8-456619ca5a8c" providerId="ADAL" clId="{A8290FA7-622A-D149-8650-9DF3F18680D5}" dt="2022-07-27T08:45:00.853" v="1135" actId="20577"/>
        <pc:sldMasterMkLst>
          <pc:docMk/>
          <pc:sldMasterMk cId="0" sldId="2147483659"/>
        </pc:sldMasterMkLst>
        <pc:spChg chg="mod">
          <ac:chgData name="Riccardo Berta" userId="c8694f89-bba4-4576-b0a8-456619ca5a8c" providerId="ADAL" clId="{A8290FA7-622A-D149-8650-9DF3F18680D5}" dt="2022-07-27T08:45:00.853" v="1135" actId="20577"/>
          <ac:spMkLst>
            <pc:docMk/>
            <pc:sldMasterMk cId="0" sldId="2147483659"/>
            <ac:spMk id="7" creationId="{00000000-0000-0000-0000-000000000000}"/>
          </ac:spMkLst>
        </pc:spChg>
        <pc:sldLayoutChg chg="del">
          <pc:chgData name="Riccardo Berta" userId="c8694f89-bba4-4576-b0a8-456619ca5a8c" providerId="ADAL" clId="{A8290FA7-622A-D149-8650-9DF3F18680D5}" dt="2022-07-27T07:48:28.832" v="223" actId="2696"/>
          <pc:sldLayoutMkLst>
            <pc:docMk/>
            <pc:sldMasterMk cId="0" sldId="2147483659"/>
            <pc:sldLayoutMk cId="0" sldId="2147483649"/>
          </pc:sldLayoutMkLst>
        </pc:sldLayoutChg>
        <pc:sldLayoutChg chg="delSp">
          <pc:chgData name="Riccardo Berta" userId="c8694f89-bba4-4576-b0a8-456619ca5a8c" providerId="ADAL" clId="{A8290FA7-622A-D149-8650-9DF3F18680D5}" dt="2022-07-27T08:44:23.725" v="1124"/>
          <pc:sldLayoutMkLst>
            <pc:docMk/>
            <pc:sldMasterMk cId="0" sldId="2147483659"/>
            <pc:sldLayoutMk cId="0" sldId="2147483650"/>
          </pc:sldLayoutMkLst>
          <pc:spChg chg="del">
            <ac:chgData name="Riccardo Berta" userId="c8694f89-bba4-4576-b0a8-456619ca5a8c" providerId="ADAL" clId="{A8290FA7-622A-D149-8650-9DF3F18680D5}" dt="2022-07-27T08:44:23.725" v="1124"/>
            <ac:spMkLst>
              <pc:docMk/>
              <pc:sldMasterMk cId="0" sldId="2147483659"/>
              <pc:sldLayoutMk cId="0" sldId="2147483650"/>
              <ac:spMk id="22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3943615B-4CB7-FC4C-9DE8-9CC727992EE4}"/>
    <pc:docChg chg="undo custSel addSld modSld">
      <pc:chgData name="Riccardo Berta" userId="c8694f89-bba4-4576-b0a8-456619ca5a8c" providerId="ADAL" clId="{3943615B-4CB7-FC4C-9DE8-9CC727992EE4}" dt="2022-08-30T14:16:06.747" v="135" actId="20577"/>
      <pc:docMkLst>
        <pc:docMk/>
      </pc:docMkLst>
      <pc:sldChg chg="modSp mod">
        <pc:chgData name="Riccardo Berta" userId="c8694f89-bba4-4576-b0a8-456619ca5a8c" providerId="ADAL" clId="{3943615B-4CB7-FC4C-9DE8-9CC727992EE4}" dt="2022-08-30T14:16:06.747" v="135" actId="20577"/>
        <pc:sldMkLst>
          <pc:docMk/>
          <pc:sldMk cId="0" sldId="257"/>
        </pc:sldMkLst>
        <pc:spChg chg="mod">
          <ac:chgData name="Riccardo Berta" userId="c8694f89-bba4-4576-b0a8-456619ca5a8c" providerId="ADAL" clId="{3943615B-4CB7-FC4C-9DE8-9CC727992EE4}" dt="2022-08-30T14:16:06.747" v="135" actId="20577"/>
          <ac:spMkLst>
            <pc:docMk/>
            <pc:sldMk cId="0" sldId="257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3943615B-4CB7-FC4C-9DE8-9CC727992EE4}" dt="2022-08-26T11:00:53.093" v="42"/>
        <pc:sldMkLst>
          <pc:docMk/>
          <pc:sldMk cId="97697531" sldId="275"/>
        </pc:sldMkLst>
        <pc:spChg chg="mod">
          <ac:chgData name="Riccardo Berta" userId="c8694f89-bba4-4576-b0a8-456619ca5a8c" providerId="ADAL" clId="{3943615B-4CB7-FC4C-9DE8-9CC727992EE4}" dt="2022-08-26T10:59:35.866" v="35" actId="20577"/>
          <ac:spMkLst>
            <pc:docMk/>
            <pc:sldMk cId="97697531" sldId="27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943615B-4CB7-FC4C-9DE8-9CC727992EE4}" dt="2022-08-26T11:00:40.368" v="40" actId="1076"/>
          <ac:picMkLst>
            <pc:docMk/>
            <pc:sldMk cId="97697531" sldId="275"/>
            <ac:picMk id="3" creationId="{C24425DB-0138-99FE-FAD2-763463941402}"/>
          </ac:picMkLst>
        </pc:picChg>
        <pc:picChg chg="add del mod">
          <ac:chgData name="Riccardo Berta" userId="c8694f89-bba4-4576-b0a8-456619ca5a8c" providerId="ADAL" clId="{3943615B-4CB7-FC4C-9DE8-9CC727992EE4}" dt="2022-08-26T11:00:53.093" v="42"/>
          <ac:picMkLst>
            <pc:docMk/>
            <pc:sldMk cId="97697531" sldId="275"/>
            <ac:picMk id="4" creationId="{FDE442AA-FEA2-9ACC-4D04-39B37A7459FB}"/>
          </ac:picMkLst>
        </pc:picChg>
      </pc:sldChg>
      <pc:sldChg chg="addSp delSp modSp add mod">
        <pc:chgData name="Riccardo Berta" userId="c8694f89-bba4-4576-b0a8-456619ca5a8c" providerId="ADAL" clId="{3943615B-4CB7-FC4C-9DE8-9CC727992EE4}" dt="2022-08-26T11:03:05.514" v="74"/>
        <pc:sldMkLst>
          <pc:docMk/>
          <pc:sldMk cId="1388305878" sldId="276"/>
        </pc:sldMkLst>
        <pc:spChg chg="mod">
          <ac:chgData name="Riccardo Berta" userId="c8694f89-bba4-4576-b0a8-456619ca5a8c" providerId="ADAL" clId="{3943615B-4CB7-FC4C-9DE8-9CC727992EE4}" dt="2022-08-26T11:01:00.809" v="45" actId="20577"/>
          <ac:spMkLst>
            <pc:docMk/>
            <pc:sldMk cId="1388305878" sldId="276"/>
            <ac:spMk id="83" creationId="{00000000-0000-0000-0000-000000000000}"/>
          </ac:spMkLst>
        </pc:spChg>
        <pc:spChg chg="mod">
          <ac:chgData name="Riccardo Berta" userId="c8694f89-bba4-4576-b0a8-456619ca5a8c" providerId="ADAL" clId="{3943615B-4CB7-FC4C-9DE8-9CC727992EE4}" dt="2022-08-26T11:02:41.707" v="71" actId="20577"/>
          <ac:spMkLst>
            <pc:docMk/>
            <pc:sldMk cId="1388305878" sldId="276"/>
            <ac:spMk id="84" creationId="{00000000-0000-0000-0000-000000000000}"/>
          </ac:spMkLst>
        </pc:spChg>
        <pc:picChg chg="del">
          <ac:chgData name="Riccardo Berta" userId="c8694f89-bba4-4576-b0a8-456619ca5a8c" providerId="ADAL" clId="{3943615B-4CB7-FC4C-9DE8-9CC727992EE4}" dt="2022-08-26T11:02:01.677" v="62" actId="478"/>
          <ac:picMkLst>
            <pc:docMk/>
            <pc:sldMk cId="1388305878" sldId="276"/>
            <ac:picMk id="3" creationId="{C24425DB-0138-99FE-FAD2-763463941402}"/>
          </ac:picMkLst>
        </pc:picChg>
        <pc:picChg chg="add mod modCrop">
          <ac:chgData name="Riccardo Berta" userId="c8694f89-bba4-4576-b0a8-456619ca5a8c" providerId="ADAL" clId="{3943615B-4CB7-FC4C-9DE8-9CC727992EE4}" dt="2022-08-26T11:02:45.367" v="72" actId="1076"/>
          <ac:picMkLst>
            <pc:docMk/>
            <pc:sldMk cId="1388305878" sldId="276"/>
            <ac:picMk id="4" creationId="{B37C8976-E86A-4EAB-21EA-45CA6D160B6E}"/>
          </ac:picMkLst>
        </pc:picChg>
        <pc:picChg chg="add del mod">
          <ac:chgData name="Riccardo Berta" userId="c8694f89-bba4-4576-b0a8-456619ca5a8c" providerId="ADAL" clId="{3943615B-4CB7-FC4C-9DE8-9CC727992EE4}" dt="2022-08-26T11:03:05.514" v="74"/>
          <ac:picMkLst>
            <pc:docMk/>
            <pc:sldMk cId="1388305878" sldId="276"/>
            <ac:picMk id="5" creationId="{8C98684A-0491-B2DD-1E97-4FD9DA892AE1}"/>
          </ac:picMkLst>
        </pc:picChg>
      </pc:sldChg>
      <pc:sldChg chg="addSp delSp modSp add mod">
        <pc:chgData name="Riccardo Berta" userId="c8694f89-bba4-4576-b0a8-456619ca5a8c" providerId="ADAL" clId="{3943615B-4CB7-FC4C-9DE8-9CC727992EE4}" dt="2022-08-26T11:06:03.382" v="133" actId="1076"/>
        <pc:sldMkLst>
          <pc:docMk/>
          <pc:sldMk cId="3188504337" sldId="277"/>
        </pc:sldMkLst>
        <pc:spChg chg="mod">
          <ac:chgData name="Riccardo Berta" userId="c8694f89-bba4-4576-b0a8-456619ca5a8c" providerId="ADAL" clId="{3943615B-4CB7-FC4C-9DE8-9CC727992EE4}" dt="2022-08-26T11:03:10.295" v="77" actId="20577"/>
          <ac:spMkLst>
            <pc:docMk/>
            <pc:sldMk cId="3188504337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3943615B-4CB7-FC4C-9DE8-9CC727992EE4}" dt="2022-08-26T11:05:27.517" v="125" actId="20577"/>
          <ac:spMkLst>
            <pc:docMk/>
            <pc:sldMk cId="3188504337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943615B-4CB7-FC4C-9DE8-9CC727992EE4}" dt="2022-08-26T11:04:15.028" v="92" actId="1076"/>
          <ac:picMkLst>
            <pc:docMk/>
            <pc:sldMk cId="3188504337" sldId="277"/>
            <ac:picMk id="3" creationId="{5C628457-BFE4-D14C-E20E-25702C3ECC9E}"/>
          </ac:picMkLst>
        </pc:picChg>
        <pc:picChg chg="del">
          <ac:chgData name="Riccardo Berta" userId="c8694f89-bba4-4576-b0a8-456619ca5a8c" providerId="ADAL" clId="{3943615B-4CB7-FC4C-9DE8-9CC727992EE4}" dt="2022-08-26T11:03:55.080" v="90" actId="478"/>
          <ac:picMkLst>
            <pc:docMk/>
            <pc:sldMk cId="3188504337" sldId="277"/>
            <ac:picMk id="4" creationId="{B37C8976-E86A-4EAB-21EA-45CA6D160B6E}"/>
          </ac:picMkLst>
        </pc:picChg>
        <pc:picChg chg="add mod">
          <ac:chgData name="Riccardo Berta" userId="c8694f89-bba4-4576-b0a8-456619ca5a8c" providerId="ADAL" clId="{3943615B-4CB7-FC4C-9DE8-9CC727992EE4}" dt="2022-08-26T11:05:45.131" v="129" actId="14100"/>
          <ac:picMkLst>
            <pc:docMk/>
            <pc:sldMk cId="3188504337" sldId="277"/>
            <ac:picMk id="6" creationId="{D30940DA-AFF2-81B6-B35F-E7A2B00D97E6}"/>
          </ac:picMkLst>
        </pc:picChg>
        <pc:picChg chg="add mod">
          <ac:chgData name="Riccardo Berta" userId="c8694f89-bba4-4576-b0a8-456619ca5a8c" providerId="ADAL" clId="{3943615B-4CB7-FC4C-9DE8-9CC727992EE4}" dt="2022-08-26T11:06:03.382" v="133" actId="1076"/>
          <ac:picMkLst>
            <pc:docMk/>
            <pc:sldMk cId="3188504337" sldId="277"/>
            <ac:picMk id="8" creationId="{BD5E088C-90F4-901C-67BD-EDFBF83A8455}"/>
          </ac:picMkLst>
        </pc:picChg>
      </pc:sldChg>
    </pc:docChg>
  </pc:docChgLst>
  <pc:docChgLst>
    <pc:chgData name="Riccardo Berta" userId="c8694f89-bba4-4576-b0a8-456619ca5a8c" providerId="ADAL" clId="{CF061141-98AB-B84F-BA1A-32879D2AEC16}"/>
    <pc:docChg chg="addSld modSld sldOrd">
      <pc:chgData name="Riccardo Berta" userId="c8694f89-bba4-4576-b0a8-456619ca5a8c" providerId="ADAL" clId="{CF061141-98AB-B84F-BA1A-32879D2AEC16}" dt="2022-10-06T13:51:15.807" v="101" actId="108"/>
      <pc:docMkLst>
        <pc:docMk/>
      </pc:docMkLst>
      <pc:sldChg chg="modSp mod">
        <pc:chgData name="Riccardo Berta" userId="c8694f89-bba4-4576-b0a8-456619ca5a8c" providerId="ADAL" clId="{CF061141-98AB-B84F-BA1A-32879D2AEC16}" dt="2022-10-06T13:49:21.127" v="47" actId="20577"/>
        <pc:sldMkLst>
          <pc:docMk/>
          <pc:sldMk cId="0" sldId="256"/>
        </pc:sldMkLst>
        <pc:spChg chg="mod">
          <ac:chgData name="Riccardo Berta" userId="c8694f89-bba4-4576-b0a8-456619ca5a8c" providerId="ADAL" clId="{CF061141-98AB-B84F-BA1A-32879D2AEC16}" dt="2022-10-06T13:49:21.127" v="47" actId="20577"/>
          <ac:spMkLst>
            <pc:docMk/>
            <pc:sldMk cId="0" sldId="256"/>
            <ac:spMk id="62" creationId="{00000000-0000-0000-0000-000000000000}"/>
          </ac:spMkLst>
        </pc:spChg>
      </pc:sldChg>
      <pc:sldChg chg="modSp mod">
        <pc:chgData name="Riccardo Berta" userId="c8694f89-bba4-4576-b0a8-456619ca5a8c" providerId="ADAL" clId="{CF061141-98AB-B84F-BA1A-32879D2AEC16}" dt="2022-10-06T13:49:32.682" v="71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CF061141-98AB-B84F-BA1A-32879D2AEC16}" dt="2022-10-06T13:49:32.682" v="71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modSp mod">
        <pc:chgData name="Riccardo Berta" userId="c8694f89-bba4-4576-b0a8-456619ca5a8c" providerId="ADAL" clId="{CF061141-98AB-B84F-BA1A-32879D2AEC16}" dt="2022-10-04T10:40:47.844" v="0" actId="20577"/>
        <pc:sldMkLst>
          <pc:docMk/>
          <pc:sldMk cId="3188504337" sldId="277"/>
        </pc:sldMkLst>
        <pc:spChg chg="mod">
          <ac:chgData name="Riccardo Berta" userId="c8694f89-bba4-4576-b0a8-456619ca5a8c" providerId="ADAL" clId="{CF061141-98AB-B84F-BA1A-32879D2AEC16}" dt="2022-10-04T10:40:47.844" v="0" actId="20577"/>
          <ac:spMkLst>
            <pc:docMk/>
            <pc:sldMk cId="3188504337" sldId="277"/>
            <ac:spMk id="84" creationId="{00000000-0000-0000-0000-000000000000}"/>
          </ac:spMkLst>
        </pc:spChg>
      </pc:sldChg>
      <pc:sldChg chg="modSp add mod">
        <pc:chgData name="Riccardo Berta" userId="c8694f89-bba4-4576-b0a8-456619ca5a8c" providerId="ADAL" clId="{CF061141-98AB-B84F-BA1A-32879D2AEC16}" dt="2022-10-06T13:50:03.327" v="87" actId="20577"/>
        <pc:sldMkLst>
          <pc:docMk/>
          <pc:sldMk cId="0" sldId="278"/>
        </pc:sldMkLst>
        <pc:spChg chg="mod">
          <ac:chgData name="Riccardo Berta" userId="c8694f89-bba4-4576-b0a8-456619ca5a8c" providerId="ADAL" clId="{CF061141-98AB-B84F-BA1A-32879D2AEC16}" dt="2022-10-06T13:50:03.327" v="87" actId="20577"/>
          <ac:spMkLst>
            <pc:docMk/>
            <pc:sldMk cId="0" sldId="278"/>
            <ac:spMk id="83" creationId="{00000000-0000-0000-0000-000000000000}"/>
          </ac:spMkLst>
        </pc:spChg>
      </pc:sldChg>
      <pc:sldChg chg="add">
        <pc:chgData name="Riccardo Berta" userId="c8694f89-bba4-4576-b0a8-456619ca5a8c" providerId="ADAL" clId="{CF061141-98AB-B84F-BA1A-32879D2AEC16}" dt="2022-10-06T13:50:11.140" v="88"/>
        <pc:sldMkLst>
          <pc:docMk/>
          <pc:sldMk cId="3692252167" sldId="279"/>
        </pc:sldMkLst>
      </pc:sldChg>
      <pc:sldChg chg="add">
        <pc:chgData name="Riccardo Berta" userId="c8694f89-bba4-4576-b0a8-456619ca5a8c" providerId="ADAL" clId="{CF061141-98AB-B84F-BA1A-32879D2AEC16}" dt="2022-10-06T13:50:17.418" v="89"/>
        <pc:sldMkLst>
          <pc:docMk/>
          <pc:sldMk cId="846979211" sldId="280"/>
        </pc:sldMkLst>
      </pc:sldChg>
      <pc:sldChg chg="add">
        <pc:chgData name="Riccardo Berta" userId="c8694f89-bba4-4576-b0a8-456619ca5a8c" providerId="ADAL" clId="{CF061141-98AB-B84F-BA1A-32879D2AEC16}" dt="2022-10-06T13:50:23.304" v="90"/>
        <pc:sldMkLst>
          <pc:docMk/>
          <pc:sldMk cId="447929702" sldId="281"/>
        </pc:sldMkLst>
      </pc:sldChg>
      <pc:sldChg chg="modSp add mod ord">
        <pc:chgData name="Riccardo Berta" userId="c8694f89-bba4-4576-b0a8-456619ca5a8c" providerId="ADAL" clId="{CF061141-98AB-B84F-BA1A-32879D2AEC16}" dt="2022-10-06T13:51:15.807" v="101" actId="108"/>
        <pc:sldMkLst>
          <pc:docMk/>
          <pc:sldMk cId="11402927" sldId="282"/>
        </pc:sldMkLst>
        <pc:spChg chg="mod">
          <ac:chgData name="Riccardo Berta" userId="c8694f89-bba4-4576-b0a8-456619ca5a8c" providerId="ADAL" clId="{CF061141-98AB-B84F-BA1A-32879D2AEC16}" dt="2022-10-06T13:51:15.807" v="101" actId="108"/>
          <ac:spMkLst>
            <pc:docMk/>
            <pc:sldMk cId="11402927" sldId="282"/>
            <ac:spMk id="84" creationId="{00000000-0000-0000-0000-000000000000}"/>
          </ac:spMkLst>
        </pc:spChg>
      </pc:sldChg>
      <pc:sldChg chg="add">
        <pc:chgData name="Riccardo Berta" userId="c8694f89-bba4-4576-b0a8-456619ca5a8c" providerId="ADAL" clId="{CF061141-98AB-B84F-BA1A-32879D2AEC16}" dt="2022-10-06T13:50:38.636" v="92"/>
        <pc:sldMkLst>
          <pc:docMk/>
          <pc:sldMk cId="2794482370" sldId="283"/>
        </pc:sldMkLst>
      </pc:sldChg>
    </pc:docChg>
  </pc:docChgLst>
  <pc:docChgLst>
    <pc:chgData name="Riccardo Berta" userId="c8694f89-bba4-4576-b0a8-456619ca5a8c" providerId="ADAL" clId="{F4AAAA8C-1CB2-214C-996A-F15BCA6CB64E}"/>
    <pc:docChg chg="undo custSel addSld delSld modSld">
      <pc:chgData name="Riccardo Berta" userId="c8694f89-bba4-4576-b0a8-456619ca5a8c" providerId="ADAL" clId="{F4AAAA8C-1CB2-214C-996A-F15BCA6CB64E}" dt="2022-07-29T16:21:50.628" v="2975" actId="1076"/>
      <pc:docMkLst>
        <pc:docMk/>
      </pc:docMkLst>
      <pc:sldChg chg="modSp mod">
        <pc:chgData name="Riccardo Berta" userId="c8694f89-bba4-4576-b0a8-456619ca5a8c" providerId="ADAL" clId="{F4AAAA8C-1CB2-214C-996A-F15BCA6CB64E}" dt="2022-07-27T13:37:29.445" v="2" actId="20577"/>
        <pc:sldMkLst>
          <pc:docMk/>
          <pc:sldMk cId="0" sldId="256"/>
        </pc:sldMkLst>
        <pc:spChg chg="mod">
          <ac:chgData name="Riccardo Berta" userId="c8694f89-bba4-4576-b0a8-456619ca5a8c" providerId="ADAL" clId="{F4AAAA8C-1CB2-214C-996A-F15BCA6CB64E}" dt="2022-07-27T13:37:29.445" v="2" actId="20577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F4AAAA8C-1CB2-214C-996A-F15BCA6CB64E}" dt="2022-07-27T13:43:23.760" v="162" actId="20577"/>
        <pc:sldMkLst>
          <pc:docMk/>
          <pc:sldMk cId="0" sldId="257"/>
        </pc:sldMkLst>
        <pc:spChg chg="mod">
          <ac:chgData name="Riccardo Berta" userId="c8694f89-bba4-4576-b0a8-456619ca5a8c" providerId="ADAL" clId="{F4AAAA8C-1CB2-214C-996A-F15BCA6CB64E}" dt="2022-07-27T13:38:19.538" v="24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7T13:43:23.760" v="16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7T13:43:02.813" v="153" actId="1076"/>
          <ac:picMkLst>
            <pc:docMk/>
            <pc:sldMk cId="0" sldId="257"/>
            <ac:picMk id="3" creationId="{E337B85C-FAA8-CC41-92F2-13E0228E3B65}"/>
          </ac:picMkLst>
        </pc:picChg>
      </pc:sldChg>
      <pc:sldChg chg="modSp del">
        <pc:chgData name="Riccardo Berta" userId="c8694f89-bba4-4576-b0a8-456619ca5a8c" providerId="ADAL" clId="{F4AAAA8C-1CB2-214C-996A-F15BCA6CB64E}" dt="2022-07-27T13:43:43.714" v="164" actId="2696"/>
        <pc:sldMkLst>
          <pc:docMk/>
          <pc:sldMk cId="1899110855" sldId="258"/>
        </pc:sldMkLst>
        <pc:spChg chg="mod">
          <ac:chgData name="Riccardo Berta" userId="c8694f89-bba4-4576-b0a8-456619ca5a8c" providerId="ADAL" clId="{F4AAAA8C-1CB2-214C-996A-F15BCA6CB64E}" dt="2022-07-27T13:43:40.189" v="163"/>
          <ac:spMkLst>
            <pc:docMk/>
            <pc:sldMk cId="1899110855" sldId="258"/>
            <ac:spMk id="2" creationId="{9A367158-2E24-E90C-7ECC-502AB323ED05}"/>
          </ac:spMkLst>
        </pc:spChg>
      </pc:sldChg>
      <pc:sldChg chg="addSp delSp modSp mod">
        <pc:chgData name="Riccardo Berta" userId="c8694f89-bba4-4576-b0a8-456619ca5a8c" providerId="ADAL" clId="{F4AAAA8C-1CB2-214C-996A-F15BCA6CB64E}" dt="2022-07-29T16:13:43.411" v="289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F4AAAA8C-1CB2-214C-996A-F15BCA6CB64E}" dt="2022-07-29T16:13:43.411" v="2890" actId="20577"/>
          <ac:spMkLst>
            <pc:docMk/>
            <pc:sldMk cId="3018556184" sldId="259"/>
            <ac:spMk id="3" creationId="{38BFAA1C-1163-169B-2D77-6FEF73CC8512}"/>
          </ac:spMkLst>
        </pc:spChg>
        <pc:picChg chg="add del mod">
          <ac:chgData name="Riccardo Berta" userId="c8694f89-bba4-4576-b0a8-456619ca5a8c" providerId="ADAL" clId="{F4AAAA8C-1CB2-214C-996A-F15BCA6CB64E}" dt="2022-07-29T07:13:37.040" v="2021" actId="21"/>
          <ac:picMkLst>
            <pc:docMk/>
            <pc:sldMk cId="3018556184" sldId="259"/>
            <ac:picMk id="5" creationId="{3D57D188-F23C-A5F1-8770-234AC5C0F8CD}"/>
          </ac:picMkLst>
        </pc:picChg>
      </pc:sldChg>
      <pc:sldChg chg="del">
        <pc:chgData name="Riccardo Berta" userId="c8694f89-bba4-4576-b0a8-456619ca5a8c" providerId="ADAL" clId="{F4AAAA8C-1CB2-214C-996A-F15BCA6CB64E}" dt="2022-07-27T13:43:45.045" v="165" actId="2696"/>
        <pc:sldMkLst>
          <pc:docMk/>
          <pc:sldMk cId="1104208334" sldId="260"/>
        </pc:sldMkLst>
      </pc:sldChg>
      <pc:sldChg chg="addSp delSp modSp add mod">
        <pc:chgData name="Riccardo Berta" userId="c8694f89-bba4-4576-b0a8-456619ca5a8c" providerId="ADAL" clId="{F4AAAA8C-1CB2-214C-996A-F15BCA6CB64E}" dt="2022-07-28T05:47:21.216" v="337" actId="1076"/>
        <pc:sldMkLst>
          <pc:docMk/>
          <pc:sldMk cId="2119751735" sldId="260"/>
        </pc:sldMkLst>
        <pc:spChg chg="mod">
          <ac:chgData name="Riccardo Berta" userId="c8694f89-bba4-4576-b0a8-456619ca5a8c" providerId="ADAL" clId="{F4AAAA8C-1CB2-214C-996A-F15BCA6CB64E}" dt="2022-07-27T13:45:31.917" v="177" actId="20577"/>
          <ac:spMkLst>
            <pc:docMk/>
            <pc:sldMk cId="2119751735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5:46:51.692" v="332" actId="20577"/>
          <ac:spMkLst>
            <pc:docMk/>
            <pc:sldMk cId="2119751735" sldId="260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F4AAAA8C-1CB2-214C-996A-F15BCA6CB64E}" dt="2022-07-28T05:47:21.216" v="337" actId="1076"/>
          <ac:grpSpMkLst>
            <pc:docMk/>
            <pc:sldMk cId="2119751735" sldId="260"/>
            <ac:grpSpMk id="7" creationId="{489CA0CE-5F21-4BF4-5B0C-E98A8FC5FDD8}"/>
          </ac:grpSpMkLst>
        </pc:grpChg>
        <pc:picChg chg="del">
          <ac:chgData name="Riccardo Berta" userId="c8694f89-bba4-4576-b0a8-456619ca5a8c" providerId="ADAL" clId="{F4AAAA8C-1CB2-214C-996A-F15BCA6CB64E}" dt="2022-07-27T13:45:46.742" v="181" actId="478"/>
          <ac:picMkLst>
            <pc:docMk/>
            <pc:sldMk cId="2119751735" sldId="260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4" creationId="{BEB555A5-8E8F-EF63-4BD5-BDB8C5B0448C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6" creationId="{177C8D6D-02B1-C754-62AE-4DE123A1F0A3}"/>
          </ac:picMkLst>
        </pc:picChg>
        <pc:picChg chg="add mod">
          <ac:chgData name="Riccardo Berta" userId="c8694f89-bba4-4576-b0a8-456619ca5a8c" providerId="ADAL" clId="{F4AAAA8C-1CB2-214C-996A-F15BCA6CB64E}" dt="2022-07-28T05:47:04.885" v="335" actId="167"/>
          <ac:picMkLst>
            <pc:docMk/>
            <pc:sldMk cId="2119751735" sldId="260"/>
            <ac:picMk id="9" creationId="{B47B7D50-84FB-AA7F-8A99-66D4AF7E0E9D}"/>
          </ac:picMkLst>
        </pc:picChg>
      </pc:sldChg>
      <pc:sldChg chg="del">
        <pc:chgData name="Riccardo Berta" userId="c8694f89-bba4-4576-b0a8-456619ca5a8c" providerId="ADAL" clId="{F4AAAA8C-1CB2-214C-996A-F15BCA6CB64E}" dt="2022-07-27T13:43:46.058" v="166" actId="2696"/>
        <pc:sldMkLst>
          <pc:docMk/>
          <pc:sldMk cId="1290395919" sldId="261"/>
        </pc:sldMkLst>
      </pc:sldChg>
      <pc:sldChg chg="delSp modSp add mod">
        <pc:chgData name="Riccardo Berta" userId="c8694f89-bba4-4576-b0a8-456619ca5a8c" providerId="ADAL" clId="{F4AAAA8C-1CB2-214C-996A-F15BCA6CB64E}" dt="2022-07-28T06:08:36.900" v="979" actId="20577"/>
        <pc:sldMkLst>
          <pc:docMk/>
          <pc:sldMk cId="2389937581" sldId="261"/>
        </pc:sldMkLst>
        <pc:spChg chg="mod">
          <ac:chgData name="Riccardo Berta" userId="c8694f89-bba4-4576-b0a8-456619ca5a8c" providerId="ADAL" clId="{F4AAAA8C-1CB2-214C-996A-F15BCA6CB64E}" dt="2022-07-28T05:48:31.210" v="384" actId="20577"/>
          <ac:spMkLst>
            <pc:docMk/>
            <pc:sldMk cId="238993758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08:36.900" v="979" actId="20577"/>
          <ac:spMkLst>
            <pc:docMk/>
            <pc:sldMk cId="2389937581" sldId="261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5:48:38.627" v="386" actId="478"/>
          <ac:picMkLst>
            <pc:docMk/>
            <pc:sldMk cId="2389937581" sldId="261"/>
            <ac:picMk id="3" creationId="{E337B85C-FAA8-CC41-92F2-13E0228E3B65}"/>
          </ac:picMkLst>
        </pc:picChg>
      </pc:sldChg>
      <pc:sldChg chg="addSp delSp modSp add mod">
        <pc:chgData name="Riccardo Berta" userId="c8694f89-bba4-4576-b0a8-456619ca5a8c" providerId="ADAL" clId="{F4AAAA8C-1CB2-214C-996A-F15BCA6CB64E}" dt="2022-07-28T06:20:33.799" v="1324" actId="58"/>
        <pc:sldMkLst>
          <pc:docMk/>
          <pc:sldMk cId="1270389364" sldId="262"/>
        </pc:sldMkLst>
        <pc:spChg chg="mod">
          <ac:chgData name="Riccardo Berta" userId="c8694f89-bba4-4576-b0a8-456619ca5a8c" providerId="ADAL" clId="{F4AAAA8C-1CB2-214C-996A-F15BCA6CB64E}" dt="2022-07-28T06:09:05.210" v="991" actId="20577"/>
          <ac:spMkLst>
            <pc:docMk/>
            <pc:sldMk cId="1270389364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20:33.799" v="1324" actId="58"/>
          <ac:spMkLst>
            <pc:docMk/>
            <pc:sldMk cId="1270389364" sldId="262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6:09:15.678" v="996" actId="478"/>
          <ac:picMkLst>
            <pc:docMk/>
            <pc:sldMk cId="1270389364" sldId="262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6:17:50.208" v="1230" actId="1036"/>
          <ac:picMkLst>
            <pc:docMk/>
            <pc:sldMk cId="1270389364" sldId="262"/>
            <ac:picMk id="4" creationId="{AB9A4B8B-5326-C7E4-06B6-378D995D5B26}"/>
          </ac:picMkLst>
        </pc:picChg>
      </pc:sldChg>
      <pc:sldChg chg="del">
        <pc:chgData name="Riccardo Berta" userId="c8694f89-bba4-4576-b0a8-456619ca5a8c" providerId="ADAL" clId="{F4AAAA8C-1CB2-214C-996A-F15BCA6CB64E}" dt="2022-07-27T13:43:47.251" v="167" actId="2696"/>
        <pc:sldMkLst>
          <pc:docMk/>
          <pc:sldMk cId="4130549615" sldId="262"/>
        </pc:sldMkLst>
      </pc:sldChg>
      <pc:sldChg chg="modSp add mod">
        <pc:chgData name="Riccardo Berta" userId="c8694f89-bba4-4576-b0a8-456619ca5a8c" providerId="ADAL" clId="{F4AAAA8C-1CB2-214C-996A-F15BCA6CB64E}" dt="2022-07-29T07:18:15.970" v="2126" actId="1076"/>
        <pc:sldMkLst>
          <pc:docMk/>
          <pc:sldMk cId="2644872656" sldId="263"/>
        </pc:sldMkLst>
        <pc:spChg chg="mod">
          <ac:chgData name="Riccardo Berta" userId="c8694f89-bba4-4576-b0a8-456619ca5a8c" providerId="ADAL" clId="{F4AAAA8C-1CB2-214C-996A-F15BCA6CB64E}" dt="2022-07-28T13:41:46.191" v="1354" actId="20577"/>
          <ac:spMkLst>
            <pc:docMk/>
            <pc:sldMk cId="2644872656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8:15.970" v="2126" actId="1076"/>
          <ac:spMkLst>
            <pc:docMk/>
            <pc:sldMk cId="2644872656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8.139" v="168" actId="2696"/>
        <pc:sldMkLst>
          <pc:docMk/>
          <pc:sldMk cId="3102138681" sldId="263"/>
        </pc:sldMkLst>
      </pc:sldChg>
      <pc:sldChg chg="modSp add mod">
        <pc:chgData name="Riccardo Berta" userId="c8694f89-bba4-4576-b0a8-456619ca5a8c" providerId="ADAL" clId="{F4AAAA8C-1CB2-214C-996A-F15BCA6CB64E}" dt="2022-07-28T13:59:43.403" v="1794" actId="20577"/>
        <pc:sldMkLst>
          <pc:docMk/>
          <pc:sldMk cId="1681389695" sldId="264"/>
        </pc:sldMkLst>
        <pc:spChg chg="mod">
          <ac:chgData name="Riccardo Berta" userId="c8694f89-bba4-4576-b0a8-456619ca5a8c" providerId="ADAL" clId="{F4AAAA8C-1CB2-214C-996A-F15BCA6CB64E}" dt="2022-07-28T13:55:27.771" v="1667" actId="20577"/>
          <ac:spMkLst>
            <pc:docMk/>
            <pc:sldMk cId="1681389695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13:59:43.403" v="1794" actId="20577"/>
          <ac:spMkLst>
            <pc:docMk/>
            <pc:sldMk cId="1681389695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9.652" v="169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F4AAAA8C-1CB2-214C-996A-F15BCA6CB64E}" dt="2022-07-27T13:43:57.658" v="170" actId="2696"/>
        <pc:sldMkLst>
          <pc:docMk/>
          <pc:sldMk cId="2045385232" sldId="265"/>
        </pc:sldMkLst>
      </pc:sldChg>
      <pc:sldChg chg="addSp modSp add mod">
        <pc:chgData name="Riccardo Berta" userId="c8694f89-bba4-4576-b0a8-456619ca5a8c" providerId="ADAL" clId="{F4AAAA8C-1CB2-214C-996A-F15BCA6CB64E}" dt="2022-07-29T07:15:19.612" v="2059" actId="1037"/>
        <pc:sldMkLst>
          <pc:docMk/>
          <pc:sldMk cId="2862573505" sldId="265"/>
        </pc:sldMkLst>
        <pc:spChg chg="mod">
          <ac:chgData name="Riccardo Berta" userId="c8694f89-bba4-4576-b0a8-456619ca5a8c" providerId="ADAL" clId="{F4AAAA8C-1CB2-214C-996A-F15BCA6CB64E}" dt="2022-07-28T14:01:34.242" v="1824" actId="20577"/>
          <ac:spMkLst>
            <pc:docMk/>
            <pc:sldMk cId="2862573505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4:51.920" v="2043" actId="1076"/>
          <ac:spMkLst>
            <pc:docMk/>
            <pc:sldMk cId="2862573505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07:14:07.899" v="2027" actId="1076"/>
          <ac:picMkLst>
            <pc:docMk/>
            <pc:sldMk cId="2862573505" sldId="265"/>
            <ac:picMk id="3" creationId="{E5BCAA50-F768-A24F-D65F-DC7B97A8A06C}"/>
          </ac:picMkLst>
        </pc:picChg>
        <pc:picChg chg="add mod">
          <ac:chgData name="Riccardo Berta" userId="c8694f89-bba4-4576-b0a8-456619ca5a8c" providerId="ADAL" clId="{F4AAAA8C-1CB2-214C-996A-F15BCA6CB64E}" dt="2022-07-29T07:15:19.612" v="2059" actId="1037"/>
          <ac:picMkLst>
            <pc:docMk/>
            <pc:sldMk cId="2862573505" sldId="265"/>
            <ac:picMk id="5" creationId="{743A1BA3-6E04-AB8A-9650-4CD776CB6A72}"/>
          </ac:picMkLst>
        </pc:picChg>
        <pc:picChg chg="add mod">
          <ac:chgData name="Riccardo Berta" userId="c8694f89-bba4-4576-b0a8-456619ca5a8c" providerId="ADAL" clId="{F4AAAA8C-1CB2-214C-996A-F15BCA6CB64E}" dt="2022-07-29T07:15:08.710" v="2051" actId="1037"/>
          <ac:picMkLst>
            <pc:docMk/>
            <pc:sldMk cId="2862573505" sldId="265"/>
            <ac:picMk id="6" creationId="{9C1ABB64-8085-F0EF-1388-6AF4DB3909BB}"/>
          </ac:picMkLst>
        </pc:picChg>
      </pc:sldChg>
      <pc:sldChg chg="modSp add mod">
        <pc:chgData name="Riccardo Berta" userId="c8694f89-bba4-4576-b0a8-456619ca5a8c" providerId="ADAL" clId="{F4AAAA8C-1CB2-214C-996A-F15BCA6CB64E}" dt="2022-07-29T15:42:16.243" v="2364" actId="404"/>
        <pc:sldMkLst>
          <pc:docMk/>
          <pc:sldMk cId="4181844165" sldId="266"/>
        </pc:sldMkLst>
        <pc:spChg chg="mod">
          <ac:chgData name="Riccardo Berta" userId="c8694f89-bba4-4576-b0a8-456619ca5a8c" providerId="ADAL" clId="{F4AAAA8C-1CB2-214C-996A-F15BCA6CB64E}" dt="2022-07-29T07:11:57.611" v="2016"/>
          <ac:spMkLst>
            <pc:docMk/>
            <pc:sldMk cId="4181844165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5:42:16.243" v="2364" actId="404"/>
          <ac:spMkLst>
            <pc:docMk/>
            <pc:sldMk cId="4181844165" sldId="266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F4AAAA8C-1CB2-214C-996A-F15BCA6CB64E}" dt="2022-07-29T16:21:50.628" v="2975" actId="1076"/>
        <pc:sldMkLst>
          <pc:docMk/>
          <pc:sldMk cId="216455838" sldId="267"/>
        </pc:sldMkLst>
        <pc:spChg chg="mod">
          <ac:chgData name="Riccardo Berta" userId="c8694f89-bba4-4576-b0a8-456619ca5a8c" providerId="ADAL" clId="{F4AAAA8C-1CB2-214C-996A-F15BCA6CB64E}" dt="2022-07-29T16:21:40.165" v="2974" actId="20577"/>
          <ac:spMkLst>
            <pc:docMk/>
            <pc:sldMk cId="216455838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21:04.813" v="2957" actId="20577"/>
          <ac:spMkLst>
            <pc:docMk/>
            <pc:sldMk cId="216455838" sldId="267"/>
            <ac:spMk id="84" creationId="{00000000-0000-0000-0000-000000000000}"/>
          </ac:spMkLst>
        </pc:spChg>
        <pc:picChg chg="add del">
          <ac:chgData name="Riccardo Berta" userId="c8694f89-bba4-4576-b0a8-456619ca5a8c" providerId="ADAL" clId="{F4AAAA8C-1CB2-214C-996A-F15BCA6CB64E}" dt="2022-07-29T15:53:24.645" v="2396" actId="478"/>
          <ac:picMkLst>
            <pc:docMk/>
            <pc:sldMk cId="216455838" sldId="267"/>
            <ac:picMk id="2" creationId="{F4FCEF60-8194-3CD6-BE60-E133D5DF313E}"/>
          </ac:picMkLst>
        </pc:picChg>
        <pc:picChg chg="add mod">
          <ac:chgData name="Riccardo Berta" userId="c8694f89-bba4-4576-b0a8-456619ca5a8c" providerId="ADAL" clId="{F4AAAA8C-1CB2-214C-996A-F15BCA6CB64E}" dt="2022-07-29T16:21:09.630" v="2958" actId="1076"/>
          <ac:picMkLst>
            <pc:docMk/>
            <pc:sldMk cId="216455838" sldId="267"/>
            <ac:picMk id="4" creationId="{E6F64BDC-73CD-7216-BA09-69DDCB93F9D4}"/>
          </ac:picMkLst>
        </pc:picChg>
        <pc:picChg chg="add mod">
          <ac:chgData name="Riccardo Berta" userId="c8694f89-bba4-4576-b0a8-456619ca5a8c" providerId="ADAL" clId="{F4AAAA8C-1CB2-214C-996A-F15BCA6CB64E}" dt="2022-07-29T16:21:50.628" v="2975" actId="1076"/>
          <ac:picMkLst>
            <pc:docMk/>
            <pc:sldMk cId="216455838" sldId="267"/>
            <ac:picMk id="5" creationId="{3ACC4B13-0F8B-1CAD-68C4-DF5DFDB1BD88}"/>
          </ac:picMkLst>
        </pc:picChg>
      </pc:sldChg>
      <pc:sldChg chg="modSp add mod">
        <pc:chgData name="Riccardo Berta" userId="c8694f89-bba4-4576-b0a8-456619ca5a8c" providerId="ADAL" clId="{F4AAAA8C-1CB2-214C-996A-F15BCA6CB64E}" dt="2022-07-29T16:13:07.544" v="2873" actId="20577"/>
        <pc:sldMkLst>
          <pc:docMk/>
          <pc:sldMk cId="925286286" sldId="268"/>
        </pc:sldMkLst>
        <pc:spChg chg="mod">
          <ac:chgData name="Riccardo Berta" userId="c8694f89-bba4-4576-b0a8-456619ca5a8c" providerId="ADAL" clId="{F4AAAA8C-1CB2-214C-996A-F15BCA6CB64E}" dt="2022-07-29T16:00:31.322" v="2504"/>
          <ac:spMkLst>
            <pc:docMk/>
            <pc:sldMk cId="925286286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3:07.544" v="2873" actId="20577"/>
          <ac:spMkLst>
            <pc:docMk/>
            <pc:sldMk cId="925286286" sldId="268"/>
            <ac:spMk id="84" creationId="{00000000-0000-0000-0000-000000000000}"/>
          </ac:spMkLst>
        </pc:spChg>
      </pc:sldChg>
      <pc:sldChg chg="addSp modSp add mod">
        <pc:chgData name="Riccardo Berta" userId="c8694f89-bba4-4576-b0a8-456619ca5a8c" providerId="ADAL" clId="{F4AAAA8C-1CB2-214C-996A-F15BCA6CB64E}" dt="2022-07-29T16:20:35.039" v="2951" actId="962"/>
        <pc:sldMkLst>
          <pc:docMk/>
          <pc:sldMk cId="3471997037" sldId="269"/>
        </pc:sldMkLst>
        <pc:spChg chg="mod">
          <ac:chgData name="Riccardo Berta" userId="c8694f89-bba4-4576-b0a8-456619ca5a8c" providerId="ADAL" clId="{F4AAAA8C-1CB2-214C-996A-F15BCA6CB64E}" dt="2022-07-29T16:17:02.750" v="2922" actId="20577"/>
          <ac:spMkLst>
            <pc:docMk/>
            <pc:sldMk cId="3471997037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8:45.638" v="2948" actId="20577"/>
          <ac:spMkLst>
            <pc:docMk/>
            <pc:sldMk cId="3471997037" sldId="26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16:20:35.039" v="2951" actId="962"/>
          <ac:picMkLst>
            <pc:docMk/>
            <pc:sldMk cId="3471997037" sldId="269"/>
            <ac:picMk id="3" creationId="{471AFF0B-7713-10C4-E8A3-3EDBC8FE0FD9}"/>
          </ac:picMkLst>
        </pc:picChg>
      </pc:sldChg>
      <pc:sldChg chg="add">
        <pc:chgData name="Riccardo Berta" userId="c8694f89-bba4-4576-b0a8-456619ca5a8c" providerId="ADAL" clId="{F4AAAA8C-1CB2-214C-996A-F15BCA6CB64E}" dt="2022-07-28T14:01:20.148" v="1808"/>
        <pc:sldMkLst>
          <pc:docMk/>
          <pc:sldMk cId="3130917410" sldId="270"/>
        </pc:sldMkLst>
      </pc:sldChg>
      <pc:sldChg chg="add">
        <pc:chgData name="Riccardo Berta" userId="c8694f89-bba4-4576-b0a8-456619ca5a8c" providerId="ADAL" clId="{F4AAAA8C-1CB2-214C-996A-F15BCA6CB64E}" dt="2022-07-28T14:01:20.483" v="1809"/>
        <pc:sldMkLst>
          <pc:docMk/>
          <pc:sldMk cId="2266699268" sldId="271"/>
        </pc:sldMkLst>
      </pc:sldChg>
    </pc:docChg>
  </pc:docChgLst>
  <pc:docChgLst>
    <pc:chgData name="Riccardo Berta" userId="c8694f89-bba4-4576-b0a8-456619ca5a8c" providerId="ADAL" clId="{35C5D11B-424E-5B41-A9C4-509DD0A59BFD}"/>
    <pc:docChg chg="custSel delSld modSld sldOrd">
      <pc:chgData name="Riccardo Berta" userId="c8694f89-bba4-4576-b0a8-456619ca5a8c" providerId="ADAL" clId="{35C5D11B-424E-5B41-A9C4-509DD0A59BFD}" dt="2022-04-01T12:12:56.906" v="135" actId="20577"/>
      <pc:docMkLst>
        <pc:docMk/>
      </pc:docMkLst>
      <pc:sldChg chg="modSp">
        <pc:chgData name="Riccardo Berta" userId="c8694f89-bba4-4576-b0a8-456619ca5a8c" providerId="ADAL" clId="{35C5D11B-424E-5B41-A9C4-509DD0A59BFD}" dt="2022-03-22T07:34:03.014" v="5"/>
        <pc:sldMkLst>
          <pc:docMk/>
          <pc:sldMk cId="0" sldId="257"/>
        </pc:sldMkLst>
        <pc:picChg chg="mod">
          <ac:chgData name="Riccardo Berta" userId="c8694f89-bba4-4576-b0a8-456619ca5a8c" providerId="ADAL" clId="{35C5D11B-424E-5B41-A9C4-509DD0A59BFD}" dt="2022-03-22T07:34:03.014" v="5"/>
          <ac:picMkLst>
            <pc:docMk/>
            <pc:sldMk cId="0" sldId="257"/>
            <ac:picMk id="85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4:23.187" v="6"/>
        <pc:sldMkLst>
          <pc:docMk/>
          <pc:sldMk cId="1899110855" sldId="258"/>
        </pc:sldMkLst>
        <pc:picChg chg="mod">
          <ac:chgData name="Riccardo Berta" userId="c8694f89-bba4-4576-b0a8-456619ca5a8c" providerId="ADAL" clId="{35C5D11B-424E-5B41-A9C4-509DD0A59BFD}" dt="2022-03-22T07:34:23.187" v="6"/>
          <ac:picMkLst>
            <pc:docMk/>
            <pc:sldMk cId="1899110855" sldId="258"/>
            <ac:picMk id="9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9:20.191" v="16"/>
        <pc:sldMkLst>
          <pc:docMk/>
          <pc:sldMk cId="3018556184" sldId="259"/>
        </pc:sldMkLst>
        <pc:picChg chg="mod">
          <ac:chgData name="Riccardo Berta" userId="c8694f89-bba4-4576-b0a8-456619ca5a8c" providerId="ADAL" clId="{35C5D11B-424E-5B41-A9C4-509DD0A59BFD}" dt="2022-03-22T07:38:22.524" v="12"/>
          <ac:picMkLst>
            <pc:docMk/>
            <pc:sldMk cId="3018556184" sldId="259"/>
            <ac:picMk id="99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34.539" v="13"/>
          <ac:picMkLst>
            <pc:docMk/>
            <pc:sldMk cId="3018556184" sldId="259"/>
            <ac:picMk id="10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47.480" v="14"/>
          <ac:picMkLst>
            <pc:docMk/>
            <pc:sldMk cId="3018556184" sldId="259"/>
            <ac:picMk id="10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59.538" v="15"/>
          <ac:picMkLst>
            <pc:docMk/>
            <pc:sldMk cId="3018556184" sldId="259"/>
            <ac:picMk id="102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20.191" v="16"/>
          <ac:picMkLst>
            <pc:docMk/>
            <pc:sldMk cId="3018556184" sldId="259"/>
            <ac:picMk id="10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3T07:58:19.601" v="41" actId="20577"/>
        <pc:sldMkLst>
          <pc:docMk/>
          <pc:sldMk cId="1104208334" sldId="260"/>
        </pc:sldMkLst>
        <pc:spChg chg="mod">
          <ac:chgData name="Riccardo Berta" userId="c8694f89-bba4-4576-b0a8-456619ca5a8c" providerId="ADAL" clId="{35C5D11B-424E-5B41-A9C4-509DD0A59BFD}" dt="2022-03-23T07:58:19.601" v="41" actId="20577"/>
          <ac:spMkLst>
            <pc:docMk/>
            <pc:sldMk cId="1104208334" sldId="260"/>
            <ac:spMk id="10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0:02.780" v="18"/>
          <ac:picMkLst>
            <pc:docMk/>
            <pc:sldMk cId="1104208334" sldId="260"/>
            <ac:picMk id="11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46.143" v="17"/>
          <ac:picMkLst>
            <pc:docMk/>
            <pc:sldMk cId="1104208334" sldId="260"/>
            <ac:picMk id="111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2:45.729" v="19"/>
        <pc:sldMkLst>
          <pc:docMk/>
          <pc:sldMk cId="1290395919" sldId="261"/>
        </pc:sldMkLst>
        <pc:picChg chg="mod">
          <ac:chgData name="Riccardo Berta" userId="c8694f89-bba4-4576-b0a8-456619ca5a8c" providerId="ADAL" clId="{35C5D11B-424E-5B41-A9C4-509DD0A59BFD}" dt="2022-03-22T07:42:45.729" v="19"/>
          <ac:picMkLst>
            <pc:docMk/>
            <pc:sldMk cId="1290395919" sldId="261"/>
            <ac:picMk id="119" creationId="{00000000-0000-0000-0000-000000000000}"/>
          </ac:picMkLst>
        </pc:picChg>
      </pc:sldChg>
      <pc:sldChg chg="modSp mod modNotes">
        <pc:chgData name="Riccardo Berta" userId="c8694f89-bba4-4576-b0a8-456619ca5a8c" providerId="ADAL" clId="{35C5D11B-424E-5B41-A9C4-509DD0A59BFD}" dt="2022-03-25T14:38:53.205" v="88" actId="20577"/>
        <pc:sldMkLst>
          <pc:docMk/>
          <pc:sldMk cId="4130549615" sldId="262"/>
        </pc:sldMkLst>
        <pc:spChg chg="mod">
          <ac:chgData name="Riccardo Berta" userId="c8694f89-bba4-4576-b0a8-456619ca5a8c" providerId="ADAL" clId="{35C5D11B-424E-5B41-A9C4-509DD0A59BFD}" dt="2022-03-25T14:38:53.205" v="88" actId="20577"/>
          <ac:spMkLst>
            <pc:docMk/>
            <pc:sldMk cId="4130549615" sldId="262"/>
            <ac:spMk id="125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02.767" v="20"/>
          <ac:picMkLst>
            <pc:docMk/>
            <pc:sldMk cId="4130549615" sldId="262"/>
            <ac:picMk id="126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3:16.691" v="21"/>
        <pc:sldMkLst>
          <pc:docMk/>
          <pc:sldMk cId="3102138681" sldId="263"/>
        </pc:sldMkLst>
        <pc:picChg chg="mod">
          <ac:chgData name="Riccardo Berta" userId="c8694f89-bba4-4576-b0a8-456619ca5a8c" providerId="ADAL" clId="{35C5D11B-424E-5B41-A9C4-509DD0A59BFD}" dt="2022-03-22T07:43:16.691" v="21"/>
          <ac:picMkLst>
            <pc:docMk/>
            <pc:sldMk cId="3102138681" sldId="263"/>
            <ac:picMk id="13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5T15:16:54.434" v="126" actId="20577"/>
        <pc:sldMkLst>
          <pc:docMk/>
          <pc:sldMk cId="2113557187" sldId="264"/>
        </pc:sldMkLst>
        <pc:spChg chg="mod">
          <ac:chgData name="Riccardo Berta" userId="c8694f89-bba4-4576-b0a8-456619ca5a8c" providerId="ADAL" clId="{35C5D11B-424E-5B41-A9C4-509DD0A59BFD}" dt="2022-03-25T15:16:54.434" v="126" actId="20577"/>
          <ac:spMkLst>
            <pc:docMk/>
            <pc:sldMk cId="2113557187" sldId="264"/>
            <ac:spMk id="13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33.267" v="22"/>
          <ac:picMkLst>
            <pc:docMk/>
            <pc:sldMk cId="2113557187" sldId="264"/>
            <ac:picMk id="14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3:50.362" v="23"/>
          <ac:picMkLst>
            <pc:docMk/>
            <pc:sldMk cId="2113557187" sldId="264"/>
            <ac:picMk id="14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03.240" v="24"/>
        <pc:sldMkLst>
          <pc:docMk/>
          <pc:sldMk cId="2045385232" sldId="265"/>
        </pc:sldMkLst>
        <pc:picChg chg="mod">
          <ac:chgData name="Riccardo Berta" userId="c8694f89-bba4-4576-b0a8-456619ca5a8c" providerId="ADAL" clId="{35C5D11B-424E-5B41-A9C4-509DD0A59BFD}" dt="2022-03-22T07:44:03.240" v="24"/>
          <ac:picMkLst>
            <pc:docMk/>
            <pc:sldMk cId="2045385232" sldId="265"/>
            <ac:picMk id="149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22.734" v="25"/>
        <pc:sldMkLst>
          <pc:docMk/>
          <pc:sldMk cId="4181844165" sldId="266"/>
        </pc:sldMkLst>
        <pc:picChg chg="mod">
          <ac:chgData name="Riccardo Berta" userId="c8694f89-bba4-4576-b0a8-456619ca5a8c" providerId="ADAL" clId="{35C5D11B-424E-5B41-A9C4-509DD0A59BFD}" dt="2022-03-22T07:44:22.734" v="25"/>
          <ac:picMkLst>
            <pc:docMk/>
            <pc:sldMk cId="4181844165" sldId="266"/>
            <ac:picMk id="156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4-01T12:12:56.906" v="135" actId="20577"/>
        <pc:sldMkLst>
          <pc:docMk/>
          <pc:sldMk cId="216455838" sldId="267"/>
        </pc:sldMkLst>
        <pc:spChg chg="mod">
          <ac:chgData name="Riccardo Berta" userId="c8694f89-bba4-4576-b0a8-456619ca5a8c" providerId="ADAL" clId="{35C5D11B-424E-5B41-A9C4-509DD0A59BFD}" dt="2022-04-01T12:12:56.906" v="135" actId="20577"/>
          <ac:spMkLst>
            <pc:docMk/>
            <pc:sldMk cId="216455838" sldId="267"/>
            <ac:spMk id="162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4:34.392" v="26"/>
          <ac:picMkLst>
            <pc:docMk/>
            <pc:sldMk cId="216455838" sldId="267"/>
            <ac:picMk id="163" creationId="{00000000-0000-0000-0000-000000000000}"/>
          </ac:picMkLst>
        </pc:picChg>
      </pc:sldChg>
      <pc:sldChg chg="del">
        <pc:chgData name="Riccardo Berta" userId="c8694f89-bba4-4576-b0a8-456619ca5a8c" providerId="ADAL" clId="{35C5D11B-424E-5B41-A9C4-509DD0A59BFD}" dt="2022-03-22T07:29:13.529" v="3" actId="2696"/>
        <pc:sldMkLst>
          <pc:docMk/>
          <pc:sldMk cId="925286286" sldId="268"/>
        </pc:sldMkLst>
      </pc:sldChg>
      <pc:sldChg chg="modSp">
        <pc:chgData name="Riccardo Berta" userId="c8694f89-bba4-4576-b0a8-456619ca5a8c" providerId="ADAL" clId="{35C5D11B-424E-5B41-A9C4-509DD0A59BFD}" dt="2022-03-22T07:44:59.403" v="28"/>
        <pc:sldMkLst>
          <pc:docMk/>
          <pc:sldMk cId="3471997037" sldId="269"/>
        </pc:sldMkLst>
        <pc:picChg chg="mod">
          <ac:chgData name="Riccardo Berta" userId="c8694f89-bba4-4576-b0a8-456619ca5a8c" providerId="ADAL" clId="{35C5D11B-424E-5B41-A9C4-509DD0A59BFD}" dt="2022-03-22T07:44:47.754" v="27"/>
          <ac:picMkLst>
            <pc:docMk/>
            <pc:sldMk cId="3471997037" sldId="269"/>
            <ac:picMk id="176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4:59.403" v="28"/>
          <ac:picMkLst>
            <pc:docMk/>
            <pc:sldMk cId="3471997037" sldId="269"/>
            <ac:picMk id="177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03.443" v="33"/>
        <pc:sldMkLst>
          <pc:docMk/>
          <pc:sldMk cId="3130917410" sldId="270"/>
        </pc:sldMkLst>
        <pc:picChg chg="mod">
          <ac:chgData name="Riccardo Berta" userId="c8694f89-bba4-4576-b0a8-456619ca5a8c" providerId="ADAL" clId="{35C5D11B-424E-5B41-A9C4-509DD0A59BFD}" dt="2022-03-22T07:46:52.226" v="32"/>
          <ac:picMkLst>
            <pc:docMk/>
            <pc:sldMk cId="3130917410" sldId="270"/>
            <ac:picMk id="18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03.443" v="33"/>
          <ac:picMkLst>
            <pc:docMk/>
            <pc:sldMk cId="3130917410" sldId="270"/>
            <ac:picMk id="185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51.976" v="38"/>
        <pc:sldMkLst>
          <pc:docMk/>
          <pc:sldMk cId="2266699268" sldId="271"/>
        </pc:sldMkLst>
        <pc:picChg chg="mod">
          <ac:chgData name="Riccardo Berta" userId="c8694f89-bba4-4576-b0a8-456619ca5a8c" providerId="ADAL" clId="{35C5D11B-424E-5B41-A9C4-509DD0A59BFD}" dt="2022-03-22T07:47:14.728" v="34"/>
          <ac:picMkLst>
            <pc:docMk/>
            <pc:sldMk cId="2266699268" sldId="271"/>
            <ac:picMk id="193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31.485" v="36"/>
          <ac:picMkLst>
            <pc:docMk/>
            <pc:sldMk cId="2266699268" sldId="271"/>
            <ac:picMk id="19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51.976" v="38"/>
          <ac:picMkLst>
            <pc:docMk/>
            <pc:sldMk cId="2266699268" sldId="271"/>
            <ac:picMk id="195" creationId="{00000000-0000-0000-0000-000000000000}"/>
          </ac:picMkLst>
        </pc:picChg>
      </pc:sldChg>
      <pc:sldChg chg="modSp mod ord">
        <pc:chgData name="Riccardo Berta" userId="c8694f89-bba4-4576-b0a8-456619ca5a8c" providerId="ADAL" clId="{35C5D11B-424E-5B41-A9C4-509DD0A59BFD}" dt="2022-03-22T07:29:04.952" v="2"/>
        <pc:sldMkLst>
          <pc:docMk/>
          <pc:sldMk cId="993270251" sldId="272"/>
        </pc:sldMkLst>
        <pc:spChg chg="mod">
          <ac:chgData name="Riccardo Berta" userId="c8694f89-bba4-4576-b0a8-456619ca5a8c" providerId="ADAL" clId="{35C5D11B-424E-5B41-A9C4-509DD0A59BFD}" dt="2022-03-22T07:29:04.952" v="2"/>
          <ac:spMkLst>
            <pc:docMk/>
            <pc:sldMk cId="993270251" sldId="272"/>
            <ac:spMk id="201" creationId="{00000000-0000-0000-0000-000000000000}"/>
          </ac:spMkLst>
        </pc:spChg>
      </pc:sldChg>
      <pc:sldChg chg="modSp">
        <pc:chgData name="Riccardo Berta" userId="c8694f89-bba4-4576-b0a8-456619ca5a8c" providerId="ADAL" clId="{35C5D11B-424E-5B41-A9C4-509DD0A59BFD}" dt="2022-03-22T07:48:04.230" v="39"/>
        <pc:sldMkLst>
          <pc:docMk/>
          <pc:sldMk cId="0" sldId="273"/>
        </pc:sldMkLst>
        <pc:picChg chg="mod">
          <ac:chgData name="Riccardo Berta" userId="c8694f89-bba4-4576-b0a8-456619ca5a8c" providerId="ADAL" clId="{35C5D11B-424E-5B41-A9C4-509DD0A59BFD}" dt="2022-03-22T07:48:04.230" v="39"/>
          <ac:picMkLst>
            <pc:docMk/>
            <pc:sldMk cId="0" sldId="273"/>
            <ac:picMk id="210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8:21.111" v="40"/>
        <pc:sldMkLst>
          <pc:docMk/>
          <pc:sldMk cId="97697531" sldId="275"/>
        </pc:sldMkLst>
        <pc:picChg chg="mod">
          <ac:chgData name="Riccardo Berta" userId="c8694f89-bba4-4576-b0a8-456619ca5a8c" providerId="ADAL" clId="{35C5D11B-424E-5B41-A9C4-509DD0A59BFD}" dt="2022-03-22T07:48:21.111" v="40"/>
          <ac:picMkLst>
            <pc:docMk/>
            <pc:sldMk cId="97697531" sldId="275"/>
            <ac:picMk id="22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7382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38328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3671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1966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92062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37862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13972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652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9348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3315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9793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5987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5467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6855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cTheme" userDrawn="1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Logic </a:t>
            </a:r>
            <a:br>
              <a:rPr lang="en-GB" dirty="0"/>
            </a:br>
            <a:r>
              <a:rPr lang="en-GB" dirty="0"/>
              <a:t>Gates and Circuits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Digital Circuit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In digital electronics, it is a </a:t>
            </a:r>
            <a:r>
              <a:rPr lang="en-GB" b="1" dirty="0"/>
              <a:t>network</a:t>
            </a:r>
            <a:r>
              <a:rPr lang="en-GB" dirty="0"/>
              <a:t> that processes discrete-valued variables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a black box with one or more </a:t>
            </a:r>
            <a:r>
              <a:rPr lang="en-GB" b="1" dirty="0"/>
              <a:t>input terminals </a:t>
            </a:r>
            <a:r>
              <a:rPr lang="en-GB" dirty="0"/>
              <a:t>and one or more </a:t>
            </a:r>
            <a:r>
              <a:rPr lang="en-GB" b="1" dirty="0"/>
              <a:t>output terminals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a </a:t>
            </a:r>
            <a:r>
              <a:rPr lang="en-GB" b="1" dirty="0"/>
              <a:t>functional specification </a:t>
            </a:r>
            <a:r>
              <a:rPr lang="en-GB" dirty="0"/>
              <a:t>describing the relationship between inputs and outputs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a </a:t>
            </a:r>
            <a:r>
              <a:rPr lang="en-GB" b="1" dirty="0"/>
              <a:t>timing specification </a:t>
            </a:r>
            <a:r>
              <a:rPr lang="en-GB" dirty="0"/>
              <a:t>describing the delay between inputs changing and outputs responding</a:t>
            </a:r>
          </a:p>
          <a:p>
            <a:pPr marL="59055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GB" dirty="0"/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GB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Inside the black box, circuits are composed of </a:t>
            </a:r>
            <a:r>
              <a:rPr lang="en-GB" b="1" dirty="0"/>
              <a:t>nodes</a:t>
            </a:r>
            <a:r>
              <a:rPr lang="en-GB" dirty="0"/>
              <a:t> and </a:t>
            </a:r>
            <a:r>
              <a:rPr lang="en-GB" b="1" dirty="0"/>
              <a:t>elements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elements are circuits with inputs, outputs, and specifications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nodes are wires, whose voltage conveys a discrete-valued </a:t>
            </a:r>
            <a:br>
              <a:rPr lang="en-GB" dirty="0"/>
            </a:br>
            <a:r>
              <a:rPr lang="en-GB" dirty="0"/>
              <a:t>variable</a:t>
            </a:r>
          </a:p>
          <a:p>
            <a:pPr lvl="2">
              <a:spcBef>
                <a:spcPts val="400"/>
              </a:spcBef>
              <a:spcAft>
                <a:spcPts val="400"/>
              </a:spcAft>
            </a:pPr>
            <a:r>
              <a:rPr lang="en-GB" dirty="0"/>
              <a:t>input node receives values from the external world </a:t>
            </a:r>
          </a:p>
          <a:p>
            <a:pPr lvl="2">
              <a:spcBef>
                <a:spcPts val="400"/>
              </a:spcBef>
              <a:spcAft>
                <a:spcPts val="400"/>
              </a:spcAft>
            </a:pPr>
            <a:r>
              <a:rPr lang="en-GB" dirty="0"/>
              <a:t>output node delivers values to the external world </a:t>
            </a:r>
          </a:p>
          <a:p>
            <a:pPr lvl="2">
              <a:spcBef>
                <a:spcPts val="400"/>
              </a:spcBef>
              <a:spcAft>
                <a:spcPts val="400"/>
              </a:spcAft>
            </a:pPr>
            <a:r>
              <a:rPr lang="en-GB" dirty="0"/>
              <a:t>internal node not inputs or outputs</a:t>
            </a:r>
          </a:p>
          <a:p>
            <a:pPr lvl="1"/>
            <a:endParaRPr lang="en-GB" dirty="0"/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EE0D0F3E-A843-92E5-ABBC-F41E3CA3C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155" y="2714598"/>
            <a:ext cx="3394732" cy="1047939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692F2B73-F6B6-F2AC-BB2A-2B10209446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2650" y="4899102"/>
            <a:ext cx="2768600" cy="1422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Combinational or Sequential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b="1" dirty="0"/>
              <a:t>Combinational</a:t>
            </a:r>
            <a:r>
              <a:rPr lang="en-GB" dirty="0"/>
              <a:t> circuit’s output </a:t>
            </a:r>
            <a:r>
              <a:rPr lang="en-GB" b="1" dirty="0"/>
              <a:t>depends only on the current values of the inputs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combines the current input values to compute the output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a logic gate is a combinational circuit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b="1" dirty="0"/>
              <a:t>memoryless</a:t>
            </a:r>
          </a:p>
          <a:p>
            <a:r>
              <a:rPr lang="en-GB" b="1" dirty="0"/>
              <a:t>Sequential</a:t>
            </a:r>
            <a:r>
              <a:rPr lang="en-GB" dirty="0"/>
              <a:t> circuit’s output </a:t>
            </a:r>
            <a:r>
              <a:rPr lang="en-GB" b="1" dirty="0"/>
              <a:t>depends on both current and previous values of the inputs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depends on the input sequence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has </a:t>
            </a:r>
            <a:r>
              <a:rPr lang="en-GB" b="1" dirty="0"/>
              <a:t>memory</a:t>
            </a:r>
          </a:p>
          <a:p>
            <a:r>
              <a:rPr lang="en-GB" dirty="0"/>
              <a:t>There are often many </a:t>
            </a:r>
            <a:r>
              <a:rPr lang="en-GB" b="1" dirty="0"/>
              <a:t>implementations</a:t>
            </a:r>
            <a:r>
              <a:rPr lang="en-GB" dirty="0"/>
              <a:t> for a single function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we choose given the building blocks at our disposal and our design constraints (area, speed, power, etc).</a:t>
            </a:r>
          </a:p>
          <a:p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6020D26-A3D1-87FF-6D23-30510A834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998" y="5318514"/>
            <a:ext cx="1816100" cy="10160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FA419C2-E609-741E-D65C-C1D117A730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6994" y="5572514"/>
            <a:ext cx="1079500" cy="4953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ECFDE7C-5996-8F77-AAD8-C21E11379B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109" y="5572514"/>
            <a:ext cx="19177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252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Bus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A </a:t>
            </a:r>
            <a:r>
              <a:rPr lang="en-GB" b="1" dirty="0"/>
              <a:t>bundle of multiple signals</a:t>
            </a:r>
            <a:r>
              <a:rPr lang="en-GB" dirty="0"/>
              <a:t>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a single line with a slash through it and a number next to it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BE3CA87-0B25-2C79-A596-21112343D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854" y="2026492"/>
            <a:ext cx="1519190" cy="75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79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Rules of combinational composition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585398"/>
            <a:ext cx="8818500" cy="41850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How we can build a </a:t>
            </a:r>
            <a:r>
              <a:rPr lang="en-GB" b="1" dirty="0"/>
              <a:t>large</a:t>
            </a:r>
            <a:r>
              <a:rPr lang="en-GB" dirty="0"/>
              <a:t> combinational circuit </a:t>
            </a:r>
            <a:r>
              <a:rPr lang="en-GB" i="1" dirty="0"/>
              <a:t>from smaller </a:t>
            </a:r>
            <a:r>
              <a:rPr lang="en-GB" dirty="0"/>
              <a:t>combinational circuit elements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A circuit is combinational if it consists of interconnected elements such that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every element is itself combinational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every node is either an input or connects to exactly one output of an element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it contains </a:t>
            </a:r>
            <a:r>
              <a:rPr lang="en-GB" b="1" dirty="0"/>
              <a:t>no cyclic paths</a:t>
            </a:r>
            <a:r>
              <a:rPr lang="en-GB" dirty="0"/>
              <a:t>: every path through the circuit visits each at most once</a:t>
            </a:r>
          </a:p>
          <a:p>
            <a:endParaRPr lang="en-GB" dirty="0"/>
          </a:p>
          <a:p>
            <a:r>
              <a:rPr lang="en-GB" dirty="0"/>
              <a:t>The rules are </a:t>
            </a:r>
            <a:r>
              <a:rPr lang="en-GB" b="1" dirty="0"/>
              <a:t>sufficient</a:t>
            </a:r>
            <a:r>
              <a:rPr lang="en-GB" dirty="0"/>
              <a:t> but </a:t>
            </a:r>
            <a:r>
              <a:rPr lang="en-GB" b="1" dirty="0"/>
              <a:t>not necessary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certain circuits that disobey these rules can be still combinational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usually we restrict ourselves to combinational composition as a way to build combinational circuits</a:t>
            </a:r>
          </a:p>
        </p:txBody>
      </p:sp>
    </p:spTree>
    <p:extLst>
      <p:ext uri="{BB962C8B-B14F-4D97-AF65-F5344CB8AC3E}">
        <p14:creationId xmlns:p14="http://schemas.microsoft.com/office/powerpoint/2010/main" val="447929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Examples of circuits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2155323" y="1212537"/>
            <a:ext cx="6811256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It is combinational circuit</a:t>
            </a:r>
          </a:p>
          <a:p>
            <a:endParaRPr lang="en-GB" sz="1100" dirty="0"/>
          </a:p>
          <a:p>
            <a:endParaRPr lang="en-GB" sz="500" dirty="0"/>
          </a:p>
          <a:p>
            <a:r>
              <a:rPr lang="en-GB" dirty="0"/>
              <a:t>It is is not combinational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there is a cyclic path</a:t>
            </a:r>
          </a:p>
          <a:p>
            <a:pPr lvl="1"/>
            <a:endParaRPr lang="en-GB" sz="500" dirty="0"/>
          </a:p>
          <a:p>
            <a:r>
              <a:rPr lang="en-GB" dirty="0"/>
              <a:t>It is not combinational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node n6 connects to the output of both I3 and I4	</a:t>
            </a:r>
          </a:p>
          <a:p>
            <a:pPr lvl="1"/>
            <a:endParaRPr lang="en-GB" sz="500" dirty="0"/>
          </a:p>
          <a:p>
            <a:r>
              <a:rPr lang="en-GB" dirty="0"/>
              <a:t>It is combinational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two combinational circuits connected to form a larger combinational circuit</a:t>
            </a:r>
          </a:p>
          <a:p>
            <a:pPr lvl="1"/>
            <a:endParaRPr lang="en-GB" sz="600" dirty="0"/>
          </a:p>
          <a:p>
            <a:r>
              <a:rPr lang="en-GB" dirty="0"/>
              <a:t>It does not obey the rules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it has a cyclic path through the two elements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depending on the functions of the elements, it may or may not be a combinational circuit</a:t>
            </a:r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 descr="Immagine che contiene testo, orologio, antenna, calibro&#10;&#10;Descrizione generata automaticamente">
            <a:extLst>
              <a:ext uri="{FF2B5EF4-FFF2-40B4-BE49-F238E27FC236}">
                <a16:creationId xmlns:a16="http://schemas.microsoft.com/office/drawing/2014/main" id="{F3D401DB-61B8-1C3E-9105-7EC9ACE0F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212537"/>
            <a:ext cx="1549400" cy="5969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D828C5A-E211-5917-F0A3-478949F39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2006596"/>
            <a:ext cx="1181100" cy="520700"/>
          </a:xfrm>
          <a:prstGeom prst="rect">
            <a:avLst/>
          </a:prstGeom>
        </p:spPr>
      </p:pic>
      <p:pic>
        <p:nvPicPr>
          <p:cNvPr id="7" name="Immagine 6" descr="Immagine che contiene testo, orologio, antenna&#10;&#10;Descrizione generata automaticamente">
            <a:extLst>
              <a:ext uri="{FF2B5EF4-FFF2-40B4-BE49-F238E27FC236}">
                <a16:creationId xmlns:a16="http://schemas.microsoft.com/office/drawing/2014/main" id="{0C7BE3E7-6868-19EE-3253-53A71F8680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700" y="2775864"/>
            <a:ext cx="1447800" cy="8763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FF45D8D-E910-4192-97BD-DEBE87AA0D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520" y="3849323"/>
            <a:ext cx="1905000" cy="71120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85A08A20-9095-CFB9-3040-825FE39CFB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700" y="5210571"/>
            <a:ext cx="19685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2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Complexity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33676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Large circuits such as microprocessors can be very complicated, so we use the principles to manage this complexity:</a:t>
            </a:r>
          </a:p>
          <a:p>
            <a:pPr lvl="1"/>
            <a:r>
              <a:rPr lang="en-GB" dirty="0"/>
              <a:t>view a circuit as a black box with a well-defined interface and function (</a:t>
            </a:r>
            <a:r>
              <a:rPr lang="en-GB" b="1" dirty="0"/>
              <a:t>abstraction</a:t>
            </a:r>
            <a:r>
              <a:rPr lang="en-GB" dirty="0"/>
              <a:t> and </a:t>
            </a:r>
            <a:r>
              <a:rPr lang="en-GB" b="1" dirty="0"/>
              <a:t>modularity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building the circuit out of smaller circuit elements (</a:t>
            </a:r>
            <a:r>
              <a:rPr lang="en-GB" b="1" dirty="0"/>
              <a:t>hierarchy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the rules of combinational (</a:t>
            </a:r>
            <a:r>
              <a:rPr lang="en-GB" b="1" dirty="0"/>
              <a:t>discipline</a:t>
            </a:r>
            <a:r>
              <a:rPr lang="en-GB" dirty="0"/>
              <a:t>)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The functional specification of a combinational circuit is usually expressed as a truth table or a boolean equation</a:t>
            </a:r>
          </a:p>
          <a:p>
            <a:pPr lvl="1"/>
            <a:r>
              <a:rPr lang="en-GB" b="1" dirty="0"/>
              <a:t>how to derive a boolean equation from any truth table</a:t>
            </a:r>
            <a:r>
              <a:rPr lang="en-GB" dirty="0"/>
              <a:t>? </a:t>
            </a:r>
          </a:p>
          <a:p>
            <a:pPr lvl="1"/>
            <a:r>
              <a:rPr lang="en-GB" b="1" dirty="0"/>
              <a:t>how to use boolean algebra to simplify equations</a:t>
            </a: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94482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Exercises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92659"/>
            <a:ext cx="8818500" cy="5387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Ex3.1: </a:t>
            </a:r>
            <a:r>
              <a:rPr lang="en-GB" b="1" dirty="0"/>
              <a:t>Draw the symbol, boolean equation, and truth table for (a) a three-input OR gate; (b) a three-input exclusive OR (XOR) gate; (c) a four-input XNOR gate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Solution: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GB" sz="100" dirty="0"/>
          </a:p>
        </p:txBody>
      </p:sp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C24425DB-0138-99FE-FAD2-763463941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2487067"/>
            <a:ext cx="52578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97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Exercises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92659"/>
            <a:ext cx="8818500" cy="5387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Ex3.2: </a:t>
            </a:r>
            <a:r>
              <a:rPr lang="en-GB" b="1" dirty="0"/>
              <a:t>Draw the symbol, boolean equation, and truth table for (a) a four-input OR gate; (b) a three-input XNOR gate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Solution: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GB" sz="100" dirty="0"/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B37C8976-E86A-4EAB-21EA-45CA6D160B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155" b="37955"/>
          <a:stretch/>
        </p:blipFill>
        <p:spPr>
          <a:xfrm>
            <a:off x="2588986" y="2135415"/>
            <a:ext cx="3681186" cy="401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305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Exercises (3)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92659"/>
            <a:ext cx="8818500" cy="5387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Ex3.3: </a:t>
            </a:r>
            <a:r>
              <a:rPr lang="en-GB" b="1" dirty="0"/>
              <a:t>A majority gate produces a TRUE output if and only if more than half of its inputs are TRUE. Complete a truth table for a three-input majority gate.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Solution: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GB" dirty="0"/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GB" dirty="0"/>
          </a:p>
          <a:p>
            <a:pPr marL="59055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GB" dirty="0"/>
          </a:p>
          <a:p>
            <a:pPr marL="59055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GB" sz="800" dirty="0"/>
          </a:p>
          <a:p>
            <a:r>
              <a:rPr lang="en-GB" dirty="0"/>
              <a:t>Ex3.4: </a:t>
            </a:r>
            <a:r>
              <a:rPr lang="en-GB" b="1" dirty="0"/>
              <a:t>A three-input AND-OR gate produces a TRUE output if both A and B are TRUE or if C is TRUE. Complete a truth table for the gate.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Solution: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GB" dirty="0"/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GB" sz="1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C628457-BFE4-D14C-E20E-25702C3EC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586" y="2178957"/>
            <a:ext cx="1498600" cy="16002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D30940DA-AFF2-81B6-B35F-E7A2B00D9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0147" y="4331070"/>
            <a:ext cx="1715547" cy="729445"/>
          </a:xfrm>
          <a:prstGeom prst="rect">
            <a:avLst/>
          </a:prstGeom>
        </p:spPr>
      </p:pic>
      <p:pic>
        <p:nvPicPr>
          <p:cNvPr id="8" name="Immagine 7" descr="Immagine che contiene tavolo&#10;&#10;Descrizione generata automaticamente">
            <a:extLst>
              <a:ext uri="{FF2B5EF4-FFF2-40B4-BE49-F238E27FC236}">
                <a16:creationId xmlns:a16="http://schemas.microsoft.com/office/drawing/2014/main" id="{BD5E088C-90F4-901C-67BD-EDFBF83A84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7986" y="4730239"/>
            <a:ext cx="14478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504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268BF7-2F3B-A5C4-4F7E-1982399FCE6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</p:spPr>
        <p:txBody>
          <a:bodyPr/>
          <a:lstStyle/>
          <a:p>
            <a:r>
              <a:rPr lang="en-GB" dirty="0"/>
              <a:t>Index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BFAA1C-1163-169B-2D77-6FEF73CC8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452106"/>
            <a:ext cx="8818500" cy="5113200"/>
          </a:xfrm>
        </p:spPr>
        <p:txBody>
          <a:bodyPr/>
          <a:lstStyle/>
          <a:p>
            <a:r>
              <a:rPr lang="en-GB" dirty="0"/>
              <a:t>Definition</a:t>
            </a:r>
          </a:p>
          <a:p>
            <a:r>
              <a:rPr lang="en-GB" dirty="0"/>
              <a:t>NOT gate</a:t>
            </a:r>
          </a:p>
          <a:p>
            <a:r>
              <a:rPr lang="en-GB" dirty="0"/>
              <a:t>BUFFER gate</a:t>
            </a:r>
          </a:p>
          <a:p>
            <a:r>
              <a:rPr lang="en-GB" dirty="0"/>
              <a:t>AND gate</a:t>
            </a:r>
          </a:p>
          <a:p>
            <a:r>
              <a:rPr lang="en-GB" dirty="0"/>
              <a:t>OR gate</a:t>
            </a:r>
          </a:p>
          <a:p>
            <a:r>
              <a:rPr lang="en-GB" dirty="0"/>
              <a:t>XOR, NAND, NOR gates</a:t>
            </a:r>
          </a:p>
          <a:p>
            <a:r>
              <a:rPr lang="en-GB" dirty="0"/>
              <a:t>Multiple inputs gates</a:t>
            </a:r>
          </a:p>
          <a:p>
            <a:r>
              <a:rPr lang="en-GB" dirty="0"/>
              <a:t>Definition of digital circuits</a:t>
            </a:r>
          </a:p>
          <a:p>
            <a:r>
              <a:rPr lang="en-GB" dirty="0"/>
              <a:t>Combinational or Sequential</a:t>
            </a:r>
          </a:p>
          <a:p>
            <a:r>
              <a:rPr lang="en-GB" dirty="0"/>
              <a:t>Bus</a:t>
            </a:r>
          </a:p>
          <a:p>
            <a:r>
              <a:rPr lang="en-GB" dirty="0"/>
              <a:t>Rules of combinational composition</a:t>
            </a:r>
          </a:p>
          <a:p>
            <a:r>
              <a:rPr lang="en-GB" dirty="0"/>
              <a:t>Examples</a:t>
            </a:r>
          </a:p>
          <a:p>
            <a:r>
              <a:rPr lang="en-GB" dirty="0"/>
              <a:t>Complexity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8556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Definition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33676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Logic gates are </a:t>
            </a:r>
            <a:r>
              <a:rPr lang="en-GB" b="1" dirty="0"/>
              <a:t>simple digital circuits</a:t>
            </a:r>
            <a:r>
              <a:rPr lang="en-GB" dirty="0"/>
              <a:t> that take one or more binary inputs and produce a binary output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drawn with a symbol showing the input and the output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inputs are on the left (or top) and outputs on the right (or bottom)</a:t>
            </a:r>
          </a:p>
          <a:p>
            <a:pPr lvl="1">
              <a:lnSpc>
                <a:spcPct val="100000"/>
              </a:lnSpc>
            </a:pPr>
            <a:endParaRPr lang="en-GB" dirty="0"/>
          </a:p>
          <a:p>
            <a:r>
              <a:rPr lang="en-GB" dirty="0"/>
              <a:t>The relationship between inputs and output is described with a </a:t>
            </a:r>
            <a:r>
              <a:rPr lang="en-GB" b="1" dirty="0"/>
              <a:t>truth table </a:t>
            </a:r>
            <a:r>
              <a:rPr lang="en-GB" dirty="0"/>
              <a:t>or a </a:t>
            </a:r>
            <a:r>
              <a:rPr lang="en-GB" b="1" dirty="0"/>
              <a:t>boolean equation</a:t>
            </a:r>
            <a:endParaRPr lang="en-GB" dirty="0"/>
          </a:p>
          <a:p>
            <a:pPr lvl="1"/>
            <a:r>
              <a:rPr lang="en-GB" dirty="0"/>
              <a:t>a truth table lists inputs on the left and the corresponding output on the right, using one row for each possible combination of inputs</a:t>
            </a:r>
          </a:p>
          <a:p>
            <a:pPr lvl="1"/>
            <a:r>
              <a:rPr lang="en-GB" dirty="0"/>
              <a:t>a boolean equation is a mathematical expression using binary variables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NOT gate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 NOT gate has one input, A, and one output, Y  which is the inverse of the input </a:t>
            </a:r>
          </a:p>
          <a:p>
            <a:pPr lvl="1"/>
            <a:r>
              <a:rPr lang="en-GB" dirty="0"/>
              <a:t>If A is FALSE, then Y is TRUE</a:t>
            </a:r>
          </a:p>
          <a:p>
            <a:pPr lvl="1"/>
            <a:r>
              <a:rPr lang="en-GB" dirty="0"/>
              <a:t>If A is TRUE, then Y is FALSE</a:t>
            </a:r>
          </a:p>
          <a:p>
            <a:endParaRPr lang="en-GB" dirty="0"/>
          </a:p>
          <a:p>
            <a:r>
              <a:rPr lang="en-GB" dirty="0"/>
              <a:t>This relationship is summarized by the following truth table and boolean equation: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line over A is pronounced NOT: “Y equals NOT A.” </a:t>
            </a:r>
          </a:p>
          <a:p>
            <a:r>
              <a:rPr lang="en-GB" dirty="0"/>
              <a:t>The NOT gate is also called an inverter</a:t>
            </a:r>
          </a:p>
          <a:p>
            <a:pPr lvl="1"/>
            <a:endParaRPr lang="en-GB" dirty="0"/>
          </a:p>
        </p:txBody>
      </p:sp>
      <p:pic>
        <p:nvPicPr>
          <p:cNvPr id="3" name="Immagine 2" descr="Immagine che contiene testo, orologio, antenna&#10;&#10;Descrizione generata automaticamente">
            <a:extLst>
              <a:ext uri="{FF2B5EF4-FFF2-40B4-BE49-F238E27FC236}">
                <a16:creationId xmlns:a16="http://schemas.microsoft.com/office/drawing/2014/main" id="{ACFD70D7-071D-9453-7D63-7E8173029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502" y="3223870"/>
            <a:ext cx="1552653" cy="214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91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BUFFER gate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other one-input logic gate is called a buffer: it simply copies the input to the output: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From the logical point of view, it is no different from a wire (it might seem useless)</a:t>
            </a:r>
          </a:p>
          <a:p>
            <a:pPr lvl="0"/>
            <a:r>
              <a:rPr lang="en-GB" dirty="0"/>
              <a:t>From the analog point of view, the buffer might have desirable characteristics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ability to deliver large amounts of current to a motor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the ability to quickly send its output to many gates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GB" dirty="0"/>
          </a:p>
          <a:p>
            <a:r>
              <a:rPr lang="en-GB" dirty="0"/>
              <a:t>We need to consider multiple levels of abstraction to fully understand a system; the digital abstraction hides the real purpose of a buffer.</a:t>
            </a:r>
          </a:p>
          <a:p>
            <a:pPr lvl="1"/>
            <a:endParaRPr lang="en-GB" dirty="0"/>
          </a:p>
        </p:txBody>
      </p:sp>
      <p:pic>
        <p:nvPicPr>
          <p:cNvPr id="3" name="Immagine 2" descr="Immagine che contiene testo, antenna&#10;&#10;Descrizione generata automaticamente">
            <a:extLst>
              <a:ext uri="{FF2B5EF4-FFF2-40B4-BE49-F238E27FC236}">
                <a16:creationId xmlns:a16="http://schemas.microsoft.com/office/drawing/2014/main" id="{BA476F59-1884-B3C2-2486-C46259980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566" y="1602211"/>
            <a:ext cx="1552893" cy="195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335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AND gate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AND gate is a two-input logic gates that produces TRUE  if and only if both inputs are TRUE; otherwise, the output is FALSE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The boolean equation can be written in several ways: </a:t>
            </a:r>
            <a:r>
              <a:rPr lang="en-GB" b="1" dirty="0"/>
              <a:t>Y=A•B</a:t>
            </a:r>
            <a:r>
              <a:rPr lang="en-GB" dirty="0"/>
              <a:t>, </a:t>
            </a:r>
            <a:r>
              <a:rPr lang="en-GB" b="1" dirty="0"/>
              <a:t>Y=AB</a:t>
            </a:r>
            <a:r>
              <a:rPr lang="en-GB" dirty="0"/>
              <a:t>, or </a:t>
            </a:r>
            <a:r>
              <a:rPr lang="en-GB" b="1" dirty="0"/>
              <a:t>Y=A∩B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∩ is pronounced “intersection” and it is preferred by logicians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digital designers use Y=AB, read “Y equals A and B”</a:t>
            </a:r>
          </a:p>
          <a:p>
            <a:pPr lvl="1"/>
            <a:endParaRPr lang="en-GB" dirty="0"/>
          </a:p>
        </p:txBody>
      </p:sp>
      <p:pic>
        <p:nvPicPr>
          <p:cNvPr id="3" name="Immagine 2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70F896D3-90C4-73AF-B41F-D9FA6D04E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552" y="2075608"/>
            <a:ext cx="1472580" cy="228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974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OR gate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OR gate produces TRUE if one input (or both) is TRUE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The boolean equation is written as </a:t>
            </a:r>
            <a:r>
              <a:rPr lang="en-GB" b="1" dirty="0"/>
              <a:t>Y=A+B</a:t>
            </a:r>
            <a:r>
              <a:rPr lang="en-GB" dirty="0"/>
              <a:t> or </a:t>
            </a:r>
            <a:r>
              <a:rPr lang="en-GB" b="1" dirty="0"/>
              <a:t>Y=A∪B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∪ symbol is pronounced “union” and is preferred by logicians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digital designers normally use the + notation, pronounced “Y equals A or B.”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EB3D07E-0128-421F-F13E-D1AF1A584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437" y="1672063"/>
            <a:ext cx="1613055" cy="238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890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XOR, NAND, NOR gates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Other common two-input logic gates are:</a:t>
            </a:r>
          </a:p>
          <a:p>
            <a:pPr lvl="1"/>
            <a:r>
              <a:rPr lang="en-GB" b="1" dirty="0"/>
              <a:t>XOR</a:t>
            </a:r>
            <a:r>
              <a:rPr lang="en-GB" dirty="0"/>
              <a:t> (exclusive OR, pronounced “ex-OR”) is TRUE if A or B, but not both, are TRUE</a:t>
            </a:r>
          </a:p>
          <a:p>
            <a:pPr lvl="2"/>
            <a:r>
              <a:rPr lang="en-GB" dirty="0"/>
              <a:t>it is indicated by ⊕, a plus sign with a circle around it. </a:t>
            </a:r>
          </a:p>
          <a:p>
            <a:pPr lvl="1"/>
            <a:r>
              <a:rPr lang="en-GB" b="1" dirty="0"/>
              <a:t>NAND</a:t>
            </a:r>
            <a:r>
              <a:rPr lang="en-GB" dirty="0"/>
              <a:t> gate performs NOT AND. Its output is TRUE unless both inputs are TRUE. </a:t>
            </a:r>
          </a:p>
          <a:p>
            <a:pPr lvl="1"/>
            <a:r>
              <a:rPr lang="en-GB" b="1" dirty="0"/>
              <a:t>NOR</a:t>
            </a:r>
            <a:r>
              <a:rPr lang="en-GB" dirty="0"/>
              <a:t> gate performs NOT OR. Its output is TRUE if neither A nor B is TRUE. </a:t>
            </a:r>
          </a:p>
          <a:p>
            <a:pPr lvl="1"/>
            <a:endParaRPr lang="en-GB" dirty="0"/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51B95C12-57A6-891A-CC46-32567D243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480" y="3765663"/>
            <a:ext cx="1708870" cy="254687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C1A27034-F2E8-E777-0656-1C6DB876A6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581" y="3750975"/>
            <a:ext cx="1592766" cy="256156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7AC623D-0CBE-154F-9EEF-7DCAC2F40A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1578" y="3798733"/>
            <a:ext cx="1697218" cy="251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870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Multiple inputs gates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Many boolean functions of three or more inputs exist:</a:t>
            </a:r>
          </a:p>
          <a:p>
            <a:pPr lvl="1"/>
            <a:r>
              <a:rPr lang="en-GB" dirty="0"/>
              <a:t>an </a:t>
            </a:r>
            <a:r>
              <a:rPr lang="en-GB" b="1" dirty="0"/>
              <a:t>N-input AND </a:t>
            </a:r>
            <a:r>
              <a:rPr lang="en-GB" dirty="0"/>
              <a:t>gate produces a TRUE output when all N inputs are TRUE</a:t>
            </a:r>
          </a:p>
          <a:p>
            <a:pPr lvl="1"/>
            <a:r>
              <a:rPr lang="en-GB" dirty="0"/>
              <a:t>An </a:t>
            </a:r>
            <a:r>
              <a:rPr lang="en-GB" b="1" dirty="0"/>
              <a:t>N-input OR</a:t>
            </a:r>
            <a:r>
              <a:rPr lang="en-GB" dirty="0"/>
              <a:t> gate produces a TRUE output when at least one input is TRUE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5B90BE74-FC09-AA59-A59F-23C2772990E2}"/>
              </a:ext>
            </a:extLst>
          </p:cNvPr>
          <p:cNvGrpSpPr/>
          <p:nvPr/>
        </p:nvGrpSpPr>
        <p:grpSpPr>
          <a:xfrm>
            <a:off x="1936582" y="3206629"/>
            <a:ext cx="1549400" cy="2632927"/>
            <a:chOff x="1109856" y="3226420"/>
            <a:chExt cx="1549400" cy="2632927"/>
          </a:xfrm>
        </p:grpSpPr>
        <p:pic>
          <p:nvPicPr>
            <p:cNvPr id="4" name="Immagine 3" descr="Immagine che contiene tavolo&#10;&#10;Descrizione generata automaticamente">
              <a:extLst>
                <a:ext uri="{FF2B5EF4-FFF2-40B4-BE49-F238E27FC236}">
                  <a16:creationId xmlns:a16="http://schemas.microsoft.com/office/drawing/2014/main" id="{9CFDEABD-0184-C4A5-2FEE-C9299D93D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1606" y="3226420"/>
              <a:ext cx="1485900" cy="2590800"/>
            </a:xfrm>
            <a:prstGeom prst="rect">
              <a:avLst/>
            </a:prstGeom>
          </p:spPr>
        </p:pic>
        <p:pic>
          <p:nvPicPr>
            <p:cNvPr id="8" name="Immagine 7" descr="Immagine che contiene tavolo&#10;&#10;Descrizione generata automaticamente">
              <a:extLst>
                <a:ext uri="{FF2B5EF4-FFF2-40B4-BE49-F238E27FC236}">
                  <a16:creationId xmlns:a16="http://schemas.microsoft.com/office/drawing/2014/main" id="{0C65A5B9-DCD7-5230-27C1-4E830E8AE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9856" y="4233747"/>
              <a:ext cx="1549400" cy="1625600"/>
            </a:xfrm>
            <a:prstGeom prst="rect">
              <a:avLst/>
            </a:prstGeom>
          </p:spPr>
        </p:pic>
      </p:grp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98E9318F-444D-1D61-4A6B-17E8CEC14B85}"/>
              </a:ext>
            </a:extLst>
          </p:cNvPr>
          <p:cNvGrpSpPr/>
          <p:nvPr/>
        </p:nvGrpSpPr>
        <p:grpSpPr>
          <a:xfrm>
            <a:off x="5100626" y="2660529"/>
            <a:ext cx="1866900" cy="3776238"/>
            <a:chOff x="3606362" y="2949806"/>
            <a:chExt cx="1866900" cy="3776238"/>
          </a:xfrm>
        </p:grpSpPr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7DB1F293-23D8-F837-0072-226601A42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65550" y="2949806"/>
              <a:ext cx="1612900" cy="1092200"/>
            </a:xfrm>
            <a:prstGeom prst="rect">
              <a:avLst/>
            </a:prstGeom>
          </p:spPr>
        </p:pic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F27BEBAF-478F-7C53-1955-2EDB0E990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06362" y="3919344"/>
              <a:ext cx="1866900" cy="2806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5277896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3893</TotalTime>
  <Words>1209</Words>
  <Application>Microsoft Macintosh PowerPoint</Application>
  <PresentationFormat>Presentazione su schermo (4:3)</PresentationFormat>
  <Paragraphs>173</Paragraphs>
  <Slides>18</Slides>
  <Notes>17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2" baseType="lpstr">
      <vt:lpstr>Economica</vt:lpstr>
      <vt:lpstr>Open Sans</vt:lpstr>
      <vt:lpstr>Arial</vt:lpstr>
      <vt:lpstr>Luxe</vt:lpstr>
      <vt:lpstr>Logic  Gates and Circuits</vt:lpstr>
      <vt:lpstr>Index</vt:lpstr>
      <vt:lpstr>Definition</vt:lpstr>
      <vt:lpstr>NOT gate</vt:lpstr>
      <vt:lpstr>BUFFER gate</vt:lpstr>
      <vt:lpstr>AND gate</vt:lpstr>
      <vt:lpstr>OR gate</vt:lpstr>
      <vt:lpstr>XOR, NAND, NOR gates</vt:lpstr>
      <vt:lpstr>Multiple inputs gates</vt:lpstr>
      <vt:lpstr>Digital Circuit</vt:lpstr>
      <vt:lpstr>Combinational or Sequential</vt:lpstr>
      <vt:lpstr>Bus</vt:lpstr>
      <vt:lpstr>Rules of combinational composition</vt:lpstr>
      <vt:lpstr>Examples of circuits</vt:lpstr>
      <vt:lpstr>Complexity</vt:lpstr>
      <vt:lpstr>Exercises (1)</vt:lpstr>
      <vt:lpstr>Exercises (2)</vt:lpstr>
      <vt:lpstr>Exercises (3)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Digital Abstraction</dc:title>
  <dc:subject/>
  <dc:creator/>
  <cp:keywords/>
  <dc:description/>
  <cp:lastModifiedBy>Riccardo Berta</cp:lastModifiedBy>
  <cp:revision>8</cp:revision>
  <dcterms:modified xsi:type="dcterms:W3CDTF">2023-10-11T05:38:15Z</dcterms:modified>
  <cp:category/>
</cp:coreProperties>
</file>