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1"/>
  </p:notesMasterIdLst>
  <p:sldIdLst>
    <p:sldId id="256" r:id="rId5"/>
    <p:sldId id="259" r:id="rId6"/>
    <p:sldId id="257" r:id="rId7"/>
    <p:sldId id="260" r:id="rId8"/>
    <p:sldId id="261" r:id="rId9"/>
    <p:sldId id="262" r:id="rId10"/>
    <p:sldId id="263" r:id="rId11"/>
    <p:sldId id="264" r:id="rId12"/>
    <p:sldId id="284" r:id="rId13"/>
    <p:sldId id="265" r:id="rId14"/>
    <p:sldId id="278" r:id="rId15"/>
    <p:sldId id="280" r:id="rId16"/>
    <p:sldId id="279" r:id="rId17"/>
    <p:sldId id="281" r:id="rId18"/>
    <p:sldId id="282" r:id="rId19"/>
    <p:sldId id="283" r:id="rId20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FB62E-B86A-8B4C-B71B-C728D211C5D7}" v="18" dt="2025-09-10T11:55:54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5"/>
    <p:restoredTop sz="92117"/>
  </p:normalViewPr>
  <p:slideViewPr>
    <p:cSldViewPr snapToGrid="0" snapToObjects="1">
      <p:cViewPr varScale="1">
        <p:scale>
          <a:sx n="123" d="100"/>
          <a:sy n="123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FDDBFC5A-5EA9-5330-BEB8-433D7E3B4C4E}"/>
    <pc:docChg chg="undo custSel delSld modSld sldOrd">
      <pc:chgData name="Riccardo Berta" userId="c8694f89-bba4-4576-b0a8-456619ca5a8c" providerId="ADAL" clId="{FDDBFC5A-5EA9-5330-BEB8-433D7E3B4C4E}" dt="2025-09-10T12:28:32.611" v="318" actId="14100"/>
      <pc:docMkLst>
        <pc:docMk/>
      </pc:docMkLst>
      <pc:sldChg chg="modSp mod">
        <pc:chgData name="Riccardo Berta" userId="c8694f89-bba4-4576-b0a8-456619ca5a8c" providerId="ADAL" clId="{FDDBFC5A-5EA9-5330-BEB8-433D7E3B4C4E}" dt="2025-09-10T12:28:32.611" v="318" actId="14100"/>
        <pc:sldMkLst>
          <pc:docMk/>
          <pc:sldMk cId="3018556184" sldId="259"/>
        </pc:sldMkLst>
        <pc:spChg chg="mod">
          <ac:chgData name="Riccardo Berta" userId="c8694f89-bba4-4576-b0a8-456619ca5a8c" providerId="ADAL" clId="{FDDBFC5A-5EA9-5330-BEB8-433D7E3B4C4E}" dt="2025-09-10T12:28:32.611" v="318" actId="14100"/>
          <ac:spMkLst>
            <pc:docMk/>
            <pc:sldMk cId="3018556184" sldId="259"/>
            <ac:spMk id="3" creationId="{38BFAA1C-1163-169B-2D77-6FEF73CC8512}"/>
          </ac:spMkLst>
        </pc:spChg>
      </pc:sldChg>
      <pc:sldChg chg="addSp delSp modSp mod">
        <pc:chgData name="Riccardo Berta" userId="c8694f89-bba4-4576-b0a8-456619ca5a8c" providerId="ADAL" clId="{FDDBFC5A-5EA9-5330-BEB8-433D7E3B4C4E}" dt="2025-09-10T08:13:35.596" v="58" actId="478"/>
        <pc:sldMkLst>
          <pc:docMk/>
          <pc:sldMk cId="3293491420" sldId="260"/>
        </pc:sldMkLst>
        <pc:picChg chg="add del mod">
          <ac:chgData name="Riccardo Berta" userId="c8694f89-bba4-4576-b0a8-456619ca5a8c" providerId="ADAL" clId="{FDDBFC5A-5EA9-5330-BEB8-433D7E3B4C4E}" dt="2025-09-10T08:13:34.997" v="57"/>
          <ac:picMkLst>
            <pc:docMk/>
            <pc:sldMk cId="3293491420" sldId="260"/>
            <ac:picMk id="2" creationId="{A74AA411-657F-7CF0-DC0E-6DB39E0837D2}"/>
          </ac:picMkLst>
        </pc:picChg>
        <pc:picChg chg="add del mod">
          <ac:chgData name="Riccardo Berta" userId="c8694f89-bba4-4576-b0a8-456619ca5a8c" providerId="ADAL" clId="{FDDBFC5A-5EA9-5330-BEB8-433D7E3B4C4E}" dt="2025-09-10T08:13:35.596" v="58" actId="478"/>
          <ac:picMkLst>
            <pc:docMk/>
            <pc:sldMk cId="3293491420" sldId="260"/>
            <ac:picMk id="5" creationId="{75FC8BD1-FC1F-9B3D-B135-2E4A371BA203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5T15:38:36.610" v="7" actId="1076"/>
        <pc:sldMkLst>
          <pc:docMk/>
          <pc:sldMk cId="3723335191" sldId="261"/>
        </pc:sldMkLst>
        <pc:picChg chg="add mod">
          <ac:chgData name="Riccardo Berta" userId="c8694f89-bba4-4576-b0a8-456619ca5a8c" providerId="ADAL" clId="{FDDBFC5A-5EA9-5330-BEB8-433D7E3B4C4E}" dt="2025-09-05T15:38:36.610" v="7" actId="1076"/>
          <ac:picMkLst>
            <pc:docMk/>
            <pc:sldMk cId="3723335191" sldId="261"/>
            <ac:picMk id="2" creationId="{CA2E71E3-D5EA-5F4B-68DE-DEBA1926BA4D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5T15:53:00.246" v="42" actId="14100"/>
        <pc:sldMkLst>
          <pc:docMk/>
          <pc:sldMk cId="3290974462" sldId="262"/>
        </pc:sldMkLst>
        <pc:spChg chg="mod">
          <ac:chgData name="Riccardo Berta" userId="c8694f89-bba4-4576-b0a8-456619ca5a8c" providerId="ADAL" clId="{FDDBFC5A-5EA9-5330-BEB8-433D7E3B4C4E}" dt="2025-09-05T15:53:00.246" v="42" actId="14100"/>
          <ac:spMkLst>
            <pc:docMk/>
            <pc:sldMk cId="3290974462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05T15:46:21.539" v="10" actId="1076"/>
          <ac:picMkLst>
            <pc:docMk/>
            <pc:sldMk cId="3290974462" sldId="262"/>
            <ac:picMk id="2" creationId="{6F7FA7A8-28CA-3ED3-AC0A-A35BEF74E099}"/>
          </ac:picMkLst>
        </pc:picChg>
        <pc:picChg chg="add mod">
          <ac:chgData name="Riccardo Berta" userId="c8694f89-bba4-4576-b0a8-456619ca5a8c" providerId="ADAL" clId="{FDDBFC5A-5EA9-5330-BEB8-433D7E3B4C4E}" dt="2025-09-05T15:52:54.800" v="39" actId="1076"/>
          <ac:picMkLst>
            <pc:docMk/>
            <pc:sldMk cId="3290974462" sldId="262"/>
            <ac:picMk id="5" creationId="{993E6F36-804F-251D-752F-83989605AF79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05T15:58:54.505" v="46" actId="1076"/>
        <pc:sldMkLst>
          <pc:docMk/>
          <pc:sldMk cId="1982890869" sldId="263"/>
        </pc:sldMkLst>
        <pc:picChg chg="add mod">
          <ac:chgData name="Riccardo Berta" userId="c8694f89-bba4-4576-b0a8-456619ca5a8c" providerId="ADAL" clId="{FDDBFC5A-5EA9-5330-BEB8-433D7E3B4C4E}" dt="2025-09-05T15:58:54.505" v="46" actId="1076"/>
          <ac:picMkLst>
            <pc:docMk/>
            <pc:sldMk cId="1982890869" sldId="263"/>
            <ac:picMk id="2" creationId="{41394E81-A42C-18C2-0C2B-FA72A0AE0DE8}"/>
          </ac:picMkLst>
        </pc:picChg>
      </pc:sldChg>
      <pc:sldChg chg="addSp delSp modSp mod ord">
        <pc:chgData name="Riccardo Berta" userId="c8694f89-bba4-4576-b0a8-456619ca5a8c" providerId="ADAL" clId="{FDDBFC5A-5EA9-5330-BEB8-433D7E3B4C4E}" dt="2025-09-10T08:30:49.013" v="69" actId="1076"/>
        <pc:sldMkLst>
          <pc:docMk/>
          <pc:sldMk cId="2348870888" sldId="264"/>
        </pc:sldMkLst>
        <pc:spChg chg="mod">
          <ac:chgData name="Riccardo Berta" userId="c8694f89-bba4-4576-b0a8-456619ca5a8c" providerId="ADAL" clId="{FDDBFC5A-5EA9-5330-BEB8-433D7E3B4C4E}" dt="2025-09-10T08:30:40.828" v="66" actId="948"/>
          <ac:spMkLst>
            <pc:docMk/>
            <pc:sldMk cId="2348870888" sldId="26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10T08:30:49.013" v="69" actId="1076"/>
          <ac:picMkLst>
            <pc:docMk/>
            <pc:sldMk cId="2348870888" sldId="264"/>
            <ac:picMk id="2" creationId="{887260A1-A91D-57EA-3401-5D86E0A6737A}"/>
          </ac:picMkLst>
        </pc:picChg>
        <pc:picChg chg="del">
          <ac:chgData name="Riccardo Berta" userId="c8694f89-bba4-4576-b0a8-456619ca5a8c" providerId="ADAL" clId="{FDDBFC5A-5EA9-5330-BEB8-433D7E3B4C4E}" dt="2025-09-10T08:30:27.714" v="62" actId="478"/>
          <ac:picMkLst>
            <pc:docMk/>
            <pc:sldMk cId="2348870888" sldId="264"/>
            <ac:picMk id="3" creationId="{51B95C12-57A6-891A-CC46-32567D243D3C}"/>
          </ac:picMkLst>
        </pc:picChg>
        <pc:picChg chg="del">
          <ac:chgData name="Riccardo Berta" userId="c8694f89-bba4-4576-b0a8-456619ca5a8c" providerId="ADAL" clId="{FDDBFC5A-5EA9-5330-BEB8-433D7E3B4C4E}" dt="2025-09-10T08:30:25.779" v="61" actId="478"/>
          <ac:picMkLst>
            <pc:docMk/>
            <pc:sldMk cId="2348870888" sldId="264"/>
            <ac:picMk id="5" creationId="{C1A27034-F2E8-E777-0656-1C6DB876A603}"/>
          </ac:picMkLst>
        </pc:picChg>
        <pc:picChg chg="del">
          <ac:chgData name="Riccardo Berta" userId="c8694f89-bba4-4576-b0a8-456619ca5a8c" providerId="ADAL" clId="{FDDBFC5A-5EA9-5330-BEB8-433D7E3B4C4E}" dt="2025-09-10T08:30:23.935" v="60" actId="478"/>
          <ac:picMkLst>
            <pc:docMk/>
            <pc:sldMk cId="2348870888" sldId="264"/>
            <ac:picMk id="7" creationId="{37AC623D-0CBE-154F-9EEF-7DCAC2F40A20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10T09:43:28.405" v="112" actId="1076"/>
        <pc:sldMkLst>
          <pc:docMk/>
          <pc:sldMk cId="2685277896" sldId="265"/>
        </pc:sldMkLst>
        <pc:spChg chg="mod">
          <ac:chgData name="Riccardo Berta" userId="c8694f89-bba4-4576-b0a8-456619ca5a8c" providerId="ADAL" clId="{FDDBFC5A-5EA9-5330-BEB8-433D7E3B4C4E}" dt="2025-09-10T09:43:24.131" v="111" actId="404"/>
          <ac:spMkLst>
            <pc:docMk/>
            <pc:sldMk cId="2685277896" sldId="265"/>
            <ac:spMk id="84" creationId="{00000000-0000-0000-0000-000000000000}"/>
          </ac:spMkLst>
        </pc:spChg>
        <pc:grpChg chg="del">
          <ac:chgData name="Riccardo Berta" userId="c8694f89-bba4-4576-b0a8-456619ca5a8c" providerId="ADAL" clId="{FDDBFC5A-5EA9-5330-BEB8-433D7E3B4C4E}" dt="2025-09-10T09:42:21.987" v="71" actId="478"/>
          <ac:grpSpMkLst>
            <pc:docMk/>
            <pc:sldMk cId="2685277896" sldId="265"/>
            <ac:grpSpMk id="9" creationId="{5B90BE74-FC09-AA59-A59F-23C2772990E2}"/>
          </ac:grpSpMkLst>
        </pc:grpChg>
        <pc:grpChg chg="del">
          <ac:chgData name="Riccardo Berta" userId="c8694f89-bba4-4576-b0a8-456619ca5a8c" providerId="ADAL" clId="{FDDBFC5A-5EA9-5330-BEB8-433D7E3B4C4E}" dt="2025-09-10T09:42:19.709" v="70" actId="478"/>
          <ac:grpSpMkLst>
            <pc:docMk/>
            <pc:sldMk cId="2685277896" sldId="265"/>
            <ac:grpSpMk id="14" creationId="{98E9318F-444D-1D61-4A6B-17E8CEC14B85}"/>
          </ac:grpSpMkLst>
        </pc:grpChg>
        <pc:picChg chg="add mod">
          <ac:chgData name="Riccardo Berta" userId="c8694f89-bba4-4576-b0a8-456619ca5a8c" providerId="ADAL" clId="{FDDBFC5A-5EA9-5330-BEB8-433D7E3B4C4E}" dt="2025-09-10T09:43:15.218" v="104" actId="1076"/>
          <ac:picMkLst>
            <pc:docMk/>
            <pc:sldMk cId="2685277896" sldId="265"/>
            <ac:picMk id="2" creationId="{91726287-ADDC-4EDF-603C-3DB0F80F223A}"/>
          </ac:picMkLst>
        </pc:picChg>
        <pc:picChg chg="add mod">
          <ac:chgData name="Riccardo Berta" userId="c8694f89-bba4-4576-b0a8-456619ca5a8c" providerId="ADAL" clId="{FDDBFC5A-5EA9-5330-BEB8-433D7E3B4C4E}" dt="2025-09-10T09:43:28.405" v="112" actId="1076"/>
          <ac:picMkLst>
            <pc:docMk/>
            <pc:sldMk cId="2685277896" sldId="265"/>
            <ac:picMk id="3" creationId="{866DC63A-5F9A-9673-F9D7-6B5D9C2738DB}"/>
          </ac:picMkLst>
        </pc:picChg>
      </pc:sldChg>
      <pc:sldChg chg="delSp del mod">
        <pc:chgData name="Riccardo Berta" userId="c8694f89-bba4-4576-b0a8-456619ca5a8c" providerId="ADAL" clId="{FDDBFC5A-5EA9-5330-BEB8-433D7E3B4C4E}" dt="2025-09-10T12:16:44.232" v="309" actId="2696"/>
        <pc:sldMkLst>
          <pc:docMk/>
          <pc:sldMk cId="97697531" sldId="275"/>
        </pc:sldMkLst>
        <pc:picChg chg="del">
          <ac:chgData name="Riccardo Berta" userId="c8694f89-bba4-4576-b0a8-456619ca5a8c" providerId="ADAL" clId="{FDDBFC5A-5EA9-5330-BEB8-433D7E3B4C4E}" dt="2025-09-10T12:16:41.970" v="308" actId="478"/>
          <ac:picMkLst>
            <pc:docMk/>
            <pc:sldMk cId="97697531" sldId="275"/>
            <ac:picMk id="3" creationId="{C24425DB-0138-99FE-FAD2-763463941402}"/>
          </ac:picMkLst>
        </pc:picChg>
      </pc:sldChg>
      <pc:sldChg chg="delSp del mod">
        <pc:chgData name="Riccardo Berta" userId="c8694f89-bba4-4576-b0a8-456619ca5a8c" providerId="ADAL" clId="{FDDBFC5A-5EA9-5330-BEB8-433D7E3B4C4E}" dt="2025-09-10T12:22:47.964" v="311" actId="2696"/>
        <pc:sldMkLst>
          <pc:docMk/>
          <pc:sldMk cId="1388305878" sldId="276"/>
        </pc:sldMkLst>
        <pc:picChg chg="del">
          <ac:chgData name="Riccardo Berta" userId="c8694f89-bba4-4576-b0a8-456619ca5a8c" providerId="ADAL" clId="{FDDBFC5A-5EA9-5330-BEB8-433D7E3B4C4E}" dt="2025-09-10T12:22:45.725" v="310" actId="478"/>
          <ac:picMkLst>
            <pc:docMk/>
            <pc:sldMk cId="1388305878" sldId="276"/>
            <ac:picMk id="4" creationId="{B37C8976-E86A-4EAB-21EA-45CA6D160B6E}"/>
          </ac:picMkLst>
        </pc:picChg>
      </pc:sldChg>
      <pc:sldChg chg="addSp delSp modSp del mod">
        <pc:chgData name="Riccardo Berta" userId="c8694f89-bba4-4576-b0a8-456619ca5a8c" providerId="ADAL" clId="{FDDBFC5A-5EA9-5330-BEB8-433D7E3B4C4E}" dt="2025-09-10T12:28:17.495" v="313" actId="2696"/>
        <pc:sldMkLst>
          <pc:docMk/>
          <pc:sldMk cId="3188504337" sldId="277"/>
        </pc:sldMkLst>
        <pc:spChg chg="add mod">
          <ac:chgData name="Riccardo Berta" userId="c8694f89-bba4-4576-b0a8-456619ca5a8c" providerId="ADAL" clId="{FDDBFC5A-5EA9-5330-BEB8-433D7E3B4C4E}" dt="2025-09-10T12:28:14.924" v="312" actId="478"/>
          <ac:spMkLst>
            <pc:docMk/>
            <pc:sldMk cId="3188504337" sldId="277"/>
            <ac:spMk id="4" creationId="{92EF9889-2C7F-0DFC-01DA-A9F30815F9A0}"/>
          </ac:spMkLst>
        </pc:spChg>
        <pc:spChg chg="del">
          <ac:chgData name="Riccardo Berta" userId="c8694f89-bba4-4576-b0a8-456619ca5a8c" providerId="ADAL" clId="{FDDBFC5A-5EA9-5330-BEB8-433D7E3B4C4E}" dt="2025-09-10T12:28:14.924" v="312" actId="478"/>
          <ac:spMkLst>
            <pc:docMk/>
            <pc:sldMk cId="3188504337" sldId="277"/>
            <ac:spMk id="84" creationId="{00000000-0000-0000-0000-000000000000}"/>
          </ac:spMkLst>
        </pc:spChg>
      </pc:sldChg>
      <pc:sldChg chg="addSp delSp modSp mod">
        <pc:chgData name="Riccardo Berta" userId="c8694f89-bba4-4576-b0a8-456619ca5a8c" providerId="ADAL" clId="{FDDBFC5A-5EA9-5330-BEB8-433D7E3B4C4E}" dt="2025-09-10T10:11:49.270" v="216" actId="1076"/>
        <pc:sldMkLst>
          <pc:docMk/>
          <pc:sldMk cId="0" sldId="278"/>
        </pc:sldMkLst>
        <pc:spChg chg="mod">
          <ac:chgData name="Riccardo Berta" userId="c8694f89-bba4-4576-b0a8-456619ca5a8c" providerId="ADAL" clId="{FDDBFC5A-5EA9-5330-BEB8-433D7E3B4C4E}" dt="2025-09-10T10:11:45.897" v="215" actId="14100"/>
          <ac:spMkLst>
            <pc:docMk/>
            <pc:sldMk cId="0" sldId="27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10T10:10:37.014" v="167" actId="1076"/>
          <ac:picMkLst>
            <pc:docMk/>
            <pc:sldMk cId="0" sldId="278"/>
            <ac:picMk id="2" creationId="{D9360D86-167D-13AE-28EE-85C46A426E2E}"/>
          </ac:picMkLst>
        </pc:picChg>
        <pc:picChg chg="del">
          <ac:chgData name="Riccardo Berta" userId="c8694f89-bba4-4576-b0a8-456619ca5a8c" providerId="ADAL" clId="{FDDBFC5A-5EA9-5330-BEB8-433D7E3B4C4E}" dt="2025-09-10T10:08:18.115" v="113" actId="478"/>
          <ac:picMkLst>
            <pc:docMk/>
            <pc:sldMk cId="0" sldId="278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FDDBFC5A-5EA9-5330-BEB8-433D7E3B4C4E}" dt="2025-09-10T10:11:49.270" v="216" actId="1076"/>
          <ac:picMkLst>
            <pc:docMk/>
            <pc:sldMk cId="0" sldId="278"/>
            <ac:picMk id="4" creationId="{5B6B9473-FD38-C1F8-33A6-C47AC271ECD3}"/>
          </ac:picMkLst>
        </pc:picChg>
        <pc:picChg chg="del">
          <ac:chgData name="Riccardo Berta" userId="c8694f89-bba4-4576-b0a8-456619ca5a8c" providerId="ADAL" clId="{FDDBFC5A-5EA9-5330-BEB8-433D7E3B4C4E}" dt="2025-09-10T10:09:57.571" v="161" actId="478"/>
          <ac:picMkLst>
            <pc:docMk/>
            <pc:sldMk cId="0" sldId="278"/>
            <ac:picMk id="5" creationId="{692F2B73-F6B6-F2AC-BB2A-2B1020944694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10T10:21:08.408" v="265" actId="1076"/>
        <pc:sldMkLst>
          <pc:docMk/>
          <pc:sldMk cId="3692252167" sldId="279"/>
        </pc:sldMkLst>
        <pc:spChg chg="mod">
          <ac:chgData name="Riccardo Berta" userId="c8694f89-bba4-4576-b0a8-456619ca5a8c" providerId="ADAL" clId="{FDDBFC5A-5EA9-5330-BEB8-433D7E3B4C4E}" dt="2025-09-10T10:20:59.093" v="262" actId="20577"/>
          <ac:spMkLst>
            <pc:docMk/>
            <pc:sldMk cId="3692252167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10T10:21:08.408" v="265" actId="1076"/>
          <ac:picMkLst>
            <pc:docMk/>
            <pc:sldMk cId="3692252167" sldId="279"/>
            <ac:picMk id="2" creationId="{2E231A66-02B1-2C3B-E3EB-8053F93BFC60}"/>
          </ac:picMkLst>
        </pc:picChg>
        <pc:picChg chg="del">
          <ac:chgData name="Riccardo Berta" userId="c8694f89-bba4-4576-b0a8-456619ca5a8c" providerId="ADAL" clId="{FDDBFC5A-5EA9-5330-BEB8-433D7E3B4C4E}" dt="2025-09-10T10:19:58.132" v="251" actId="478"/>
          <ac:picMkLst>
            <pc:docMk/>
            <pc:sldMk cId="3692252167" sldId="279"/>
            <ac:picMk id="3" creationId="{26020D26-A3D1-87FF-6D23-30510A8347CA}"/>
          </ac:picMkLst>
        </pc:picChg>
        <pc:picChg chg="del">
          <ac:chgData name="Riccardo Berta" userId="c8694f89-bba4-4576-b0a8-456619ca5a8c" providerId="ADAL" clId="{FDDBFC5A-5EA9-5330-BEB8-433D7E3B4C4E}" dt="2025-09-10T10:19:57.337" v="250" actId="478"/>
          <ac:picMkLst>
            <pc:docMk/>
            <pc:sldMk cId="3692252167" sldId="279"/>
            <ac:picMk id="5" creationId="{9FA419C2-E609-741E-D65C-C1D117A7308B}"/>
          </ac:picMkLst>
        </pc:picChg>
        <pc:picChg chg="del">
          <ac:chgData name="Riccardo Berta" userId="c8694f89-bba4-4576-b0a8-456619ca5a8c" providerId="ADAL" clId="{FDDBFC5A-5EA9-5330-BEB8-433D7E3B4C4E}" dt="2025-09-10T10:19:56.572" v="249" actId="478"/>
          <ac:picMkLst>
            <pc:docMk/>
            <pc:sldMk cId="3692252167" sldId="279"/>
            <ac:picMk id="7" creationId="{3ECFDE7C-5996-8F77-AAD8-C21E11379B42}"/>
          </ac:picMkLst>
        </pc:picChg>
      </pc:sldChg>
      <pc:sldChg chg="addSp delSp modSp mod ord">
        <pc:chgData name="Riccardo Berta" userId="c8694f89-bba4-4576-b0a8-456619ca5a8c" providerId="ADAL" clId="{FDDBFC5A-5EA9-5330-BEB8-433D7E3B4C4E}" dt="2025-09-10T11:25:17.180" v="284" actId="1036"/>
        <pc:sldMkLst>
          <pc:docMk/>
          <pc:sldMk cId="846979211" sldId="280"/>
        </pc:sldMkLst>
        <pc:picChg chg="add del mod">
          <ac:chgData name="Riccardo Berta" userId="c8694f89-bba4-4576-b0a8-456619ca5a8c" providerId="ADAL" clId="{FDDBFC5A-5EA9-5330-BEB8-433D7E3B4C4E}" dt="2025-09-10T11:24:46.219" v="279" actId="478"/>
          <ac:picMkLst>
            <pc:docMk/>
            <pc:sldMk cId="846979211" sldId="280"/>
            <ac:picMk id="2" creationId="{D7D1718E-C7CA-0FC2-ACDB-601ED9EE9F6D}"/>
          </ac:picMkLst>
        </pc:picChg>
        <pc:picChg chg="del">
          <ac:chgData name="Riccardo Berta" userId="c8694f89-bba4-4576-b0a8-456619ca5a8c" providerId="ADAL" clId="{FDDBFC5A-5EA9-5330-BEB8-433D7E3B4C4E}" dt="2025-09-10T11:23:28.616" v="266" actId="478"/>
          <ac:picMkLst>
            <pc:docMk/>
            <pc:sldMk cId="846979211" sldId="280"/>
            <ac:picMk id="3" creationId="{ABE3CA87-0B25-2C79-A596-21112343DAEC}"/>
          </ac:picMkLst>
        </pc:picChg>
        <pc:picChg chg="add mod">
          <ac:chgData name="Riccardo Berta" userId="c8694f89-bba4-4576-b0a8-456619ca5a8c" providerId="ADAL" clId="{FDDBFC5A-5EA9-5330-BEB8-433D7E3B4C4E}" dt="2025-09-10T11:25:17.180" v="284" actId="1036"/>
          <ac:picMkLst>
            <pc:docMk/>
            <pc:sldMk cId="846979211" sldId="280"/>
            <ac:picMk id="4" creationId="{CF9EA23D-F201-0209-F112-B8F8D586CB2B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10T11:56:37.347" v="307" actId="1035"/>
        <pc:sldMkLst>
          <pc:docMk/>
          <pc:sldMk cId="11402927" sldId="282"/>
        </pc:sldMkLst>
        <pc:spChg chg="add del mod">
          <ac:chgData name="Riccardo Berta" userId="c8694f89-bba4-4576-b0a8-456619ca5a8c" providerId="ADAL" clId="{FDDBFC5A-5EA9-5330-BEB8-433D7E3B4C4E}" dt="2025-09-10T11:54:52.209" v="295" actId="478"/>
          <ac:spMkLst>
            <pc:docMk/>
            <pc:sldMk cId="11402927" sldId="282"/>
            <ac:spMk id="4" creationId="{AE45830A-D8AC-A889-4498-0B228445C8D0}"/>
          </ac:spMkLst>
        </pc:spChg>
        <pc:spChg chg="del mod">
          <ac:chgData name="Riccardo Berta" userId="c8694f89-bba4-4576-b0a8-456619ca5a8c" providerId="ADAL" clId="{FDDBFC5A-5EA9-5330-BEB8-433D7E3B4C4E}" dt="2025-09-10T11:54:48.086" v="293" actId="478"/>
          <ac:spMkLst>
            <pc:docMk/>
            <pc:sldMk cId="114029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FDDBFC5A-5EA9-5330-BEB8-433D7E3B4C4E}" dt="2025-09-10T11:33:34.824" v="285" actId="478"/>
          <ac:picMkLst>
            <pc:docMk/>
            <pc:sldMk cId="11402927" sldId="282"/>
            <ac:picMk id="3" creationId="{F3D401DB-61B8-1C3E-9105-7EC9ACE0FC92}"/>
          </ac:picMkLst>
        </pc:picChg>
        <pc:picChg chg="del">
          <ac:chgData name="Riccardo Berta" userId="c8694f89-bba4-4576-b0a8-456619ca5a8c" providerId="ADAL" clId="{FDDBFC5A-5EA9-5330-BEB8-433D7E3B4C4E}" dt="2025-09-10T11:33:37.675" v="286" actId="478"/>
          <ac:picMkLst>
            <pc:docMk/>
            <pc:sldMk cId="11402927" sldId="282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FDDBFC5A-5EA9-5330-BEB8-433D7E3B4C4E}" dt="2025-09-10T11:56:37.347" v="307" actId="1035"/>
          <ac:picMkLst>
            <pc:docMk/>
            <pc:sldMk cId="11402927" sldId="282"/>
            <ac:picMk id="6" creationId="{35055663-4D13-61F6-DCC0-98E52586F15A}"/>
          </ac:picMkLst>
        </pc:picChg>
        <pc:picChg chg="del">
          <ac:chgData name="Riccardo Berta" userId="c8694f89-bba4-4576-b0a8-456619ca5a8c" providerId="ADAL" clId="{FDDBFC5A-5EA9-5330-BEB8-433D7E3B4C4E}" dt="2025-09-10T11:39:36.145" v="290" actId="478"/>
          <ac:picMkLst>
            <pc:docMk/>
            <pc:sldMk cId="11402927" sldId="282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FDDBFC5A-5EA9-5330-BEB8-433D7E3B4C4E}" dt="2025-09-10T11:56:02.781" v="304" actId="1076"/>
          <ac:picMkLst>
            <pc:docMk/>
            <pc:sldMk cId="11402927" sldId="282"/>
            <ac:picMk id="8" creationId="{40E6E0F2-ADAE-E704-6DFD-19F53EBD6D5F}"/>
          </ac:picMkLst>
        </pc:picChg>
        <pc:picChg chg="del">
          <ac:chgData name="Riccardo Berta" userId="c8694f89-bba4-4576-b0a8-456619ca5a8c" providerId="ADAL" clId="{FDDBFC5A-5EA9-5330-BEB8-433D7E3B4C4E}" dt="2025-09-10T11:39:37.962" v="291" actId="478"/>
          <ac:picMkLst>
            <pc:docMk/>
            <pc:sldMk cId="11402927" sldId="282"/>
            <ac:picMk id="9" creationId="{4FF45D8D-E910-4192-97BD-DEBE87AA0D7F}"/>
          </ac:picMkLst>
        </pc:picChg>
        <pc:picChg chg="del">
          <ac:chgData name="Riccardo Berta" userId="c8694f89-bba4-4576-b0a8-456619ca5a8c" providerId="ADAL" clId="{FDDBFC5A-5EA9-5330-BEB8-433D7E3B4C4E}" dt="2025-09-10T11:54:54.188" v="296" actId="478"/>
          <ac:picMkLst>
            <pc:docMk/>
            <pc:sldMk cId="11402927" sldId="282"/>
            <ac:picMk id="11" creationId="{85A08A20-9095-CFB9-3040-825FE39CFB8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0" sldId="273"/>
        </pc:sldMkLst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97697531" sldId="275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0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976975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CF061141-98AB-B84F-BA1A-32879D2AEC16}"/>
    <pc:docChg chg="addSld modSld sldOrd">
      <pc:chgData name="Riccardo Berta" userId="c8694f89-bba4-4576-b0a8-456619ca5a8c" providerId="ADAL" clId="{CF061141-98AB-B84F-BA1A-32879D2AEC16}" dt="2022-10-06T13:51:15.807" v="101" actId="108"/>
      <pc:docMkLst>
        <pc:docMk/>
      </pc:docMkLst>
      <pc:sldChg chg="modSp mod">
        <pc:chgData name="Riccardo Berta" userId="c8694f89-bba4-4576-b0a8-456619ca5a8c" providerId="ADAL" clId="{CF061141-98AB-B84F-BA1A-32879D2AEC16}" dt="2022-10-06T13:49:21.127" v="47" actId="20577"/>
        <pc:sldMkLst>
          <pc:docMk/>
          <pc:sldMk cId="0" sldId="256"/>
        </pc:sldMkLst>
      </pc:sldChg>
      <pc:sldChg chg="modSp mod">
        <pc:chgData name="Riccardo Berta" userId="c8694f89-bba4-4576-b0a8-456619ca5a8c" providerId="ADAL" clId="{CF061141-98AB-B84F-BA1A-32879D2AEC16}" dt="2022-10-06T13:49:32.682" v="71" actId="20577"/>
        <pc:sldMkLst>
          <pc:docMk/>
          <pc:sldMk cId="3018556184" sldId="259"/>
        </pc:sldMkLst>
      </pc:sldChg>
      <pc:sldChg chg="modSp mod">
        <pc:chgData name="Riccardo Berta" userId="c8694f89-bba4-4576-b0a8-456619ca5a8c" providerId="ADAL" clId="{CF061141-98AB-B84F-BA1A-32879D2AEC16}" dt="2022-10-04T10:40:47.844" v="0" actId="20577"/>
        <pc:sldMkLst>
          <pc:docMk/>
          <pc:sldMk cId="3188504337" sldId="277"/>
        </pc:sldMkLst>
      </pc:sldChg>
      <pc:sldChg chg="modSp add mod">
        <pc:chgData name="Riccardo Berta" userId="c8694f89-bba4-4576-b0a8-456619ca5a8c" providerId="ADAL" clId="{CF061141-98AB-B84F-BA1A-32879D2AEC16}" dt="2022-10-06T13:50:03.327" v="87" actId="20577"/>
        <pc:sldMkLst>
          <pc:docMk/>
          <pc:sldMk cId="0" sldId="278"/>
        </pc:sldMkLst>
      </pc:sldChg>
      <pc:sldChg chg="add">
        <pc:chgData name="Riccardo Berta" userId="c8694f89-bba4-4576-b0a8-456619ca5a8c" providerId="ADAL" clId="{CF061141-98AB-B84F-BA1A-32879D2AEC16}" dt="2022-10-06T13:50:11.140" v="88"/>
        <pc:sldMkLst>
          <pc:docMk/>
          <pc:sldMk cId="3692252167" sldId="279"/>
        </pc:sldMkLst>
      </pc:sldChg>
      <pc:sldChg chg="add">
        <pc:chgData name="Riccardo Berta" userId="c8694f89-bba4-4576-b0a8-456619ca5a8c" providerId="ADAL" clId="{CF061141-98AB-B84F-BA1A-32879D2AEC16}" dt="2022-10-06T13:50:17.418" v="89"/>
        <pc:sldMkLst>
          <pc:docMk/>
          <pc:sldMk cId="846979211" sldId="280"/>
        </pc:sldMkLst>
      </pc:sldChg>
      <pc:sldChg chg="add">
        <pc:chgData name="Riccardo Berta" userId="c8694f89-bba4-4576-b0a8-456619ca5a8c" providerId="ADAL" clId="{CF061141-98AB-B84F-BA1A-32879D2AEC16}" dt="2022-10-06T13:50:23.304" v="90"/>
        <pc:sldMkLst>
          <pc:docMk/>
          <pc:sldMk cId="447929702" sldId="281"/>
        </pc:sldMkLst>
      </pc:sldChg>
      <pc:sldChg chg="modSp add mod ord">
        <pc:chgData name="Riccardo Berta" userId="c8694f89-bba4-4576-b0a8-456619ca5a8c" providerId="ADAL" clId="{CF061141-98AB-B84F-BA1A-32879D2AEC16}" dt="2022-10-06T13:51:15.807" v="101" actId="108"/>
        <pc:sldMkLst>
          <pc:docMk/>
          <pc:sldMk cId="11402927" sldId="282"/>
        </pc:sldMkLst>
      </pc:sldChg>
      <pc:sldChg chg="add">
        <pc:chgData name="Riccardo Berta" userId="c8694f89-bba4-4576-b0a8-456619ca5a8c" providerId="ADAL" clId="{CF061141-98AB-B84F-BA1A-32879D2AEC16}" dt="2022-10-06T13:50:38.636" v="92"/>
        <pc:sldMkLst>
          <pc:docMk/>
          <pc:sldMk cId="2794482370" sldId="283"/>
        </pc:sldMkLst>
      </pc:sldChg>
    </pc:docChg>
  </pc:docChgLst>
  <pc:docChgLst>
    <pc:chgData name="Riccardo Berta" userId="c8694f89-bba4-4576-b0a8-456619ca5a8c" providerId="ADAL" clId="{3943615B-4CB7-FC4C-9DE8-9CC727992EE4}"/>
    <pc:docChg chg="undo custSel addSld modSld">
      <pc:chgData name="Riccardo Berta" userId="c8694f89-bba4-4576-b0a8-456619ca5a8c" providerId="ADAL" clId="{3943615B-4CB7-FC4C-9DE8-9CC727992EE4}" dt="2022-08-30T14:16:06.747" v="135" actId="20577"/>
      <pc:docMkLst>
        <pc:docMk/>
      </pc:docMkLst>
      <pc:sldChg chg="modSp mod">
        <pc:chgData name="Riccardo Berta" userId="c8694f89-bba4-4576-b0a8-456619ca5a8c" providerId="ADAL" clId="{3943615B-4CB7-FC4C-9DE8-9CC727992EE4}" dt="2022-08-30T14:16:06.747" v="135" actId="20577"/>
        <pc:sldMkLst>
          <pc:docMk/>
          <pc:sldMk cId="0" sldId="257"/>
        </pc:sldMkLst>
      </pc:sldChg>
      <pc:sldChg chg="addSp delSp modSp add mod">
        <pc:chgData name="Riccardo Berta" userId="c8694f89-bba4-4576-b0a8-456619ca5a8c" providerId="ADAL" clId="{3943615B-4CB7-FC4C-9DE8-9CC727992EE4}" dt="2022-08-26T11:00:53.093" v="42"/>
        <pc:sldMkLst>
          <pc:docMk/>
          <pc:sldMk cId="97697531" sldId="275"/>
        </pc:sldMkLst>
      </pc:sldChg>
      <pc:sldChg chg="addSp delSp modSp add mod">
        <pc:chgData name="Riccardo Berta" userId="c8694f89-bba4-4576-b0a8-456619ca5a8c" providerId="ADAL" clId="{3943615B-4CB7-FC4C-9DE8-9CC727992EE4}" dt="2022-08-26T11:03:05.514" v="74"/>
        <pc:sldMkLst>
          <pc:docMk/>
          <pc:sldMk cId="1388305878" sldId="276"/>
        </pc:sldMkLst>
      </pc:sldChg>
      <pc:sldChg chg="addSp delSp modSp add mod">
        <pc:chgData name="Riccardo Berta" userId="c8694f89-bba4-4576-b0a8-456619ca5a8c" providerId="ADAL" clId="{3943615B-4CB7-FC4C-9DE8-9CC727992EE4}" dt="2022-08-26T11:06:03.382" v="133" actId="1076"/>
        <pc:sldMkLst>
          <pc:docMk/>
          <pc:sldMk cId="3188504337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832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382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671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966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20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34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315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979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987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467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5CEC694F-0123-C88A-454F-5B2C08AD6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7266874D-A86C-3107-699D-338189A112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9021568D-DC76-6B77-B679-5422C0F662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628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85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Logic </a:t>
            </a:r>
            <a:br>
              <a:rPr lang="en-GB" dirty="0"/>
            </a:br>
            <a:r>
              <a:rPr lang="en-GB" dirty="0"/>
              <a:t>Gates and Circuits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Multiple inputs gates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Many boolean functions of </a:t>
            </a:r>
            <a:r>
              <a:rPr lang="en-GB" b="1" dirty="0"/>
              <a:t>three or more inputs </a:t>
            </a:r>
            <a:r>
              <a:rPr lang="en-GB" dirty="0"/>
              <a:t>exist: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an </a:t>
            </a:r>
            <a:r>
              <a:rPr lang="en-GB" b="1" dirty="0"/>
              <a:t>N-input AND </a:t>
            </a:r>
            <a:r>
              <a:rPr lang="en-GB" dirty="0"/>
              <a:t>gate produces a </a:t>
            </a:r>
            <a:r>
              <a:rPr lang="en-GB" b="1" dirty="0"/>
              <a:t>TRUE output when all N inputs are TRUE</a:t>
            </a:r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b="1" dirty="0"/>
          </a:p>
          <a:p>
            <a:pPr marL="590550" lvl="1" indent="0">
              <a:spcBef>
                <a:spcPts val="0"/>
              </a:spcBef>
              <a:buNone/>
            </a:pPr>
            <a:endParaRPr lang="en-GB" b="1" dirty="0"/>
          </a:p>
          <a:p>
            <a:pPr marL="590550" lvl="1" indent="0">
              <a:spcBef>
                <a:spcPts val="0"/>
              </a:spcBef>
              <a:buNone/>
            </a:pPr>
            <a:endParaRPr lang="en-GB" b="1" dirty="0"/>
          </a:p>
          <a:p>
            <a:pPr lvl="1">
              <a:spcBef>
                <a:spcPts val="0"/>
              </a:spcBef>
            </a:pPr>
            <a:endParaRPr lang="en-GB" sz="800" b="1" dirty="0"/>
          </a:p>
          <a:p>
            <a:pPr lvl="1">
              <a:spcBef>
                <a:spcPts val="0"/>
              </a:spcBef>
            </a:pPr>
            <a:r>
              <a:rPr lang="en-GB" dirty="0"/>
              <a:t>An </a:t>
            </a:r>
            <a:r>
              <a:rPr lang="en-GB" b="1" dirty="0"/>
              <a:t>N-input OR</a:t>
            </a:r>
            <a:r>
              <a:rPr lang="en-GB" dirty="0"/>
              <a:t> gate produces a </a:t>
            </a:r>
            <a:r>
              <a:rPr lang="en-GB" b="1" dirty="0"/>
              <a:t>TRUE output when at least one input is TRUE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1726287-ADDC-4EDF-603C-3DB0F80F2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00" y="1764735"/>
            <a:ext cx="7772400" cy="28421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66DC63A-5F9A-9673-F9D7-6B5D9C273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900" y="5031168"/>
            <a:ext cx="7772400" cy="156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7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Digital Circuit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01433"/>
            <a:ext cx="8818500" cy="5465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</a:t>
            </a:r>
            <a:r>
              <a:rPr lang="en-GB" b="1" dirty="0"/>
              <a:t>network</a:t>
            </a:r>
            <a:r>
              <a:rPr lang="en-GB" dirty="0"/>
              <a:t> that </a:t>
            </a:r>
            <a:r>
              <a:rPr lang="en-GB" b="1" dirty="0"/>
              <a:t>processes</a:t>
            </a:r>
            <a:r>
              <a:rPr lang="en-GB" dirty="0"/>
              <a:t> boolean variables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a black box with one or more </a:t>
            </a:r>
            <a:r>
              <a:rPr lang="en-GB" b="1" dirty="0"/>
              <a:t>input terminals </a:t>
            </a:r>
            <a:r>
              <a:rPr lang="en-GB" dirty="0"/>
              <a:t>and one or more </a:t>
            </a:r>
            <a:r>
              <a:rPr lang="en-GB" b="1" dirty="0"/>
              <a:t>output terminals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a </a:t>
            </a:r>
            <a:r>
              <a:rPr lang="en-GB" b="1" dirty="0"/>
              <a:t>functional specification </a:t>
            </a:r>
            <a:r>
              <a:rPr lang="en-GB" dirty="0"/>
              <a:t>describing the relationship between inputs and outputs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a </a:t>
            </a:r>
            <a:r>
              <a:rPr lang="en-GB" b="1" dirty="0"/>
              <a:t>timing specification </a:t>
            </a:r>
            <a:r>
              <a:rPr lang="en-GB" dirty="0"/>
              <a:t>describing the delay between inputs changing and outputs responding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marL="59055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dirty="0"/>
          </a:p>
          <a:p>
            <a:pPr marL="59055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700" dirty="0"/>
          </a:p>
          <a:p>
            <a:pPr>
              <a:lnSpc>
                <a:spcPct val="100000"/>
              </a:lnSpc>
            </a:pPr>
            <a:r>
              <a:rPr lang="en-GB" dirty="0"/>
              <a:t>Inside the black box, circuits are composed of </a:t>
            </a:r>
            <a:r>
              <a:rPr lang="en-GB" b="1" dirty="0"/>
              <a:t>nodes</a:t>
            </a:r>
            <a:r>
              <a:rPr lang="en-GB" dirty="0"/>
              <a:t> and </a:t>
            </a:r>
            <a:r>
              <a:rPr lang="en-GB" b="1" dirty="0"/>
              <a:t>elements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b="1" dirty="0"/>
              <a:t>elements are circuits </a:t>
            </a:r>
            <a:r>
              <a:rPr lang="en-GB" dirty="0"/>
              <a:t>with inputs, outputs, and specifications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GB" b="1" dirty="0"/>
              <a:t>nodes are wires</a:t>
            </a:r>
            <a:r>
              <a:rPr lang="en-GB" dirty="0"/>
              <a:t>, whose voltage conveys a </a:t>
            </a:r>
            <a:r>
              <a:rPr lang="en-GB" dirty="0" err="1"/>
              <a:t>boolean</a:t>
            </a:r>
            <a:r>
              <a:rPr lang="en-GB" dirty="0"/>
              <a:t> variable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Node types: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input node </a:t>
            </a:r>
          </a:p>
          <a:p>
            <a:pPr lvl="2">
              <a:spcBef>
                <a:spcPts val="0"/>
              </a:spcBef>
            </a:pPr>
            <a:r>
              <a:rPr lang="en-GB" dirty="0"/>
              <a:t>receives values </a:t>
            </a:r>
            <a:r>
              <a:rPr lang="en-GB" b="1" dirty="0"/>
              <a:t>from the external world 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output node </a:t>
            </a:r>
          </a:p>
          <a:p>
            <a:pPr lvl="2">
              <a:spcBef>
                <a:spcPts val="0"/>
              </a:spcBef>
            </a:pPr>
            <a:r>
              <a:rPr lang="en-GB" dirty="0"/>
              <a:t>delivers values </a:t>
            </a:r>
            <a:r>
              <a:rPr lang="en-GB" b="1" dirty="0"/>
              <a:t>to the external world 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internal node </a:t>
            </a:r>
          </a:p>
          <a:p>
            <a:pPr lvl="3">
              <a:spcBef>
                <a:spcPts val="0"/>
              </a:spcBef>
            </a:pPr>
            <a:r>
              <a:rPr lang="en-GB" dirty="0"/>
              <a:t>not inputs or outputs</a:t>
            </a:r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9360D86-167D-13AE-28EE-85C46A426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2300229"/>
            <a:ext cx="4530436" cy="1347286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B6B9473-FD38-C1F8-33A6-C47AC271E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746" y="4359875"/>
            <a:ext cx="3689504" cy="22071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 </a:t>
            </a:r>
            <a:r>
              <a:rPr lang="en-GB" b="1" dirty="0"/>
              <a:t>bundle of multiple signals</a:t>
            </a:r>
            <a:r>
              <a:rPr lang="en-GB" dirty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single line with a slash through it and a number next to it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F9EA23D-F201-0209-F112-B8F8D586C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3" y="2273760"/>
            <a:ext cx="8619451" cy="177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7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Combinational or Sequential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Combinational</a:t>
            </a:r>
            <a:r>
              <a:rPr lang="en-GB" dirty="0"/>
              <a:t> circuit: output </a:t>
            </a:r>
            <a:r>
              <a:rPr lang="en-GB" b="1" dirty="0"/>
              <a:t>depends only on the current values of the inputs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combines the current input values to compute the output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a logic gate is a combinational circuit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/>
              <a:t>memoryless</a:t>
            </a:r>
          </a:p>
          <a:p>
            <a:r>
              <a:rPr lang="en-GB" b="1" dirty="0"/>
              <a:t>Sequential</a:t>
            </a:r>
            <a:r>
              <a:rPr lang="en-GB" dirty="0"/>
              <a:t> circuit: output </a:t>
            </a:r>
            <a:r>
              <a:rPr lang="en-GB" b="1" dirty="0"/>
              <a:t>depends on both current and previous values of the inputs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depends on the input sequence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has </a:t>
            </a:r>
            <a:r>
              <a:rPr lang="en-GB" b="1" dirty="0"/>
              <a:t>memory</a:t>
            </a:r>
          </a:p>
          <a:p>
            <a:r>
              <a:rPr lang="en-GB" dirty="0"/>
              <a:t>There are often many </a:t>
            </a:r>
            <a:r>
              <a:rPr lang="en-GB" b="1" dirty="0"/>
              <a:t>implementations</a:t>
            </a:r>
            <a:r>
              <a:rPr lang="en-GB" dirty="0"/>
              <a:t> for a single function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we choose given the building blocks at our disposal and our design constraints (area, speed, power, etc).</a:t>
            </a:r>
          </a:p>
          <a:p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E231A66-02B1-2C3B-E3EB-8053F93BF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791" y="4648923"/>
            <a:ext cx="6774873" cy="196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52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Rules of combinational composition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585398"/>
            <a:ext cx="8818500" cy="4185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How we can build a </a:t>
            </a:r>
            <a:r>
              <a:rPr lang="en-GB" b="1" dirty="0"/>
              <a:t>large</a:t>
            </a:r>
            <a:r>
              <a:rPr lang="en-GB" dirty="0"/>
              <a:t> combinational circuit </a:t>
            </a:r>
            <a:r>
              <a:rPr lang="en-GB" b="1" dirty="0"/>
              <a:t>from smaller</a:t>
            </a:r>
            <a:r>
              <a:rPr lang="en-GB" dirty="0"/>
              <a:t> combinational circuit elements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 circuit is combinational if it consists of interconnected elements such that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every element is itself 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every node is either an input or connects to exactly one output of an element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it contains no cyclic paths: every path through the circuit visits each element at most once</a:t>
            </a:r>
          </a:p>
          <a:p>
            <a:endParaRPr lang="en-GB" dirty="0"/>
          </a:p>
          <a:p>
            <a:r>
              <a:rPr lang="en-GB" dirty="0"/>
              <a:t>The rules are </a:t>
            </a:r>
            <a:r>
              <a:rPr lang="en-GB" b="1" dirty="0"/>
              <a:t>sufficient</a:t>
            </a:r>
            <a:r>
              <a:rPr lang="en-GB" dirty="0"/>
              <a:t> but </a:t>
            </a:r>
            <a:r>
              <a:rPr lang="en-GB" b="1" dirty="0"/>
              <a:t>not necessary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certain circuits that disobey these rules can be still 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we </a:t>
            </a:r>
            <a:r>
              <a:rPr lang="en-GB" b="1" dirty="0"/>
              <a:t>restrict ourselves to combinational composition </a:t>
            </a:r>
            <a:r>
              <a:rPr lang="en-GB" dirty="0"/>
              <a:t>to build combinational circuits</a:t>
            </a:r>
          </a:p>
        </p:txBody>
      </p:sp>
    </p:spTree>
    <p:extLst>
      <p:ext uri="{BB962C8B-B14F-4D97-AF65-F5344CB8AC3E}">
        <p14:creationId xmlns:p14="http://schemas.microsoft.com/office/powerpoint/2010/main" val="447929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Examples of circuits</a:t>
            </a:r>
            <a:endParaRPr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5055663-4D13-61F6-DCC0-98E52586F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45" y="1109390"/>
            <a:ext cx="7772400" cy="247779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0E6E0F2-ADAE-E704-6DFD-19F53EBD6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6" y="3673622"/>
            <a:ext cx="8005419" cy="30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Complexity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3676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Large circuits such as microprocessors can be very complicated, so we use the principles to manage this complexity:</a:t>
            </a:r>
          </a:p>
          <a:p>
            <a:pPr lvl="1"/>
            <a:r>
              <a:rPr lang="en-GB" dirty="0"/>
              <a:t>view a circuit as a black box with a well-defined interface and function (</a:t>
            </a:r>
            <a:r>
              <a:rPr lang="en-GB" b="1" dirty="0"/>
              <a:t>abstraction</a:t>
            </a:r>
            <a:r>
              <a:rPr lang="en-GB" dirty="0"/>
              <a:t> and </a:t>
            </a:r>
            <a:r>
              <a:rPr lang="en-GB" b="1" dirty="0"/>
              <a:t>modularity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building the circuit out of smaller circuit elements (</a:t>
            </a:r>
            <a:r>
              <a:rPr lang="en-GB" b="1" dirty="0"/>
              <a:t>hierarchy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the rules of combinational composition (</a:t>
            </a:r>
            <a:r>
              <a:rPr lang="en-GB" b="1" dirty="0"/>
              <a:t>discipline</a:t>
            </a:r>
            <a:r>
              <a:rPr lang="en-GB" dirty="0"/>
              <a:t>)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functional specification of a combinational circuit is usually expressed as a truth table or a boolean equation</a:t>
            </a:r>
          </a:p>
          <a:p>
            <a:pPr lvl="1"/>
            <a:r>
              <a:rPr lang="en-GB" b="1" dirty="0"/>
              <a:t>how to implement the basic gates AND, OR and NOT?</a:t>
            </a:r>
          </a:p>
          <a:p>
            <a:pPr lvl="1"/>
            <a:r>
              <a:rPr lang="en-GB" b="1" dirty="0"/>
              <a:t>how to derive a boolean equation from any truth table</a:t>
            </a:r>
            <a:r>
              <a:rPr lang="en-GB" dirty="0"/>
              <a:t>? </a:t>
            </a:r>
          </a:p>
          <a:p>
            <a:pPr lvl="1"/>
            <a:r>
              <a:rPr lang="en-GB" b="1" dirty="0"/>
              <a:t>how to use boolean algebra to simplify boolean equations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448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500" y="1171552"/>
            <a:ext cx="8257391" cy="5113200"/>
          </a:xfrm>
        </p:spPr>
        <p:txBody>
          <a:bodyPr/>
          <a:lstStyle/>
          <a:p>
            <a:r>
              <a:rPr lang="en-GB" dirty="0"/>
              <a:t>Logic Gates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NOT gate</a:t>
            </a:r>
          </a:p>
          <a:p>
            <a:pPr lvl="1">
              <a:spcBef>
                <a:spcPts val="0"/>
              </a:spcBef>
            </a:pPr>
            <a:r>
              <a:rPr lang="en-GB" dirty="0"/>
              <a:t>BUFFER gate</a:t>
            </a:r>
          </a:p>
          <a:p>
            <a:pPr lvl="1">
              <a:spcBef>
                <a:spcPts val="0"/>
              </a:spcBef>
            </a:pPr>
            <a:r>
              <a:rPr lang="en-GB" dirty="0"/>
              <a:t>AND gate</a:t>
            </a:r>
          </a:p>
          <a:p>
            <a:pPr lvl="1">
              <a:spcBef>
                <a:spcPts val="0"/>
              </a:spcBef>
            </a:pPr>
            <a:r>
              <a:rPr lang="en-GB" dirty="0"/>
              <a:t>OR gate</a:t>
            </a:r>
          </a:p>
          <a:p>
            <a:pPr lvl="1">
              <a:spcBef>
                <a:spcPts val="0"/>
              </a:spcBef>
            </a:pPr>
            <a:r>
              <a:rPr lang="en-GB" dirty="0"/>
              <a:t>XOR, NAND, NOR gates</a:t>
            </a:r>
          </a:p>
          <a:p>
            <a:pPr lvl="1">
              <a:spcBef>
                <a:spcPts val="0"/>
              </a:spcBef>
            </a:pPr>
            <a:endParaRPr lang="en-GB" dirty="0"/>
          </a:p>
          <a:p>
            <a:r>
              <a:rPr lang="en-GB" dirty="0"/>
              <a:t>Boolean Algebra</a:t>
            </a:r>
          </a:p>
          <a:p>
            <a:pPr lvl="1">
              <a:spcBef>
                <a:spcPts val="0"/>
              </a:spcBef>
            </a:pPr>
            <a:r>
              <a:rPr lang="en-GB" dirty="0"/>
              <a:t>Multiple inputs gates</a:t>
            </a:r>
          </a:p>
          <a:p>
            <a:endParaRPr lang="en-GB" dirty="0"/>
          </a:p>
          <a:p>
            <a:r>
              <a:rPr lang="en-GB" dirty="0"/>
              <a:t>Definition of digital circuits</a:t>
            </a:r>
          </a:p>
          <a:p>
            <a:pPr lvl="1">
              <a:spcBef>
                <a:spcPts val="0"/>
              </a:spcBef>
            </a:pPr>
            <a:r>
              <a:rPr lang="en-GB" dirty="0"/>
              <a:t>Bus</a:t>
            </a:r>
          </a:p>
          <a:p>
            <a:pPr lvl="1">
              <a:spcBef>
                <a:spcPts val="0"/>
              </a:spcBef>
            </a:pPr>
            <a:r>
              <a:rPr lang="en-GB" dirty="0"/>
              <a:t>Combinational or Sequential</a:t>
            </a:r>
          </a:p>
          <a:p>
            <a:pPr lvl="1">
              <a:spcBef>
                <a:spcPts val="0"/>
              </a:spcBef>
            </a:pPr>
            <a:r>
              <a:rPr lang="en-GB" dirty="0"/>
              <a:t>Rules of combinational composition</a:t>
            </a:r>
          </a:p>
          <a:p>
            <a:pPr lvl="1">
              <a:spcBef>
                <a:spcPts val="0"/>
              </a:spcBef>
            </a:pPr>
            <a:r>
              <a:rPr lang="en-GB" dirty="0"/>
              <a:t>Examples</a:t>
            </a:r>
          </a:p>
          <a:p>
            <a:endParaRPr lang="en-GB" dirty="0"/>
          </a:p>
          <a:p>
            <a:r>
              <a:rPr lang="en-GB" dirty="0"/>
              <a:t>Complexity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Logic Gate definition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3676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Logic gates are </a:t>
            </a:r>
            <a:r>
              <a:rPr lang="en-GB" b="1" dirty="0"/>
              <a:t>simple digital circuits</a:t>
            </a:r>
            <a:r>
              <a:rPr lang="en-GB" dirty="0"/>
              <a:t> that take one or more binary inputs and produce a binary output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drawn with a </a:t>
            </a:r>
            <a:r>
              <a:rPr lang="en-GB" b="1" dirty="0"/>
              <a:t>symbol</a:t>
            </a:r>
            <a:r>
              <a:rPr lang="en-GB" dirty="0"/>
              <a:t> showing the input and the output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inputs are on the left (or top) and outputs on the right (or bottom)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r>
              <a:rPr lang="en-GB" dirty="0"/>
              <a:t>The relationship between inputs and output is described with a </a:t>
            </a:r>
            <a:r>
              <a:rPr lang="en-GB" b="1" dirty="0"/>
              <a:t>truth table </a:t>
            </a:r>
            <a:r>
              <a:rPr lang="en-GB" dirty="0"/>
              <a:t>or a </a:t>
            </a:r>
            <a:r>
              <a:rPr lang="en-GB" b="1" dirty="0"/>
              <a:t>boolean equation</a:t>
            </a:r>
            <a:endParaRPr lang="en-GB" dirty="0"/>
          </a:p>
          <a:p>
            <a:pPr lvl="1"/>
            <a:r>
              <a:rPr lang="en-GB" dirty="0"/>
              <a:t>a truth table lists inputs on the left and the corresponding output on the right, using one row for each possible combination of inputs</a:t>
            </a:r>
          </a:p>
          <a:p>
            <a:pPr lvl="1"/>
            <a:r>
              <a:rPr lang="en-GB" dirty="0"/>
              <a:t>a boolean equation is a mathematical expression using binary variables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NOT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NOT gate has one input, A, and one output, Y  which is the </a:t>
            </a:r>
            <a:r>
              <a:rPr lang="en-GB" b="1" dirty="0"/>
              <a:t>inverse</a:t>
            </a:r>
            <a:r>
              <a:rPr lang="en-GB" dirty="0"/>
              <a:t> of the input </a:t>
            </a:r>
          </a:p>
          <a:p>
            <a:pPr lvl="1"/>
            <a:r>
              <a:rPr lang="en-GB" dirty="0"/>
              <a:t>If A is FALSE, then Y is TRUE</a:t>
            </a:r>
          </a:p>
          <a:p>
            <a:pPr lvl="1"/>
            <a:r>
              <a:rPr lang="en-GB" dirty="0"/>
              <a:t>If A is TRUE, then Y is FALSE</a:t>
            </a:r>
          </a:p>
          <a:p>
            <a:endParaRPr lang="en-GB" dirty="0"/>
          </a:p>
          <a:p>
            <a:r>
              <a:rPr lang="en-GB" dirty="0"/>
              <a:t>This relationship is summarized by the following truth table and boolean equation: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line over A is pronounced NOT: “Y equals NOT A” </a:t>
            </a:r>
          </a:p>
          <a:p>
            <a:r>
              <a:rPr lang="en-GB" dirty="0"/>
              <a:t>The NOT gate is also called an </a:t>
            </a:r>
            <a:r>
              <a:rPr lang="en-GB" b="1" dirty="0"/>
              <a:t>inverter</a:t>
            </a:r>
          </a:p>
          <a:p>
            <a:pPr lvl="1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FC8BD1-FC1F-9B3D-B135-2E4A371BA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" y="3579283"/>
            <a:ext cx="7531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BUFFER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06796"/>
            <a:ext cx="8818500" cy="5576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other one-input logic gate is called a buffer: it simply</a:t>
            </a:r>
            <a:r>
              <a:rPr lang="en-GB" b="1" dirty="0"/>
              <a:t> copies </a:t>
            </a:r>
            <a:r>
              <a:rPr lang="en-GB" dirty="0"/>
              <a:t>the input to the output: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1050" dirty="0"/>
          </a:p>
          <a:p>
            <a:pPr lvl="0"/>
            <a:endParaRPr lang="en-GB" dirty="0"/>
          </a:p>
          <a:p>
            <a:pPr lvl="0"/>
            <a:r>
              <a:rPr lang="en-GB" dirty="0"/>
              <a:t>From the logical point of view, it is no different from a wire 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 might seem useless</a:t>
            </a:r>
          </a:p>
          <a:p>
            <a:pPr lvl="1">
              <a:spcBef>
                <a:spcPts val="600"/>
              </a:spcBef>
            </a:pPr>
            <a:endParaRPr lang="en-GB" sz="500" dirty="0"/>
          </a:p>
          <a:p>
            <a:pPr lvl="0"/>
            <a:r>
              <a:rPr lang="en-GB" dirty="0"/>
              <a:t>From the analog point of view, the buffer has desirable characteristics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ability to </a:t>
            </a:r>
            <a:r>
              <a:rPr lang="en-GB" b="1" dirty="0"/>
              <a:t>deliver large amounts of current</a:t>
            </a:r>
            <a:r>
              <a:rPr lang="en-GB" dirty="0"/>
              <a:t> to a motor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ability to </a:t>
            </a:r>
            <a:r>
              <a:rPr lang="en-GB" b="1" dirty="0"/>
              <a:t>quickly send its output to many gates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900" dirty="0"/>
          </a:p>
          <a:p>
            <a:r>
              <a:rPr lang="en-GB" dirty="0"/>
              <a:t>We need to consider </a:t>
            </a:r>
            <a:r>
              <a:rPr lang="en-GB" b="1" dirty="0"/>
              <a:t>multiple levels of abstraction </a:t>
            </a:r>
            <a:r>
              <a:rPr lang="en-GB" dirty="0"/>
              <a:t>to fully understand a system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the digital abstraction hides the real purpose of a buffer</a:t>
            </a:r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A2E71E3-D5EA-5F4B-68DE-DEBA1926B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1775356"/>
            <a:ext cx="76073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3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91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AND gate is a </a:t>
            </a:r>
            <a:r>
              <a:rPr lang="en-GB" b="1" dirty="0"/>
              <a:t>two-input</a:t>
            </a:r>
            <a:r>
              <a:rPr lang="en-GB" dirty="0"/>
              <a:t> logic gates that produces </a:t>
            </a:r>
            <a:r>
              <a:rPr lang="en-GB" b="1" dirty="0"/>
              <a:t>TRUE  if and only if both inputs are TRUE</a:t>
            </a:r>
            <a:r>
              <a:rPr lang="en-GB" dirty="0"/>
              <a:t>; otherwise, the output is FALSE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The boolean equation can be written in several ways: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“intersection”  is preferred by logicians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digital designers use the dot or simple juxtaposition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F7FA7A8-28CA-3ED3-AC0A-A35BEF74E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224617"/>
            <a:ext cx="7518400" cy="1866900"/>
          </a:xfrm>
          <a:prstGeom prst="rect">
            <a:avLst/>
          </a:prstGeom>
        </p:spPr>
      </p:pic>
      <p:pic>
        <p:nvPicPr>
          <p:cNvPr id="5" name="Immagine 4" descr="Immagine che contiene testo, Carattere, tipografia, bianco&#10;&#10;Il contenuto generato dall'IA potrebbe non essere corretto.">
            <a:extLst>
              <a:ext uri="{FF2B5EF4-FFF2-40B4-BE49-F238E27FC236}">
                <a16:creationId xmlns:a16="http://schemas.microsoft.com/office/drawing/2014/main" id="{993E6F36-804F-251D-752F-83989605A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595597"/>
            <a:ext cx="14859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7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OR gate produces </a:t>
            </a:r>
            <a:r>
              <a:rPr lang="en-GB" b="1" dirty="0"/>
              <a:t>TRUE if one input (or both) is TRUE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boolean equation is written as </a:t>
            </a:r>
          </a:p>
          <a:p>
            <a:pPr lvl="1"/>
            <a:r>
              <a:rPr lang="en-GB" b="1" dirty="0"/>
              <a:t>Y=A+B</a:t>
            </a:r>
            <a:r>
              <a:rPr lang="en-GB" dirty="0"/>
              <a:t> or </a:t>
            </a:r>
            <a:r>
              <a:rPr lang="en-GB" b="1" dirty="0"/>
              <a:t>Y=A∪B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∪ symbol is pronounced “union” and is preferred by logicians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digital designers normally use the + notation, pronounced “Y equals A or B”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1394E81-A42C-18C2-0C2B-FA72A0AE0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1767416"/>
            <a:ext cx="7454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9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XOR, NAND, NOR gates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Other common two-input logic gates are: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XOR</a:t>
            </a:r>
            <a:r>
              <a:rPr lang="en-GB" dirty="0"/>
              <a:t> (exclusive OR, pronounced “ex-OR”) is </a:t>
            </a:r>
            <a:r>
              <a:rPr lang="en-GB" b="1" dirty="0"/>
              <a:t>TRUE if A or B, but not both, are TRUE</a:t>
            </a:r>
          </a:p>
          <a:p>
            <a:pPr lvl="2">
              <a:spcBef>
                <a:spcPts val="0"/>
              </a:spcBef>
            </a:pPr>
            <a:r>
              <a:rPr lang="en-GB" dirty="0"/>
              <a:t>it is indicated by ⊕ (a plus sign with a circle around it) 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NAND</a:t>
            </a:r>
            <a:r>
              <a:rPr lang="en-GB" dirty="0"/>
              <a:t> gate performs NOT AND. Its </a:t>
            </a:r>
            <a:r>
              <a:rPr lang="en-GB" b="1" dirty="0"/>
              <a:t>output is TRUE unless both inputs are TRUE</a:t>
            </a: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NOR</a:t>
            </a:r>
            <a:r>
              <a:rPr lang="en-GB" dirty="0"/>
              <a:t> gate performs NOT OR. Its </a:t>
            </a:r>
            <a:r>
              <a:rPr lang="en-GB" b="1" dirty="0"/>
              <a:t>output is TRUE if neither A nor B are TRUE</a:t>
            </a:r>
            <a:r>
              <a:rPr lang="en-GB" dirty="0"/>
              <a:t> </a:t>
            </a:r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87260A1-A91D-57EA-3401-5D86E0A67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80" y="2834361"/>
            <a:ext cx="8251239" cy="347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7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0A5F0A8A-B72A-B790-6032-968E6132A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B041C0E5-F984-3A17-4763-5BDD2D2FAF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Boolean Algebra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DBE2D383-3C20-CCAC-7E0F-5C50D823D8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52517"/>
            <a:ext cx="8878380" cy="5338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The </a:t>
            </a:r>
            <a:r>
              <a:rPr lang="en-GB" b="1" dirty="0"/>
              <a:t>mathematical framework </a:t>
            </a:r>
            <a:r>
              <a:rPr lang="en-GB" dirty="0"/>
              <a:t>for representing and manipulating logical expressions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AND, OR, and NOT are the fundamental</a:t>
            </a:r>
            <a:r>
              <a:rPr lang="en-GB" b="1" dirty="0"/>
              <a:t> logical operators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 is an </a:t>
            </a:r>
            <a:r>
              <a:rPr lang="en-GB" b="1" dirty="0"/>
              <a:t>algebraic system</a:t>
            </a:r>
            <a:r>
              <a:rPr lang="en-GB" dirty="0"/>
              <a:t> (a set of elements to which a set of operations is associated), deﬁned by:</a:t>
            </a:r>
          </a:p>
          <a:p>
            <a:pPr lvl="2">
              <a:spcBef>
                <a:spcPts val="600"/>
              </a:spcBef>
            </a:pPr>
            <a:r>
              <a:rPr lang="en-GB" dirty="0"/>
              <a:t>the set of values {0,1}</a:t>
            </a:r>
          </a:p>
          <a:p>
            <a:pPr lvl="2">
              <a:spcBef>
                <a:spcPts val="600"/>
              </a:spcBef>
            </a:pPr>
            <a:r>
              <a:rPr lang="en-GB" dirty="0"/>
              <a:t>the operations OR, AND, and NOT</a:t>
            </a:r>
          </a:p>
          <a:p>
            <a:pPr lvl="2">
              <a:spcBef>
                <a:spcPts val="600"/>
              </a:spcBef>
            </a:pPr>
            <a:r>
              <a:rPr lang="en-GB" dirty="0"/>
              <a:t>the equivalence operator “=”</a:t>
            </a:r>
          </a:p>
          <a:p>
            <a:pPr lvl="2">
              <a:spcBef>
                <a:spcPts val="600"/>
              </a:spcBef>
            </a:pPr>
            <a:endParaRPr lang="en-GB" sz="1000" dirty="0"/>
          </a:p>
          <a:p>
            <a:r>
              <a:rPr lang="en-GB" dirty="0"/>
              <a:t>We call </a:t>
            </a:r>
            <a:r>
              <a:rPr lang="en-GB" b="1" dirty="0"/>
              <a:t>Boolean variable</a:t>
            </a:r>
            <a:r>
              <a:rPr lang="en-GB" dirty="0"/>
              <a:t> any discreet variable that can assume only two values</a:t>
            </a:r>
          </a:p>
          <a:p>
            <a:endParaRPr lang="en-GB" sz="1000" dirty="0"/>
          </a:p>
          <a:p>
            <a:r>
              <a:rPr lang="en-GB" dirty="0"/>
              <a:t>We call </a:t>
            </a:r>
            <a:r>
              <a:rPr lang="en-GB" b="1" dirty="0"/>
              <a:t>Boolean function </a:t>
            </a:r>
            <a:r>
              <a:rPr lang="en-GB" dirty="0"/>
              <a:t>any expression F expressed using the logical operations, that takes one or more binary inputs  (X1, X2, …, </a:t>
            </a:r>
            <a:r>
              <a:rPr lang="en-GB" dirty="0" err="1"/>
              <a:t>Xn</a:t>
            </a:r>
            <a:r>
              <a:rPr lang="en-GB" dirty="0"/>
              <a:t>) and produces a binary output (Y)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its domain is composed of all the 2^n combinations of the values of the variables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the domain is </a:t>
            </a:r>
            <a:r>
              <a:rPr lang="en-GB" b="1" dirty="0"/>
              <a:t>countable</a:t>
            </a:r>
            <a:r>
              <a:rPr lang="en-GB" dirty="0"/>
              <a:t> 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it can be represented by its </a:t>
            </a:r>
            <a:r>
              <a:rPr lang="en-GB" b="1" dirty="0"/>
              <a:t>boolean expression</a:t>
            </a:r>
            <a:r>
              <a:rPr lang="en-GB" dirty="0"/>
              <a:t> or by its </a:t>
            </a:r>
            <a:r>
              <a:rPr lang="en-GB" b="1" dirty="0"/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2011826885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2" ma:contentTypeDescription="Creare un nuovo documento." ma:contentTypeScope="" ma:versionID="4c8b1e8002f5a6c880c83187af115cef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618b708abf3b656f834d84e193700042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50C20A-3C88-462F-A38E-6E748FF1CEAD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e9b5433c-2372-4cb7-8bab-09518096b29b"/>
    <ds:schemaRef ds:uri="http://purl.org/dc/elements/1.1/"/>
    <ds:schemaRef ds:uri="http://purl.org/dc/terms/"/>
    <ds:schemaRef ds:uri="http://www.w3.org/XML/1998/namespace"/>
    <ds:schemaRef ds:uri="3bd0d43f-5e5b-43cd-b6fc-691bd77672c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2B3472A-EF56-49B9-A348-BAF44BBAD7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50DDC4-6AF7-418C-A870-CE2A124309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4261</TotalTime>
  <Words>1109</Words>
  <Application>Microsoft Macintosh PowerPoint</Application>
  <PresentationFormat>Presentazione su schermo (4:3)</PresentationFormat>
  <Paragraphs>189</Paragraphs>
  <Slides>16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Open Sans</vt:lpstr>
      <vt:lpstr>Economica</vt:lpstr>
      <vt:lpstr>Luxe</vt:lpstr>
      <vt:lpstr>Logic  Gates and Circuits</vt:lpstr>
      <vt:lpstr>Index</vt:lpstr>
      <vt:lpstr>Logic Gate definition</vt:lpstr>
      <vt:lpstr>NOT gate</vt:lpstr>
      <vt:lpstr>BUFFER gate</vt:lpstr>
      <vt:lpstr>AND gate</vt:lpstr>
      <vt:lpstr>OR gate</vt:lpstr>
      <vt:lpstr>XOR, NAND, NOR gates</vt:lpstr>
      <vt:lpstr>Boolean Algebra</vt:lpstr>
      <vt:lpstr>Multiple inputs gates</vt:lpstr>
      <vt:lpstr>Digital Circuit</vt:lpstr>
      <vt:lpstr>Bus</vt:lpstr>
      <vt:lpstr>Combinational or Sequential</vt:lpstr>
      <vt:lpstr>Rules of combinational composition</vt:lpstr>
      <vt:lpstr>Examples of circuits</vt:lpstr>
      <vt:lpstr>Complexity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9</cp:revision>
  <dcterms:modified xsi:type="dcterms:W3CDTF">2025-09-10T12:28:35Z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