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9" r:id="rId3"/>
    <p:sldId id="257" r:id="rId4"/>
    <p:sldId id="260" r:id="rId5"/>
    <p:sldId id="261" r:id="rId6"/>
    <p:sldId id="271" r:id="rId7"/>
    <p:sldId id="262" r:id="rId8"/>
    <p:sldId id="264" r:id="rId9"/>
    <p:sldId id="265" r:id="rId10"/>
    <p:sldId id="285" r:id="rId11"/>
    <p:sldId id="272" r:id="rId12"/>
    <p:sldId id="267" r:id="rId13"/>
    <p:sldId id="268" r:id="rId14"/>
    <p:sldId id="269" r:id="rId15"/>
    <p:sldId id="273" r:id="rId16"/>
    <p:sldId id="274" r:id="rId17"/>
    <p:sldId id="275" r:id="rId18"/>
    <p:sldId id="277" r:id="rId19"/>
    <p:sldId id="278" r:id="rId20"/>
    <p:sldId id="279" r:id="rId21"/>
    <p:sldId id="276" r:id="rId22"/>
    <p:sldId id="270" r:id="rId23"/>
    <p:sldId id="280" r:id="rId24"/>
    <p:sldId id="281" r:id="rId25"/>
    <p:sldId id="282" r:id="rId26"/>
    <p:sldId id="283" r:id="rId27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29"/>
      <p:bold r:id="rId30"/>
      <p:italic r:id="rId31"/>
      <p:boldItalic r:id="rId32"/>
    </p:embeddedFont>
    <p:embeddedFont>
      <p:font typeface="Open Sans" panose="020B0606030504020204" pitchFamily="3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B61ABA-6FC4-8B4A-BF77-D9D519E7FBC8}" v="40" dt="2022-12-07T07:14:24.5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996"/>
    <p:restoredTop sz="92006"/>
  </p:normalViewPr>
  <p:slideViewPr>
    <p:cSldViewPr snapToGrid="0" snapToObjects="1">
      <p:cViewPr>
        <p:scale>
          <a:sx n="68" d="100"/>
          <a:sy n="68" d="100"/>
        </p:scale>
        <p:origin x="232" y="10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A8290FA7-622A-D149-8650-9DF3F18680D5}"/>
    <pc:docChg chg="undo redo custSel addSld delSld modSld sldOrd modMainMaster">
      <pc:chgData name="Riccardo Berta" userId="c8694f89-bba4-4576-b0a8-456619ca5a8c" providerId="ADAL" clId="{A8290FA7-622A-D149-8650-9DF3F18680D5}" dt="2022-07-27T13:36:04.688" v="2998"/>
      <pc:docMkLst>
        <pc:docMk/>
      </pc:docMkLst>
      <pc:sldChg chg="delSp modSp mod">
        <pc:chgData name="Riccardo Berta" userId="c8694f89-bba4-4576-b0a8-456619ca5a8c" providerId="ADAL" clId="{A8290FA7-622A-D149-8650-9DF3F18680D5}" dt="2022-07-27T13:35:14.530" v="2993" actId="20577"/>
        <pc:sldMkLst>
          <pc:docMk/>
          <pc:sldMk cId="0" sldId="256"/>
        </pc:sldMkLst>
        <pc:spChg chg="mod">
          <ac:chgData name="Riccardo Berta" userId="c8694f89-bba4-4576-b0a8-456619ca5a8c" providerId="ADAL" clId="{A8290FA7-622A-D149-8650-9DF3F18680D5}" dt="2022-07-27T13:35:14.530" v="2993" actId="20577"/>
          <ac:spMkLst>
            <pc:docMk/>
            <pc:sldMk cId="0" sldId="256"/>
            <ac:spMk id="62" creationId="{00000000-0000-0000-0000-000000000000}"/>
          </ac:spMkLst>
        </pc:spChg>
        <pc:spChg chg="del">
          <ac:chgData name="Riccardo Berta" userId="c8694f89-bba4-4576-b0a8-456619ca5a8c" providerId="ADAL" clId="{A8290FA7-622A-D149-8650-9DF3F18680D5}" dt="2022-07-18T11:40:08.016" v="50" actId="478"/>
          <ac:spMkLst>
            <pc:docMk/>
            <pc:sldMk cId="0" sldId="256"/>
            <ac:spMk id="78" creationId="{00000000-0000-0000-0000-000000000000}"/>
          </ac:spMkLst>
        </pc:spChg>
        <pc:grpChg chg="del">
          <ac:chgData name="Riccardo Berta" userId="c8694f89-bba4-4576-b0a8-456619ca5a8c" providerId="ADAL" clId="{A8290FA7-622A-D149-8650-9DF3F18680D5}" dt="2022-07-18T11:40:10.605" v="51" actId="478"/>
          <ac:grpSpMkLst>
            <pc:docMk/>
            <pc:sldMk cId="0" sldId="256"/>
            <ac:grpSpMk id="63" creationId="{00000000-0000-0000-0000-000000000000}"/>
          </ac:grpSpMkLst>
        </pc:grp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6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69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4" creationId="{00000000-0000-0000-0000-000000000000}"/>
          </ac:cxnSpMkLst>
        </pc:cxnChg>
        <pc:cxnChg chg="mod">
          <ac:chgData name="Riccardo Berta" userId="c8694f89-bba4-4576-b0a8-456619ca5a8c" providerId="ADAL" clId="{A8290FA7-622A-D149-8650-9DF3F18680D5}" dt="2022-07-18T11:40:10.605" v="51" actId="478"/>
          <ac:cxnSpMkLst>
            <pc:docMk/>
            <pc:sldMk cId="0" sldId="256"/>
            <ac:cxnSpMk id="75" creationId="{00000000-0000-0000-0000-000000000000}"/>
          </ac:cxnSpMkLst>
        </pc:cxnChg>
      </pc:sldChg>
      <pc:sldChg chg="delSp modSp mod">
        <pc:chgData name="Riccardo Berta" userId="c8694f89-bba4-4576-b0a8-456619ca5a8c" providerId="ADAL" clId="{A8290FA7-622A-D149-8650-9DF3F18680D5}" dt="2022-07-27T08:46:23.569" v="1166" actId="948"/>
        <pc:sldMkLst>
          <pc:docMk/>
          <pc:sldMk cId="0" sldId="257"/>
        </pc:sldMkLst>
        <pc:spChg chg="mod">
          <ac:chgData name="Riccardo Berta" userId="c8694f89-bba4-4576-b0a8-456619ca5a8c" providerId="ADAL" clId="{A8290FA7-622A-D149-8650-9DF3F18680D5}" dt="2022-07-27T07:46:33.325" v="171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08:46:23.569" v="1166" actId="948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A8290FA7-622A-D149-8650-9DF3F18680D5}" dt="2022-07-18T11:39:52.245" v="18" actId="478"/>
          <ac:picMkLst>
            <pc:docMk/>
            <pc:sldMk cId="0" sldId="257"/>
            <ac:picMk id="85" creationId="{00000000-0000-0000-0000-000000000000}"/>
          </ac:picMkLst>
        </pc:picChg>
      </pc:sldChg>
      <pc:sldChg chg="addSp modSp new mod modNotes">
        <pc:chgData name="Riccardo Berta" userId="c8694f89-bba4-4576-b0a8-456619ca5a8c" providerId="ADAL" clId="{A8290FA7-622A-D149-8650-9DF3F18680D5}" dt="2022-07-27T08:52:46.755" v="1313" actId="113"/>
        <pc:sldMkLst>
          <pc:docMk/>
          <pc:sldMk cId="1899110855" sldId="258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899110855" sldId="258"/>
            <ac:spMk id="2" creationId="{9A367158-2E24-E90C-7ECC-502AB323ED05}"/>
          </ac:spMkLst>
        </pc:spChg>
        <pc:spChg chg="mod">
          <ac:chgData name="Riccardo Berta" userId="c8694f89-bba4-4576-b0a8-456619ca5a8c" providerId="ADAL" clId="{A8290FA7-622A-D149-8650-9DF3F18680D5}" dt="2022-07-27T08:52:46.755" v="1313" actId="113"/>
          <ac:spMkLst>
            <pc:docMk/>
            <pc:sldMk cId="1899110855" sldId="258"/>
            <ac:spMk id="3" creationId="{3F2C94B7-5C82-7750-8B45-751562B2B6D0}"/>
          </ac:spMkLst>
        </pc:spChg>
        <pc:picChg chg="add mod">
          <ac:chgData name="Riccardo Berta" userId="c8694f89-bba4-4576-b0a8-456619ca5a8c" providerId="ADAL" clId="{A8290FA7-622A-D149-8650-9DF3F18680D5}" dt="2022-07-27T08:50:59.788" v="1228" actId="1076"/>
          <ac:picMkLst>
            <pc:docMk/>
            <pc:sldMk cId="1899110855" sldId="258"/>
            <ac:picMk id="4" creationId="{1FB36129-1438-3CA3-2875-A711720E74DA}"/>
          </ac:picMkLst>
        </pc:picChg>
      </pc:sldChg>
      <pc:sldChg chg="new del">
        <pc:chgData name="Riccardo Berta" userId="c8694f89-bba4-4576-b0a8-456619ca5a8c" providerId="ADAL" clId="{A8290FA7-622A-D149-8650-9DF3F18680D5}" dt="2022-07-27T07:48:28.832" v="223" actId="2696"/>
        <pc:sldMkLst>
          <pc:docMk/>
          <pc:sldMk cId="182339981" sldId="259"/>
        </pc:sldMkLst>
      </pc:sldChg>
      <pc:sldChg chg="del">
        <pc:chgData name="Riccardo Berta" userId="c8694f89-bba4-4576-b0a8-456619ca5a8c" providerId="ADAL" clId="{A8290FA7-622A-D149-8650-9DF3F18680D5}" dt="2022-07-18T11:39:57.790" v="23" actId="2696"/>
        <pc:sldMkLst>
          <pc:docMk/>
          <pc:sldMk cId="3018556184" sldId="259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A8290FA7-622A-D149-8650-9DF3F18680D5}" dt="2022-07-27T13:36:04.688" v="2998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new mod">
        <pc:chgData name="Riccardo Berta" userId="c8694f89-bba4-4576-b0a8-456619ca5a8c" providerId="ADAL" clId="{A8290FA7-622A-D149-8650-9DF3F18680D5}" dt="2022-07-27T08:48:59.292" v="1210" actId="1076"/>
        <pc:sldMkLst>
          <pc:docMk/>
          <pc:sldMk cId="1104208334" sldId="260"/>
        </pc:sldMkLst>
        <pc:spChg chg="mod">
          <ac:chgData name="Riccardo Berta" userId="c8694f89-bba4-4576-b0a8-456619ca5a8c" providerId="ADAL" clId="{A8290FA7-622A-D149-8650-9DF3F18680D5}" dt="2022-07-27T08:44:23.725" v="1124"/>
          <ac:spMkLst>
            <pc:docMk/>
            <pc:sldMk cId="1104208334" sldId="260"/>
            <ac:spMk id="2" creationId="{BCB44347-B705-702C-8C13-25742F95F00E}"/>
          </ac:spMkLst>
        </pc:spChg>
        <pc:spChg chg="mod">
          <ac:chgData name="Riccardo Berta" userId="c8694f89-bba4-4576-b0a8-456619ca5a8c" providerId="ADAL" clId="{A8290FA7-622A-D149-8650-9DF3F18680D5}" dt="2022-07-27T08:48:34.600" v="1207" actId="20577"/>
          <ac:spMkLst>
            <pc:docMk/>
            <pc:sldMk cId="1104208334" sldId="260"/>
            <ac:spMk id="3" creationId="{1C462C8B-759C-C2C7-EA44-1505F85DD073}"/>
          </ac:spMkLst>
        </pc:spChg>
        <pc:picChg chg="add mod">
          <ac:chgData name="Riccardo Berta" userId="c8694f89-bba4-4576-b0a8-456619ca5a8c" providerId="ADAL" clId="{A8290FA7-622A-D149-8650-9DF3F18680D5}" dt="2022-07-27T08:48:59.292" v="1210" actId="1076"/>
          <ac:picMkLst>
            <pc:docMk/>
            <pc:sldMk cId="1104208334" sldId="260"/>
            <ac:picMk id="1026" creationId="{B4CA9CEF-2B94-4431-1046-06B5B4A61164}"/>
          </ac:picMkLst>
        </pc:picChg>
      </pc:sldChg>
      <pc:sldChg chg="del">
        <pc:chgData name="Riccardo Berta" userId="c8694f89-bba4-4576-b0a8-456619ca5a8c" providerId="ADAL" clId="{A8290FA7-622A-D149-8650-9DF3F18680D5}" dt="2022-07-18T11:39:58.142" v="25" actId="2696"/>
        <pc:sldMkLst>
          <pc:docMk/>
          <pc:sldMk cId="1290395919" sldId="261"/>
        </pc:sldMkLst>
        <pc:spChg chg="mod">
          <ac:chgData name="Riccardo Berta" userId="c8694f89-bba4-4576-b0a8-456619ca5a8c" providerId="ADAL" clId="{A8290FA7-622A-D149-8650-9DF3F18680D5}" dt="2022-07-27T09:02:55.174" v="1405" actId="313"/>
          <ac:spMkLst>
            <pc:docMk/>
            <pc:sldMk cId="1290395919" sldId="261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0:13:59.822" v="1768" actId="20577"/>
          <ac:spMkLst>
            <pc:docMk/>
            <pc:sldMk cId="1290395919" sldId="261"/>
            <ac:spMk id="3" creationId="{443CA410-E246-EACE-351E-80C846A06F66}"/>
          </ac:spMkLst>
        </pc:spChg>
      </pc:sldChg>
      <pc:sldChg chg="new del">
        <pc:chgData name="Riccardo Berta" userId="c8694f89-bba4-4576-b0a8-456619ca5a8c" providerId="ADAL" clId="{A8290FA7-622A-D149-8650-9DF3F18680D5}" dt="2022-07-27T10:14:34.151" v="1776" actId="2696"/>
        <pc:sldMkLst>
          <pc:docMk/>
          <pc:sldMk cId="1228403239" sldId="262"/>
        </pc:sldMkLst>
      </pc:sldChg>
      <pc:sldChg chg="addSp modSp add mod">
        <pc:chgData name="Riccardo Berta" userId="c8694f89-bba4-4576-b0a8-456619ca5a8c" providerId="ADAL" clId="{A8290FA7-622A-D149-8650-9DF3F18680D5}" dt="2022-07-27T10:42:13.820" v="2230" actId="113"/>
        <pc:sldMkLst>
          <pc:docMk/>
          <pc:sldMk cId="4130549615" sldId="262"/>
        </pc:sldMkLst>
        <pc:spChg chg="mod">
          <ac:chgData name="Riccardo Berta" userId="c8694f89-bba4-4576-b0a8-456619ca5a8c" providerId="ADAL" clId="{A8290FA7-622A-D149-8650-9DF3F18680D5}" dt="2022-07-27T10:14:47.805" v="1801" actId="20577"/>
          <ac:spMkLst>
            <pc:docMk/>
            <pc:sldMk cId="4130549615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2:13.820" v="2230" actId="113"/>
          <ac:spMkLst>
            <pc:docMk/>
            <pc:sldMk cId="4130549615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41:57.614" v="2224" actId="1076"/>
          <ac:picMkLst>
            <pc:docMk/>
            <pc:sldMk cId="4130549615" sldId="262"/>
            <ac:picMk id="2" creationId="{DE7BB65F-08A4-B6D2-CED9-F0FFBD5CDBF9}"/>
          </ac:picMkLst>
        </pc:picChg>
        <pc:picChg chg="add mod">
          <ac:chgData name="Riccardo Berta" userId="c8694f89-bba4-4576-b0a8-456619ca5a8c" providerId="ADAL" clId="{A8290FA7-622A-D149-8650-9DF3F18680D5}" dt="2022-07-27T10:42:07.380" v="2229" actId="1076"/>
          <ac:picMkLst>
            <pc:docMk/>
            <pc:sldMk cId="4130549615" sldId="262"/>
            <ac:picMk id="3" creationId="{8F10188F-1192-CC5C-9229-6680F9B1F8A4}"/>
          </ac:picMkLst>
        </pc:picChg>
      </pc:sldChg>
      <pc:sldChg chg="new del">
        <pc:chgData name="Riccardo Berta" userId="c8694f89-bba4-4576-b0a8-456619ca5a8c" providerId="ADAL" clId="{A8290FA7-622A-D149-8650-9DF3F18680D5}" dt="2022-07-27T10:14:17.648" v="1770" actId="2696"/>
        <pc:sldMkLst>
          <pc:docMk/>
          <pc:sldMk cId="4179454221" sldId="262"/>
        </pc:sldMkLst>
      </pc:sldChg>
      <pc:sldChg chg="addSp delSp modSp new del mod">
        <pc:chgData name="Riccardo Berta" userId="c8694f89-bba4-4576-b0a8-456619ca5a8c" providerId="ADAL" clId="{A8290FA7-622A-D149-8650-9DF3F18680D5}" dt="2022-07-27T10:14:36.007" v="1777" actId="2696"/>
        <pc:sldMkLst>
          <pc:docMk/>
          <pc:sldMk cId="2702540954" sldId="263"/>
        </pc:sldMkLst>
        <pc:spChg chg="add del mod">
          <ac:chgData name="Riccardo Berta" userId="c8694f89-bba4-4576-b0a8-456619ca5a8c" providerId="ADAL" clId="{A8290FA7-622A-D149-8650-9DF3F18680D5}" dt="2022-07-27T10:14:34.058" v="1775"/>
          <ac:spMkLst>
            <pc:docMk/>
            <pc:sldMk cId="2702540954" sldId="263"/>
            <ac:spMk id="3" creationId="{3202F38C-70E9-B11B-4CF4-DD7C2BF1118A}"/>
          </ac:spMkLst>
        </pc:spChg>
      </pc:sldChg>
      <pc:sldChg chg="del">
        <pc:chgData name="Riccardo Berta" userId="c8694f89-bba4-4576-b0a8-456619ca5a8c" providerId="ADAL" clId="{A8290FA7-622A-D149-8650-9DF3F18680D5}" dt="2022-07-18T11:39:58.451" v="27" actId="2696"/>
        <pc:sldMkLst>
          <pc:docMk/>
          <pc:sldMk cId="3102138681" sldId="263"/>
        </pc:sldMkLst>
        <pc:spChg chg="add mod">
          <ac:chgData name="Riccardo Berta" userId="c8694f89-bba4-4576-b0a8-456619ca5a8c" providerId="ADAL" clId="{A8290FA7-622A-D149-8650-9DF3F18680D5}" dt="2022-07-27T13:25:04.866" v="2759" actId="113"/>
          <ac:spMkLst>
            <pc:docMk/>
            <pc:sldMk cId="3102138681" sldId="263"/>
            <ac:spMk id="4" creationId="{F4D09BBD-B357-6547-1869-C5A2382FCC8B}"/>
          </ac:spMkLst>
        </pc:spChg>
        <pc:spChg chg="add del mod">
          <ac:chgData name="Riccardo Berta" userId="c8694f89-bba4-4576-b0a8-456619ca5a8c" providerId="ADAL" clId="{A8290FA7-622A-D149-8650-9DF3F18680D5}" dt="2022-07-27T11:15:39.262" v="2505" actId="478"/>
          <ac:spMkLst>
            <pc:docMk/>
            <pc:sldMk cId="3102138681" sldId="263"/>
            <ac:spMk id="5" creationId="{23AC3424-715D-3F08-932D-C2CF108A7059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6" creationId="{E6A53417-994D-A7A5-6B3C-BE4F99893522}"/>
          </ac:spMkLst>
        </pc:spChg>
        <pc:spChg chg="add mod">
          <ac:chgData name="Riccardo Berta" userId="c8694f89-bba4-4576-b0a8-456619ca5a8c" providerId="ADAL" clId="{A8290FA7-622A-D149-8650-9DF3F18680D5}" dt="2022-07-27T11:16:53.879" v="2519" actId="1076"/>
          <ac:spMkLst>
            <pc:docMk/>
            <pc:sldMk cId="3102138681" sldId="263"/>
            <ac:spMk id="7" creationId="{A40D36EA-EE11-0232-DF5A-70C2463FA6D7}"/>
          </ac:spMkLst>
        </pc:spChg>
        <pc:spChg chg="mod">
          <ac:chgData name="Riccardo Berta" userId="c8694f89-bba4-4576-b0a8-456619ca5a8c" providerId="ADAL" clId="{A8290FA7-622A-D149-8650-9DF3F18680D5}" dt="2022-07-27T10:48:03.941" v="2323" actId="20577"/>
          <ac:spMkLst>
            <pc:docMk/>
            <pc:sldMk cId="3102138681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48:06.788" v="2324" actId="20577"/>
          <ac:spMkLst>
            <pc:docMk/>
            <pc:sldMk cId="3102138681" sldId="263"/>
            <ac:spMk id="84" creationId="{00000000-0000-0000-0000-000000000000}"/>
          </ac:spMkLst>
        </pc:spChg>
        <pc:grpChg chg="add del mod">
          <ac:chgData name="Riccardo Berta" userId="c8694f89-bba4-4576-b0a8-456619ca5a8c" providerId="ADAL" clId="{A8290FA7-622A-D149-8650-9DF3F18680D5}" dt="2022-07-27T11:18:00.757" v="2523" actId="478"/>
          <ac:grpSpMkLst>
            <pc:docMk/>
            <pc:sldMk cId="3102138681" sldId="263"/>
            <ac:grpSpMk id="8" creationId="{197E1684-FF9E-2244-C365-B25FF288C192}"/>
          </ac:grpSpMkLst>
        </pc:grpChg>
        <pc:picChg chg="del">
          <ac:chgData name="Riccardo Berta" userId="c8694f89-bba4-4576-b0a8-456619ca5a8c" providerId="ADAL" clId="{A8290FA7-622A-D149-8650-9DF3F18680D5}" dt="2022-07-27T10:43:13.465" v="2245" actId="478"/>
          <ac:picMkLst>
            <pc:docMk/>
            <pc:sldMk cId="3102138681" sldId="263"/>
            <ac:picMk id="2" creationId="{DE7BB65F-08A4-B6D2-CED9-F0FFBD5CDBF9}"/>
          </ac:picMkLst>
        </pc:picChg>
        <pc:picChg chg="del">
          <ac:chgData name="Riccardo Berta" userId="c8694f89-bba4-4576-b0a8-456619ca5a8c" providerId="ADAL" clId="{A8290FA7-622A-D149-8650-9DF3F18680D5}" dt="2022-07-27T10:43:13.005" v="2244" actId="478"/>
          <ac:picMkLst>
            <pc:docMk/>
            <pc:sldMk cId="3102138681" sldId="263"/>
            <ac:picMk id="3" creationId="{8F10188F-1192-CC5C-9229-6680F9B1F8A4}"/>
          </ac:picMkLst>
        </pc:picChg>
        <pc:picChg chg="add mod">
          <ac:chgData name="Riccardo Berta" userId="c8694f89-bba4-4576-b0a8-456619ca5a8c" providerId="ADAL" clId="{A8290FA7-622A-D149-8650-9DF3F18680D5}" dt="2022-07-27T13:24:53.552" v="2751" actId="1076"/>
          <ac:picMkLst>
            <pc:docMk/>
            <pc:sldMk cId="3102138681" sldId="263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1:16:53.879" v="2519" actId="1076"/>
          <ac:picMkLst>
            <pc:docMk/>
            <pc:sldMk cId="3102138681" sldId="263"/>
            <ac:picMk id="2050" creationId="{A53CAF74-1BDF-FAC7-6840-B2596884FF7F}"/>
          </ac:picMkLst>
        </pc:picChg>
      </pc:sldChg>
      <pc:sldChg chg="addSp modSp add del mod">
        <pc:chgData name="Riccardo Berta" userId="c8694f89-bba4-4576-b0a8-456619ca5a8c" providerId="ADAL" clId="{A8290FA7-622A-D149-8650-9DF3F18680D5}" dt="2022-07-27T10:42:20.886" v="2231" actId="2696"/>
        <pc:sldMkLst>
          <pc:docMk/>
          <pc:sldMk cId="3911169705" sldId="263"/>
        </pc:sldMkLst>
        <pc:spChg chg="mod">
          <ac:chgData name="Riccardo Berta" userId="c8694f89-bba4-4576-b0a8-456619ca5a8c" providerId="ADAL" clId="{A8290FA7-622A-D149-8650-9DF3F18680D5}" dt="2022-07-27T10:33:15.496" v="2048" actId="20577"/>
          <ac:spMkLst>
            <pc:docMk/>
            <pc:sldMk cId="3911169705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A8290FA7-622A-D149-8650-9DF3F18680D5}" dt="2022-07-27T10:34:05.441" v="2067" actId="20577"/>
          <ac:spMkLst>
            <pc:docMk/>
            <pc:sldMk cId="3911169705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A8290FA7-622A-D149-8650-9DF3F18680D5}" dt="2022-07-27T10:33:53.682" v="2062" actId="14100"/>
          <ac:picMkLst>
            <pc:docMk/>
            <pc:sldMk cId="3911169705" sldId="263"/>
            <ac:picMk id="2" creationId="{D4B2A0E7-4B4D-E6BD-CA2B-E156742EB348}"/>
          </ac:picMkLst>
        </pc:picChg>
        <pc:picChg chg="add mod">
          <ac:chgData name="Riccardo Berta" userId="c8694f89-bba4-4576-b0a8-456619ca5a8c" providerId="ADAL" clId="{A8290FA7-622A-D149-8650-9DF3F18680D5}" dt="2022-07-27T10:34:01.183" v="2064" actId="1076"/>
          <ac:picMkLst>
            <pc:docMk/>
            <pc:sldMk cId="3911169705" sldId="263"/>
            <ac:picMk id="3" creationId="{DB1314C3-2E54-D0A9-2C2E-0B14369A70D5}"/>
          </ac:picMkLst>
        </pc:picChg>
      </pc:sldChg>
      <pc:sldChg chg="del">
        <pc:chgData name="Riccardo Berta" userId="c8694f89-bba4-4576-b0a8-456619ca5a8c" providerId="ADAL" clId="{A8290FA7-622A-D149-8650-9DF3F18680D5}" dt="2022-07-18T11:39:58.616" v="28" actId="2696"/>
        <pc:sldMkLst>
          <pc:docMk/>
          <pc:sldMk cId="2113557187" sldId="264"/>
        </pc:sldMkLst>
        <pc:spChg chg="add del">
          <ac:chgData name="Riccardo Berta" userId="c8694f89-bba4-4576-b0a8-456619ca5a8c" providerId="ADAL" clId="{A8290FA7-622A-D149-8650-9DF3F18680D5}" dt="2022-07-27T11:59:11.727" v="2638" actId="478"/>
          <ac:spMkLst>
            <pc:docMk/>
            <pc:sldMk cId="2113557187" sldId="264"/>
            <ac:spMk id="3" creationId="{BC1FDF23-921F-5E18-9CFF-ACCFCF450821}"/>
          </ac:spMkLst>
        </pc:spChg>
        <pc:spChg chg="mod">
          <ac:chgData name="Riccardo Berta" userId="c8694f89-bba4-4576-b0a8-456619ca5a8c" providerId="ADAL" clId="{A8290FA7-622A-D149-8650-9DF3F18680D5}" dt="2022-07-27T11:59:29.324" v="2645" actId="5793"/>
          <ac:spMkLst>
            <pc:docMk/>
            <pc:sldMk cId="2113557187" sldId="264"/>
            <ac:spMk id="4" creationId="{F4D09BBD-B357-6547-1869-C5A2382FCC8B}"/>
          </ac:spMkLst>
        </pc:spChg>
        <pc:spChg chg="add del">
          <ac:chgData name="Riccardo Berta" userId="c8694f89-bba4-4576-b0a8-456619ca5a8c" providerId="ADAL" clId="{A8290FA7-622A-D149-8650-9DF3F18680D5}" dt="2022-07-27T11:59:15.052" v="2640" actId="478"/>
          <ac:spMkLst>
            <pc:docMk/>
            <pc:sldMk cId="2113557187" sldId="264"/>
            <ac:spMk id="6" creationId="{2CCFB366-8A7D-5E7E-B99E-3A97CFF1730F}"/>
          </ac:spMkLst>
        </pc:spChg>
        <pc:picChg chg="del">
          <ac:chgData name="Riccardo Berta" userId="c8694f89-bba4-4576-b0a8-456619ca5a8c" providerId="ADAL" clId="{A8290FA7-622A-D149-8650-9DF3F18680D5}" dt="2022-07-27T11:59:09.596" v="2636" actId="478"/>
          <ac:picMkLst>
            <pc:docMk/>
            <pc:sldMk cId="2113557187" sldId="264"/>
            <ac:picMk id="10" creationId="{0E81828B-E89F-25E9-3F87-0F05B85C6E21}"/>
          </ac:picMkLst>
        </pc:picChg>
        <pc:picChg chg="add mod">
          <ac:chgData name="Riccardo Berta" userId="c8694f89-bba4-4576-b0a8-456619ca5a8c" providerId="ADAL" clId="{A8290FA7-622A-D149-8650-9DF3F18680D5}" dt="2022-07-27T13:22:18.527" v="2647" actId="14100"/>
          <ac:picMkLst>
            <pc:docMk/>
            <pc:sldMk cId="2113557187" sldId="264"/>
            <ac:picMk id="3074" creationId="{9CA02893-40B1-CBA3-7B52-7B9773D440DD}"/>
          </ac:picMkLst>
        </pc:picChg>
      </pc:sldChg>
      <pc:sldChg chg="del">
        <pc:chgData name="Riccardo Berta" userId="c8694f89-bba4-4576-b0a8-456619ca5a8c" providerId="ADAL" clId="{A8290FA7-622A-D149-8650-9DF3F18680D5}" dt="2022-07-18T11:39:58.749" v="29" actId="2696"/>
        <pc:sldMkLst>
          <pc:docMk/>
          <pc:sldMk cId="2045385232" sldId="265"/>
        </pc:sldMkLst>
        <pc:spChg chg="mod">
          <ac:chgData name="Riccardo Berta" userId="c8694f89-bba4-4576-b0a8-456619ca5a8c" providerId="ADAL" clId="{A8290FA7-622A-D149-8650-9DF3F18680D5}" dt="2022-07-27T13:28:40.287" v="2835" actId="20577"/>
          <ac:spMkLst>
            <pc:docMk/>
            <pc:sldMk cId="2045385232" sldId="265"/>
            <ac:spMk id="2" creationId="{7ACF5050-2FE7-D51A-3B42-49745B74F8BD}"/>
          </ac:spMkLst>
        </pc:spChg>
        <pc:spChg chg="mod">
          <ac:chgData name="Riccardo Berta" userId="c8694f89-bba4-4576-b0a8-456619ca5a8c" providerId="ADAL" clId="{A8290FA7-622A-D149-8650-9DF3F18680D5}" dt="2022-07-27T13:34:43.252" v="2978" actId="20577"/>
          <ac:spMkLst>
            <pc:docMk/>
            <pc:sldMk cId="2045385232" sldId="265"/>
            <ac:spMk id="3" creationId="{443CA410-E246-EACE-351E-80C846A06F66}"/>
          </ac:spMkLst>
        </pc:spChg>
        <pc:picChg chg="add mod">
          <ac:chgData name="Riccardo Berta" userId="c8694f89-bba4-4576-b0a8-456619ca5a8c" providerId="ADAL" clId="{A8290FA7-622A-D149-8650-9DF3F18680D5}" dt="2022-07-27T13:29:04.301" v="2839" actId="1076"/>
          <ac:picMkLst>
            <pc:docMk/>
            <pc:sldMk cId="2045385232" sldId="265"/>
            <ac:picMk id="5" creationId="{6F2A372C-E4F3-6EB3-7011-0A41077F7959}"/>
          </ac:picMkLst>
        </pc:picChg>
      </pc:sldChg>
      <pc:sldChg chg="del">
        <pc:chgData name="Riccardo Berta" userId="c8694f89-bba4-4576-b0a8-456619ca5a8c" providerId="ADAL" clId="{A8290FA7-622A-D149-8650-9DF3F18680D5}" dt="2022-07-18T11:39:58.869" v="30" actId="2696"/>
        <pc:sldMkLst>
          <pc:docMk/>
          <pc:sldMk cId="4181844165" sldId="266"/>
        </pc:sldMkLst>
      </pc:sldChg>
      <pc:sldChg chg="del">
        <pc:chgData name="Riccardo Berta" userId="c8694f89-bba4-4576-b0a8-456619ca5a8c" providerId="ADAL" clId="{A8290FA7-622A-D149-8650-9DF3F18680D5}" dt="2022-07-18T11:39:59.035" v="31" actId="2696"/>
        <pc:sldMkLst>
          <pc:docMk/>
          <pc:sldMk cId="216455838" sldId="267"/>
        </pc:sldMkLst>
      </pc:sldChg>
      <pc:sldChg chg="del">
        <pc:chgData name="Riccardo Berta" userId="c8694f89-bba4-4576-b0a8-456619ca5a8c" providerId="ADAL" clId="{A8290FA7-622A-D149-8650-9DF3F18680D5}" dt="2022-07-18T11:39:59.202" v="32" actId="2696"/>
        <pc:sldMkLst>
          <pc:docMk/>
          <pc:sldMk cId="3471997037" sldId="269"/>
        </pc:sldMkLst>
      </pc:sldChg>
      <pc:sldChg chg="del">
        <pc:chgData name="Riccardo Berta" userId="c8694f89-bba4-4576-b0a8-456619ca5a8c" providerId="ADAL" clId="{A8290FA7-622A-D149-8650-9DF3F18680D5}" dt="2022-07-18T11:39:59.363" v="33" actId="2696"/>
        <pc:sldMkLst>
          <pc:docMk/>
          <pc:sldMk cId="3130917410" sldId="270"/>
        </pc:sldMkLst>
      </pc:sldChg>
      <pc:sldChg chg="del">
        <pc:chgData name="Riccardo Berta" userId="c8694f89-bba4-4576-b0a8-456619ca5a8c" providerId="ADAL" clId="{A8290FA7-622A-D149-8650-9DF3F18680D5}" dt="2022-07-18T11:39:59.502" v="34" actId="2696"/>
        <pc:sldMkLst>
          <pc:docMk/>
          <pc:sldMk cId="2266699268" sldId="271"/>
        </pc:sldMkLst>
      </pc:sldChg>
      <pc:sldChg chg="del">
        <pc:chgData name="Riccardo Berta" userId="c8694f89-bba4-4576-b0a8-456619ca5a8c" providerId="ADAL" clId="{A8290FA7-622A-D149-8650-9DF3F18680D5}" dt="2022-07-18T11:40:00.091" v="38" actId="2696"/>
        <pc:sldMkLst>
          <pc:docMk/>
          <pc:sldMk cId="993270251" sldId="272"/>
        </pc:sldMkLst>
      </pc:sldChg>
      <pc:sldChg chg="del">
        <pc:chgData name="Riccardo Berta" userId="c8694f89-bba4-4576-b0a8-456619ca5a8c" providerId="ADAL" clId="{A8290FA7-622A-D149-8650-9DF3F18680D5}" dt="2022-07-18T11:39:59.623" v="35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A8290FA7-622A-D149-8650-9DF3F18680D5}" dt="2022-07-18T11:39:59.806" v="36" actId="2696"/>
        <pc:sldMkLst>
          <pc:docMk/>
          <pc:sldMk cId="3084049364" sldId="274"/>
        </pc:sldMkLst>
      </pc:sldChg>
      <pc:sldChg chg="del">
        <pc:chgData name="Riccardo Berta" userId="c8694f89-bba4-4576-b0a8-456619ca5a8c" providerId="ADAL" clId="{A8290FA7-622A-D149-8650-9DF3F18680D5}" dt="2022-07-18T11:39:59.937" v="37" actId="2696"/>
        <pc:sldMkLst>
          <pc:docMk/>
          <pc:sldMk cId="284781631" sldId="275"/>
        </pc:sldMkLst>
      </pc:sldChg>
      <pc:sldMasterChg chg="modSp mod delSldLayout modSldLayout">
        <pc:chgData name="Riccardo Berta" userId="c8694f89-bba4-4576-b0a8-456619ca5a8c" providerId="ADAL" clId="{A8290FA7-622A-D149-8650-9DF3F18680D5}" dt="2022-07-27T08:45:00.853" v="1135" actId="20577"/>
        <pc:sldMasterMkLst>
          <pc:docMk/>
          <pc:sldMasterMk cId="0" sldId="2147483659"/>
        </pc:sldMasterMkLst>
        <pc:spChg chg="mod">
          <ac:chgData name="Riccardo Berta" userId="c8694f89-bba4-4576-b0a8-456619ca5a8c" providerId="ADAL" clId="{A8290FA7-622A-D149-8650-9DF3F18680D5}" dt="2022-07-27T08:45:00.853" v="1135" actId="20577"/>
          <ac:spMkLst>
            <pc:docMk/>
            <pc:sldMasterMk cId="0" sldId="2147483659"/>
            <ac:spMk id="7" creationId="{00000000-0000-0000-0000-000000000000}"/>
          </ac:spMkLst>
        </pc:spChg>
        <pc:sldLayoutChg chg="del">
          <pc:chgData name="Riccardo Berta" userId="c8694f89-bba4-4576-b0a8-456619ca5a8c" providerId="ADAL" clId="{A8290FA7-622A-D149-8650-9DF3F18680D5}" dt="2022-07-27T07:48:28.832" v="223" actId="2696"/>
          <pc:sldLayoutMkLst>
            <pc:docMk/>
            <pc:sldMasterMk cId="0" sldId="2147483659"/>
            <pc:sldLayoutMk cId="0" sldId="2147483649"/>
          </pc:sldLayoutMkLst>
        </pc:sldLayoutChg>
        <pc:sldLayoutChg chg="delSp">
          <pc:chgData name="Riccardo Berta" userId="c8694f89-bba4-4576-b0a8-456619ca5a8c" providerId="ADAL" clId="{A8290FA7-622A-D149-8650-9DF3F18680D5}" dt="2022-07-27T08:44:23.725" v="1124"/>
          <pc:sldLayoutMkLst>
            <pc:docMk/>
            <pc:sldMasterMk cId="0" sldId="2147483659"/>
            <pc:sldLayoutMk cId="0" sldId="2147483650"/>
          </pc:sldLayoutMkLst>
          <pc:spChg chg="del">
            <ac:chgData name="Riccardo Berta" userId="c8694f89-bba4-4576-b0a8-456619ca5a8c" providerId="ADAL" clId="{A8290FA7-622A-D149-8650-9DF3F18680D5}" dt="2022-07-27T08:44:23.725" v="1124"/>
            <ac:spMkLst>
              <pc:docMk/>
              <pc:sldMasterMk cId="0" sldId="2147483659"/>
              <pc:sldLayoutMk cId="0" sldId="2147483650"/>
              <ac:spMk id="22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58424B7E-67A2-E24B-9516-C248AFA19009}"/>
    <pc:docChg chg="undo custSel addSld delSld modSld sldOrd modMainMaster">
      <pc:chgData name="Riccardo Berta" userId="c8694f89-bba4-4576-b0a8-456619ca5a8c" providerId="ADAL" clId="{58424B7E-67A2-E24B-9516-C248AFA19009}" dt="2022-08-30T09:41:00.751" v="1457" actId="20577"/>
      <pc:docMkLst>
        <pc:docMk/>
      </pc:docMkLst>
      <pc:sldChg chg="modSp mod">
        <pc:chgData name="Riccardo Berta" userId="c8694f89-bba4-4576-b0a8-456619ca5a8c" providerId="ADAL" clId="{58424B7E-67A2-E24B-9516-C248AFA19009}" dt="2022-08-30T09:38:38.114" v="1432" actId="790"/>
        <pc:sldMkLst>
          <pc:docMk/>
          <pc:sldMk cId="0" sldId="256"/>
        </pc:sldMkLst>
        <pc:spChg chg="mod">
          <ac:chgData name="Riccardo Berta" userId="c8694f89-bba4-4576-b0a8-456619ca5a8c" providerId="ADAL" clId="{58424B7E-67A2-E24B-9516-C248AFA19009}" dt="2022-08-30T09:38:38.114" v="1432" actId="790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58424B7E-67A2-E24B-9516-C248AFA19009}" dt="2022-08-30T09:37:52.468" v="1397" actId="20577"/>
        <pc:sldMkLst>
          <pc:docMk/>
          <pc:sldMk cId="0" sldId="257"/>
        </pc:sldMkLst>
        <pc:spChg chg="mod">
          <ac:chgData name="Riccardo Berta" userId="c8694f89-bba4-4576-b0a8-456619ca5a8c" providerId="ADAL" clId="{58424B7E-67A2-E24B-9516-C248AFA19009}" dt="2022-08-30T09:37:52.468" v="1397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8:54:17.949" v="24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8:54:52.448" v="247" actId="1076"/>
          <ac:picMkLst>
            <pc:docMk/>
            <pc:sldMk cId="0" sldId="257"/>
            <ac:picMk id="3" creationId="{EE0D0F3E-A843-92E5-ABBC-F41E3CA3C922}"/>
          </ac:picMkLst>
        </pc:picChg>
        <pc:picChg chg="add mod">
          <ac:chgData name="Riccardo Berta" userId="c8694f89-bba4-4576-b0a8-456619ca5a8c" providerId="ADAL" clId="{58424B7E-67A2-E24B-9516-C248AFA19009}" dt="2022-08-30T08:54:40.649" v="245" actId="1076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58424B7E-67A2-E24B-9516-C248AFA19009}" dt="2022-08-30T09:41:00.751" v="1457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58424B7E-67A2-E24B-9516-C248AFA19009}" dt="2022-08-30T09:40:55.801" v="1443" actId="20577"/>
          <ac:spMkLst>
            <pc:docMk/>
            <pc:sldMk cId="3018556184" sldId="259"/>
            <ac:spMk id="2" creationId="{41268BF7-2F3B-A5C4-4F7E-1982399FCE62}"/>
          </ac:spMkLst>
        </pc:spChg>
        <pc:spChg chg="mod">
          <ac:chgData name="Riccardo Berta" userId="c8694f89-bba4-4576-b0a8-456619ca5a8c" providerId="ADAL" clId="{58424B7E-67A2-E24B-9516-C248AFA19009}" dt="2022-08-30T09:41:00.751" v="1457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del">
        <pc:chgData name="Riccardo Berta" userId="c8694f89-bba4-4576-b0a8-456619ca5a8c" providerId="ADAL" clId="{58424B7E-67A2-E24B-9516-C248AFA19009}" dt="2022-08-30T08:44:09.932" v="12" actId="2696"/>
        <pc:sldMkLst>
          <pc:docMk/>
          <pc:sldMk cId="1066709261" sldId="260"/>
        </pc:sldMkLst>
      </pc:sldChg>
      <pc:sldChg chg="addSp modSp add mod">
        <pc:chgData name="Riccardo Berta" userId="c8694f89-bba4-4576-b0a8-456619ca5a8c" providerId="ADAL" clId="{58424B7E-67A2-E24B-9516-C248AFA19009}" dt="2022-08-30T09:38:04.406" v="1411" actId="20577"/>
        <pc:sldMkLst>
          <pc:docMk/>
          <pc:sldMk cId="3692252167" sldId="260"/>
        </pc:sldMkLst>
        <pc:spChg chg="mod">
          <ac:chgData name="Riccardo Berta" userId="c8694f89-bba4-4576-b0a8-456619ca5a8c" providerId="ADAL" clId="{58424B7E-67A2-E24B-9516-C248AFA19009}" dt="2022-08-30T09:38:04.406" v="1411" actId="20577"/>
          <ac:spMkLst>
            <pc:docMk/>
            <pc:sldMk cId="3692252167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04:35.320" v="520" actId="20577"/>
          <ac:spMkLst>
            <pc:docMk/>
            <pc:sldMk cId="3692252167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5:43.669" v="528" actId="1076"/>
          <ac:picMkLst>
            <pc:docMk/>
            <pc:sldMk cId="3692252167" sldId="260"/>
            <ac:picMk id="3" creationId="{26020D26-A3D1-87FF-6D23-30510A8347CA}"/>
          </ac:picMkLst>
        </pc:picChg>
        <pc:picChg chg="add mod">
          <ac:chgData name="Riccardo Berta" userId="c8694f89-bba4-4576-b0a8-456619ca5a8c" providerId="ADAL" clId="{58424B7E-67A2-E24B-9516-C248AFA19009}" dt="2022-08-30T09:05:45.736" v="529" actId="1076"/>
          <ac:picMkLst>
            <pc:docMk/>
            <pc:sldMk cId="3692252167" sldId="260"/>
            <ac:picMk id="5" creationId="{9FA419C2-E609-741E-D65C-C1D117A7308B}"/>
          </ac:picMkLst>
        </pc:picChg>
        <pc:picChg chg="add mod">
          <ac:chgData name="Riccardo Berta" userId="c8694f89-bba4-4576-b0a8-456619ca5a8c" providerId="ADAL" clId="{58424B7E-67A2-E24B-9516-C248AFA19009}" dt="2022-08-30T09:05:50.436" v="530" actId="1076"/>
          <ac:picMkLst>
            <pc:docMk/>
            <pc:sldMk cId="3692252167" sldId="260"/>
            <ac:picMk id="7" creationId="{3ECFDE7C-5996-8F77-AAD8-C21E11379B42}"/>
          </ac:picMkLst>
        </pc:picChg>
      </pc:sldChg>
      <pc:sldChg chg="addSp modSp add mod">
        <pc:chgData name="Riccardo Berta" userId="c8694f89-bba4-4576-b0a8-456619ca5a8c" providerId="ADAL" clId="{58424B7E-67A2-E24B-9516-C248AFA19009}" dt="2022-08-30T09:35:29.211" v="1307" actId="21"/>
        <pc:sldMkLst>
          <pc:docMk/>
          <pc:sldMk cId="846979211" sldId="261"/>
        </pc:sldMkLst>
        <pc:spChg chg="mod">
          <ac:chgData name="Riccardo Berta" userId="c8694f89-bba4-4576-b0a8-456619ca5a8c" providerId="ADAL" clId="{58424B7E-67A2-E24B-9516-C248AFA19009}" dt="2022-08-30T09:06:58.258" v="533" actId="20577"/>
          <ac:spMkLst>
            <pc:docMk/>
            <pc:sldMk cId="84697921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5:29.211" v="1307" actId="21"/>
          <ac:spMkLst>
            <pc:docMk/>
            <pc:sldMk cId="846979211" sldId="26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08:52.432" v="561" actId="1076"/>
          <ac:picMkLst>
            <pc:docMk/>
            <pc:sldMk cId="846979211" sldId="261"/>
            <ac:picMk id="3" creationId="{ABE3CA87-0B25-2C79-A596-21112343DAEC}"/>
          </ac:picMkLst>
        </pc:picChg>
      </pc:sldChg>
      <pc:sldChg chg="modSp add mod">
        <pc:chgData name="Riccardo Berta" userId="c8694f89-bba4-4576-b0a8-456619ca5a8c" providerId="ADAL" clId="{58424B7E-67A2-E24B-9516-C248AFA19009}" dt="2022-08-30T09:19:27.119" v="830" actId="20577"/>
        <pc:sldMkLst>
          <pc:docMk/>
          <pc:sldMk cId="447929702" sldId="262"/>
        </pc:sldMkLst>
        <pc:spChg chg="mod">
          <ac:chgData name="Riccardo Berta" userId="c8694f89-bba4-4576-b0a8-456619ca5a8c" providerId="ADAL" clId="{58424B7E-67A2-E24B-9516-C248AFA19009}" dt="2022-08-30T09:09:40.371" v="566" actId="20577"/>
          <ac:spMkLst>
            <pc:docMk/>
            <pc:sldMk cId="447929702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19:27.119" v="830" actId="20577"/>
          <ac:spMkLst>
            <pc:docMk/>
            <pc:sldMk cId="447929702" sldId="262"/>
            <ac:spMk id="84" creationId="{00000000-0000-0000-0000-000000000000}"/>
          </ac:spMkLst>
        </pc:spChg>
      </pc:sldChg>
      <pc:sldChg chg="addSp modSp add mod ord">
        <pc:chgData name="Riccardo Berta" userId="c8694f89-bba4-4576-b0a8-456619ca5a8c" providerId="ADAL" clId="{58424B7E-67A2-E24B-9516-C248AFA19009}" dt="2022-08-30T09:40:40.663" v="1434" actId="20578"/>
        <pc:sldMkLst>
          <pc:docMk/>
          <pc:sldMk cId="11402927" sldId="263"/>
        </pc:sldMkLst>
        <pc:spChg chg="mod">
          <ac:chgData name="Riccardo Berta" userId="c8694f89-bba4-4576-b0a8-456619ca5a8c" providerId="ADAL" clId="{58424B7E-67A2-E24B-9516-C248AFA19009}" dt="2022-08-30T09:26:18.243" v="1009" actId="20577"/>
          <ac:spMkLst>
            <pc:docMk/>
            <pc:sldMk cId="11402927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2:06.516" v="1199" actId="404"/>
          <ac:spMkLst>
            <pc:docMk/>
            <pc:sldMk cId="11402927" sldId="263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58424B7E-67A2-E24B-9516-C248AFA19009}" dt="2022-08-30T09:29:03.309" v="1117" actId="1076"/>
          <ac:picMkLst>
            <pc:docMk/>
            <pc:sldMk cId="11402927" sldId="263"/>
            <ac:picMk id="3" creationId="{F3D401DB-61B8-1C3E-9105-7EC9ACE0FC92}"/>
          </ac:picMkLst>
        </pc:picChg>
        <pc:picChg chg="add mod">
          <ac:chgData name="Riccardo Berta" userId="c8694f89-bba4-4576-b0a8-456619ca5a8c" providerId="ADAL" clId="{58424B7E-67A2-E24B-9516-C248AFA19009}" dt="2022-08-30T09:32:36.205" v="1204" actId="1076"/>
          <ac:picMkLst>
            <pc:docMk/>
            <pc:sldMk cId="11402927" sldId="263"/>
            <ac:picMk id="5" creationId="{5D828C5A-E211-5917-F0A3-478949F392AF}"/>
          </ac:picMkLst>
        </pc:picChg>
        <pc:picChg chg="add mod">
          <ac:chgData name="Riccardo Berta" userId="c8694f89-bba4-4576-b0a8-456619ca5a8c" providerId="ADAL" clId="{58424B7E-67A2-E24B-9516-C248AFA19009}" dt="2022-08-30T09:32:25.306" v="1202" actId="1076"/>
          <ac:picMkLst>
            <pc:docMk/>
            <pc:sldMk cId="11402927" sldId="263"/>
            <ac:picMk id="7" creationId="{0C7BE3E7-6868-19EE-3253-53A71F868074}"/>
          </ac:picMkLst>
        </pc:picChg>
        <pc:picChg chg="add mod">
          <ac:chgData name="Riccardo Berta" userId="c8694f89-bba4-4576-b0a8-456619ca5a8c" providerId="ADAL" clId="{58424B7E-67A2-E24B-9516-C248AFA19009}" dt="2022-08-30T09:32:20.372" v="1201" actId="1076"/>
          <ac:picMkLst>
            <pc:docMk/>
            <pc:sldMk cId="11402927" sldId="263"/>
            <ac:picMk id="9" creationId="{4FF45D8D-E910-4192-97BD-DEBE87AA0D7F}"/>
          </ac:picMkLst>
        </pc:picChg>
        <pc:picChg chg="add mod">
          <ac:chgData name="Riccardo Berta" userId="c8694f89-bba4-4576-b0a8-456619ca5a8c" providerId="ADAL" clId="{58424B7E-67A2-E24B-9516-C248AFA19009}" dt="2022-08-30T09:32:16.472" v="1200" actId="1076"/>
          <ac:picMkLst>
            <pc:docMk/>
            <pc:sldMk cId="11402927" sldId="263"/>
            <ac:picMk id="11" creationId="{85A08A20-9095-CFB9-3040-825FE39CFB8A}"/>
          </ac:picMkLst>
        </pc:picChg>
      </pc:sldChg>
      <pc:sldChg chg="del">
        <pc:chgData name="Riccardo Berta" userId="c8694f89-bba4-4576-b0a8-456619ca5a8c" providerId="ADAL" clId="{58424B7E-67A2-E24B-9516-C248AFA19009}" dt="2022-08-30T08:44:10.781" v="14" actId="2696"/>
        <pc:sldMkLst>
          <pc:docMk/>
          <pc:sldMk cId="2190566097" sldId="263"/>
        </pc:sldMkLst>
      </pc:sldChg>
      <pc:sldChg chg="modSp add mod ord">
        <pc:chgData name="Riccardo Berta" userId="c8694f89-bba4-4576-b0a8-456619ca5a8c" providerId="ADAL" clId="{58424B7E-67A2-E24B-9516-C248AFA19009}" dt="2022-08-30T09:40:38.066" v="1433" actId="20578"/>
        <pc:sldMkLst>
          <pc:docMk/>
          <pc:sldMk cId="2794482370" sldId="264"/>
        </pc:sldMkLst>
        <pc:spChg chg="mod">
          <ac:chgData name="Riccardo Berta" userId="c8694f89-bba4-4576-b0a8-456619ca5a8c" providerId="ADAL" clId="{58424B7E-67A2-E24B-9516-C248AFA19009}" dt="2022-08-30T09:35:37.505" v="1317" actId="20577"/>
          <ac:spMkLst>
            <pc:docMk/>
            <pc:sldMk cId="2794482370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58424B7E-67A2-E24B-9516-C248AFA19009}" dt="2022-08-30T09:37:23.887" v="1369" actId="20577"/>
          <ac:spMkLst>
            <pc:docMk/>
            <pc:sldMk cId="2794482370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58424B7E-67A2-E24B-9516-C248AFA19009}" dt="2022-08-30T08:44:11.185" v="15" actId="2696"/>
        <pc:sldMkLst>
          <pc:docMk/>
          <pc:sldMk cId="3888810046" sldId="264"/>
        </pc:sldMkLst>
      </pc:sldChg>
      <pc:sldChg chg="add del">
        <pc:chgData name="Riccardo Berta" userId="c8694f89-bba4-4576-b0a8-456619ca5a8c" providerId="ADAL" clId="{58424B7E-67A2-E24B-9516-C248AFA19009}" dt="2022-08-30T09:40:43.113" v="1435" actId="2696"/>
        <pc:sldMkLst>
          <pc:docMk/>
          <pc:sldMk cId="1840044115" sldId="265"/>
        </pc:sldMkLst>
      </pc:sldChg>
      <pc:sldChg chg="del">
        <pc:chgData name="Riccardo Berta" userId="c8694f89-bba4-4576-b0a8-456619ca5a8c" providerId="ADAL" clId="{58424B7E-67A2-E24B-9516-C248AFA19009}" dt="2022-08-30T08:44:10.392" v="13" actId="2696"/>
        <pc:sldMkLst>
          <pc:docMk/>
          <pc:sldMk cId="2733657070" sldId="265"/>
        </pc:sldMkLst>
      </pc:sldChg>
      <pc:sldChg chg="del">
        <pc:chgData name="Riccardo Berta" userId="c8694f89-bba4-4576-b0a8-456619ca5a8c" providerId="ADAL" clId="{58424B7E-67A2-E24B-9516-C248AFA19009}" dt="2022-08-30T08:44:11.546" v="16" actId="2696"/>
        <pc:sldMkLst>
          <pc:docMk/>
          <pc:sldMk cId="2836957529" sldId="266"/>
        </pc:sldMkLst>
      </pc:sldChg>
      <pc:sldChg chg="add del">
        <pc:chgData name="Riccardo Berta" userId="c8694f89-bba4-4576-b0a8-456619ca5a8c" providerId="ADAL" clId="{58424B7E-67A2-E24B-9516-C248AFA19009}" dt="2022-08-30T09:40:44.686" v="1436" actId="2696"/>
        <pc:sldMkLst>
          <pc:docMk/>
          <pc:sldMk cId="3173063083" sldId="266"/>
        </pc:sldMkLst>
      </pc:sldChg>
      <pc:sldChg chg="del">
        <pc:chgData name="Riccardo Berta" userId="c8694f89-bba4-4576-b0a8-456619ca5a8c" providerId="ADAL" clId="{58424B7E-67A2-E24B-9516-C248AFA19009}" dt="2022-08-30T08:44:11.879" v="17" actId="2696"/>
        <pc:sldMkLst>
          <pc:docMk/>
          <pc:sldMk cId="3519359877" sldId="267"/>
        </pc:sldMkLst>
      </pc:sldChg>
      <pc:sldChg chg="add del">
        <pc:chgData name="Riccardo Berta" userId="c8694f89-bba4-4576-b0a8-456619ca5a8c" providerId="ADAL" clId="{58424B7E-67A2-E24B-9516-C248AFA19009}" dt="2022-08-30T09:40:45.351" v="1437" actId="2696"/>
        <pc:sldMkLst>
          <pc:docMk/>
          <pc:sldMk cId="4284808824" sldId="267"/>
        </pc:sldMkLst>
      </pc:sldChg>
      <pc:sldChg chg="add del">
        <pc:chgData name="Riccardo Berta" userId="c8694f89-bba4-4576-b0a8-456619ca5a8c" providerId="ADAL" clId="{58424B7E-67A2-E24B-9516-C248AFA19009}" dt="2022-08-30T09:40:46.386" v="1438" actId="2696"/>
        <pc:sldMkLst>
          <pc:docMk/>
          <pc:sldMk cId="2262434218" sldId="268"/>
        </pc:sldMkLst>
      </pc:sldChg>
      <pc:sldChg chg="del">
        <pc:chgData name="Riccardo Berta" userId="c8694f89-bba4-4576-b0a8-456619ca5a8c" providerId="ADAL" clId="{58424B7E-67A2-E24B-9516-C248AFA19009}" dt="2022-08-30T08:44:12.296" v="18" actId="2696"/>
        <pc:sldMkLst>
          <pc:docMk/>
          <pc:sldMk cId="3883776362" sldId="268"/>
        </pc:sldMkLst>
      </pc:sldChg>
      <pc:sldChg chg="del">
        <pc:chgData name="Riccardo Berta" userId="c8694f89-bba4-4576-b0a8-456619ca5a8c" providerId="ADAL" clId="{58424B7E-67A2-E24B-9516-C248AFA19009}" dt="2022-08-30T08:44:12.734" v="19" actId="2696"/>
        <pc:sldMkLst>
          <pc:docMk/>
          <pc:sldMk cId="482081013" sldId="269"/>
        </pc:sldMkLst>
      </pc:sldChg>
      <pc:sldChg chg="del">
        <pc:chgData name="Riccardo Berta" userId="c8694f89-bba4-4576-b0a8-456619ca5a8c" providerId="ADAL" clId="{58424B7E-67A2-E24B-9516-C248AFA19009}" dt="2022-08-30T08:44:13.162" v="20" actId="2696"/>
        <pc:sldMkLst>
          <pc:docMk/>
          <pc:sldMk cId="761532774" sldId="270"/>
        </pc:sldMkLst>
      </pc:sldChg>
      <pc:sldChg chg="del">
        <pc:chgData name="Riccardo Berta" userId="c8694f89-bba4-4576-b0a8-456619ca5a8c" providerId="ADAL" clId="{58424B7E-67A2-E24B-9516-C248AFA19009}" dt="2022-08-30T08:44:13.596" v="21" actId="2696"/>
        <pc:sldMkLst>
          <pc:docMk/>
          <pc:sldMk cId="3967202540" sldId="271"/>
        </pc:sldMkLst>
      </pc:sldChg>
      <pc:sldChg chg="del">
        <pc:chgData name="Riccardo Berta" userId="c8694f89-bba4-4576-b0a8-456619ca5a8c" providerId="ADAL" clId="{58424B7E-67A2-E24B-9516-C248AFA19009}" dt="2022-08-30T08:44:14.037" v="22" actId="2696"/>
        <pc:sldMkLst>
          <pc:docMk/>
          <pc:sldMk cId="2355894371" sldId="272"/>
        </pc:sldMkLst>
      </pc:sldChg>
      <pc:sldChg chg="del">
        <pc:chgData name="Riccardo Berta" userId="c8694f89-bba4-4576-b0a8-456619ca5a8c" providerId="ADAL" clId="{58424B7E-67A2-E24B-9516-C248AFA19009}" dt="2022-08-30T08:44:14.570" v="23" actId="2696"/>
        <pc:sldMkLst>
          <pc:docMk/>
          <pc:sldMk cId="3843819371" sldId="273"/>
        </pc:sldMkLst>
      </pc:sldChg>
      <pc:sldChg chg="del">
        <pc:chgData name="Riccardo Berta" userId="c8694f89-bba4-4576-b0a8-456619ca5a8c" providerId="ADAL" clId="{58424B7E-67A2-E24B-9516-C248AFA19009}" dt="2022-08-30T08:44:15.613" v="24" actId="2696"/>
        <pc:sldMkLst>
          <pc:docMk/>
          <pc:sldMk cId="806177680" sldId="274"/>
        </pc:sldMkLst>
      </pc:sldChg>
      <pc:sldChg chg="del">
        <pc:chgData name="Riccardo Berta" userId="c8694f89-bba4-4576-b0a8-456619ca5a8c" providerId="ADAL" clId="{58424B7E-67A2-E24B-9516-C248AFA19009}" dt="2022-08-30T08:44:16.250" v="25" actId="2696"/>
        <pc:sldMkLst>
          <pc:docMk/>
          <pc:sldMk cId="284781631" sldId="275"/>
        </pc:sldMkLst>
      </pc:sldChg>
      <pc:sldChg chg="del">
        <pc:chgData name="Riccardo Berta" userId="c8694f89-bba4-4576-b0a8-456619ca5a8c" providerId="ADAL" clId="{58424B7E-67A2-E24B-9516-C248AFA19009}" dt="2022-08-30T08:44:17.013" v="26" actId="2696"/>
        <pc:sldMkLst>
          <pc:docMk/>
          <pc:sldMk cId="4125292156" sldId="276"/>
        </pc:sldMkLst>
      </pc:sldChg>
      <pc:sldChg chg="del">
        <pc:chgData name="Riccardo Berta" userId="c8694f89-bba4-4576-b0a8-456619ca5a8c" providerId="ADAL" clId="{58424B7E-67A2-E24B-9516-C248AFA19009}" dt="2022-08-30T08:44:17.602" v="27" actId="2696"/>
        <pc:sldMkLst>
          <pc:docMk/>
          <pc:sldMk cId="1388305878" sldId="277"/>
        </pc:sldMkLst>
      </pc:sldChg>
      <pc:sldChg chg="del">
        <pc:chgData name="Riccardo Berta" userId="c8694f89-bba4-4576-b0a8-456619ca5a8c" providerId="ADAL" clId="{58424B7E-67A2-E24B-9516-C248AFA19009}" dt="2022-08-30T08:44:18.091" v="28" actId="2696"/>
        <pc:sldMkLst>
          <pc:docMk/>
          <pc:sldMk cId="2276488042" sldId="278"/>
        </pc:sldMkLst>
      </pc:sldChg>
      <pc:sldMasterChg chg="modSldLayout">
        <pc:chgData name="Riccardo Berta" userId="c8694f89-bba4-4576-b0a8-456619ca5a8c" providerId="ADAL" clId="{58424B7E-67A2-E24B-9516-C248AFA19009}" dt="2022-08-30T08:51:17.059" v="152" actId="948"/>
        <pc:sldMasterMkLst>
          <pc:docMk/>
          <pc:sldMasterMk cId="0" sldId="2147483659"/>
        </pc:sldMasterMkLst>
        <pc:sldLayoutChg chg="modSp mod">
          <pc:chgData name="Riccardo Berta" userId="c8694f89-bba4-4576-b0a8-456619ca5a8c" providerId="ADAL" clId="{58424B7E-67A2-E24B-9516-C248AFA19009}" dt="2022-08-30T08:51:17.059" v="152" actId="948"/>
          <pc:sldLayoutMkLst>
            <pc:docMk/>
            <pc:sldMasterMk cId="0" sldId="2147483659"/>
            <pc:sldLayoutMk cId="0" sldId="2147483650"/>
          </pc:sldLayoutMkLst>
          <pc:spChg chg="mod">
            <ac:chgData name="Riccardo Berta" userId="c8694f89-bba4-4576-b0a8-456619ca5a8c" providerId="ADAL" clId="{58424B7E-67A2-E24B-9516-C248AFA19009}" dt="2022-08-30T08:51:17.059" v="152" actId="948"/>
            <ac:spMkLst>
              <pc:docMk/>
              <pc:sldMasterMk cId="0" sldId="2147483659"/>
              <pc:sldLayoutMk cId="0" sldId="2147483650"/>
              <ac:spMk id="23" creationId="{00000000-0000-0000-0000-000000000000}"/>
            </ac:spMkLst>
          </pc:spChg>
        </pc:sldLayoutChg>
      </pc:sldMasterChg>
    </pc:docChg>
  </pc:docChgLst>
  <pc:docChgLst>
    <pc:chgData name="Riccardo Berta" userId="c8694f89-bba4-4576-b0a8-456619ca5a8c" providerId="ADAL" clId="{E87A421E-0AC4-4445-8C29-2DDF02E81DC7}"/>
    <pc:docChg chg="undo custSel addSld modSld sldOrd">
      <pc:chgData name="Riccardo Berta" userId="c8694f89-bba4-4576-b0a8-456619ca5a8c" providerId="ADAL" clId="{E87A421E-0AC4-4445-8C29-2DDF02E81DC7}" dt="2022-11-17T17:58:03.661" v="1157" actId="1038"/>
      <pc:docMkLst>
        <pc:docMk/>
      </pc:docMkLst>
      <pc:sldChg chg="modSp mod">
        <pc:chgData name="Riccardo Berta" userId="c8694f89-bba4-4576-b0a8-456619ca5a8c" providerId="ADAL" clId="{E87A421E-0AC4-4445-8C29-2DDF02E81DC7}" dt="2022-11-17T15:51:51.289" v="1002"/>
        <pc:sldMkLst>
          <pc:docMk/>
          <pc:sldMk cId="3018556184" sldId="259"/>
        </pc:sldMkLst>
        <pc:spChg chg="mod">
          <ac:chgData name="Riccardo Berta" userId="c8694f89-bba4-4576-b0a8-456619ca5a8c" providerId="ADAL" clId="{E87A421E-0AC4-4445-8C29-2DDF02E81DC7}" dt="2022-11-17T15:51:51.289" v="1002"/>
          <ac:spMkLst>
            <pc:docMk/>
            <pc:sldMk cId="3018556184" sldId="259"/>
            <ac:spMk id="3" creationId="{38BFAA1C-1163-169B-2D77-6FEF73CC8512}"/>
          </ac:spMkLst>
        </pc:spChg>
      </pc:sldChg>
      <pc:sldChg chg="addSp modSp mod">
        <pc:chgData name="Riccardo Berta" userId="c8694f89-bba4-4576-b0a8-456619ca5a8c" providerId="ADAL" clId="{E87A421E-0AC4-4445-8C29-2DDF02E81DC7}" dt="2022-11-04T16:47:17.176" v="390" actId="20577"/>
        <pc:sldMkLst>
          <pc:docMk/>
          <pc:sldMk cId="3239712184" sldId="260"/>
        </pc:sldMkLst>
        <pc:spChg chg="mod">
          <ac:chgData name="Riccardo Berta" userId="c8694f89-bba4-4576-b0a8-456619ca5a8c" providerId="ADAL" clId="{E87A421E-0AC4-4445-8C29-2DDF02E81DC7}" dt="2022-11-04T16:26:24.415" v="0"/>
          <ac:spMkLst>
            <pc:docMk/>
            <pc:sldMk cId="3239712184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04T16:47:17.176" v="390" actId="20577"/>
          <ac:spMkLst>
            <pc:docMk/>
            <pc:sldMk cId="3239712184" sldId="260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E87A421E-0AC4-4445-8C29-2DDF02E81DC7}" dt="2022-11-04T16:42:03.118" v="252" actId="1076"/>
          <ac:picMkLst>
            <pc:docMk/>
            <pc:sldMk cId="3239712184" sldId="260"/>
            <ac:picMk id="3" creationId="{D211F3A5-D09C-C7A9-B4F1-008E6B12EEE1}"/>
          </ac:picMkLst>
        </pc:picChg>
        <pc:picChg chg="add mod">
          <ac:chgData name="Riccardo Berta" userId="c8694f89-bba4-4576-b0a8-456619ca5a8c" providerId="ADAL" clId="{E87A421E-0AC4-4445-8C29-2DDF02E81DC7}" dt="2022-11-04T16:42:14.077" v="256" actId="1076"/>
          <ac:picMkLst>
            <pc:docMk/>
            <pc:sldMk cId="3239712184" sldId="260"/>
            <ac:picMk id="5" creationId="{79CFA748-398B-90AB-43EF-9805581A2011}"/>
          </ac:picMkLst>
        </pc:picChg>
      </pc:sldChg>
      <pc:sldChg chg="modSp mod">
        <pc:chgData name="Riccardo Berta" userId="c8694f89-bba4-4576-b0a8-456619ca5a8c" providerId="ADAL" clId="{E87A421E-0AC4-4445-8C29-2DDF02E81DC7}" dt="2022-11-04T16:50:08.801" v="435" actId="20577"/>
        <pc:sldMkLst>
          <pc:docMk/>
          <pc:sldMk cId="723946338" sldId="261"/>
        </pc:sldMkLst>
        <pc:spChg chg="mod">
          <ac:chgData name="Riccardo Berta" userId="c8694f89-bba4-4576-b0a8-456619ca5a8c" providerId="ADAL" clId="{E87A421E-0AC4-4445-8C29-2DDF02E81DC7}" dt="2022-11-04T16:47:25.802" v="396" actId="20577"/>
          <ac:spMkLst>
            <pc:docMk/>
            <pc:sldMk cId="723946338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04T16:50:08.801" v="435" actId="20577"/>
          <ac:spMkLst>
            <pc:docMk/>
            <pc:sldMk cId="723946338" sldId="261"/>
            <ac:spMk id="84" creationId="{00000000-0000-0000-0000-000000000000}"/>
          </ac:spMkLst>
        </pc:spChg>
      </pc:sldChg>
      <pc:sldChg chg="addSp modSp mod">
        <pc:chgData name="Riccardo Berta" userId="c8694f89-bba4-4576-b0a8-456619ca5a8c" providerId="ADAL" clId="{E87A421E-0AC4-4445-8C29-2DDF02E81DC7}" dt="2022-11-04T17:20:08.966" v="705" actId="20577"/>
        <pc:sldMkLst>
          <pc:docMk/>
          <pc:sldMk cId="1167696200" sldId="262"/>
        </pc:sldMkLst>
        <pc:spChg chg="mod">
          <ac:chgData name="Riccardo Berta" userId="c8694f89-bba4-4576-b0a8-456619ca5a8c" providerId="ADAL" clId="{E87A421E-0AC4-4445-8C29-2DDF02E81DC7}" dt="2022-11-04T17:17:57.210" v="646" actId="20577"/>
          <ac:spMkLst>
            <pc:docMk/>
            <pc:sldMk cId="1167696200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04T17:20:08.966" v="705" actId="20577"/>
          <ac:spMkLst>
            <pc:docMk/>
            <pc:sldMk cId="1167696200" sldId="262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E87A421E-0AC4-4445-8C29-2DDF02E81DC7}" dt="2022-11-04T17:19:45.501" v="689" actId="1076"/>
          <ac:picMkLst>
            <pc:docMk/>
            <pc:sldMk cId="1167696200" sldId="262"/>
            <ac:picMk id="3" creationId="{E85CD448-8826-6530-5CF0-7C050A2DFF41}"/>
          </ac:picMkLst>
        </pc:picChg>
      </pc:sldChg>
      <pc:sldChg chg="modSp add mod">
        <pc:chgData name="Riccardo Berta" userId="c8694f89-bba4-4576-b0a8-456619ca5a8c" providerId="ADAL" clId="{E87A421E-0AC4-4445-8C29-2DDF02E81DC7}" dt="2022-11-04T17:26:41.316" v="713"/>
        <pc:sldMkLst>
          <pc:docMk/>
          <pc:sldMk cId="242497059" sldId="264"/>
        </pc:sldMkLst>
        <pc:spChg chg="mod">
          <ac:chgData name="Riccardo Berta" userId="c8694f89-bba4-4576-b0a8-456619ca5a8c" providerId="ADAL" clId="{E87A421E-0AC4-4445-8C29-2DDF02E81DC7}" dt="2022-11-04T17:26:25.012" v="709" actId="20577"/>
          <ac:spMkLst>
            <pc:docMk/>
            <pc:sldMk cId="242497059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04T17:26:41.316" v="713"/>
          <ac:spMkLst>
            <pc:docMk/>
            <pc:sldMk cId="242497059" sldId="264"/>
            <ac:spMk id="84" creationId="{00000000-0000-0000-0000-000000000000}"/>
          </ac:spMkLst>
        </pc:spChg>
      </pc:sldChg>
      <pc:sldChg chg="add">
        <pc:chgData name="Riccardo Berta" userId="c8694f89-bba4-4576-b0a8-456619ca5a8c" providerId="ADAL" clId="{E87A421E-0AC4-4445-8C29-2DDF02E81DC7}" dt="2022-11-04T17:09:53.297" v="437"/>
        <pc:sldMkLst>
          <pc:docMk/>
          <pc:sldMk cId="3338835471" sldId="265"/>
        </pc:sldMkLst>
      </pc:sldChg>
      <pc:sldChg chg="add">
        <pc:chgData name="Riccardo Berta" userId="c8694f89-bba4-4576-b0a8-456619ca5a8c" providerId="ADAL" clId="{E87A421E-0AC4-4445-8C29-2DDF02E81DC7}" dt="2022-11-04T17:09:53.578" v="438"/>
        <pc:sldMkLst>
          <pc:docMk/>
          <pc:sldMk cId="3485793408" sldId="266"/>
        </pc:sldMkLst>
      </pc:sldChg>
      <pc:sldChg chg="add">
        <pc:chgData name="Riccardo Berta" userId="c8694f89-bba4-4576-b0a8-456619ca5a8c" providerId="ADAL" clId="{E87A421E-0AC4-4445-8C29-2DDF02E81DC7}" dt="2022-11-04T17:09:53.868" v="439"/>
        <pc:sldMkLst>
          <pc:docMk/>
          <pc:sldMk cId="1744649895" sldId="267"/>
        </pc:sldMkLst>
      </pc:sldChg>
      <pc:sldChg chg="add">
        <pc:chgData name="Riccardo Berta" userId="c8694f89-bba4-4576-b0a8-456619ca5a8c" providerId="ADAL" clId="{E87A421E-0AC4-4445-8C29-2DDF02E81DC7}" dt="2022-11-04T17:09:54.152" v="440"/>
        <pc:sldMkLst>
          <pc:docMk/>
          <pc:sldMk cId="3864869582" sldId="268"/>
        </pc:sldMkLst>
      </pc:sldChg>
      <pc:sldChg chg="add">
        <pc:chgData name="Riccardo Berta" userId="c8694f89-bba4-4576-b0a8-456619ca5a8c" providerId="ADAL" clId="{E87A421E-0AC4-4445-8C29-2DDF02E81DC7}" dt="2022-11-04T17:09:54.442" v="441"/>
        <pc:sldMkLst>
          <pc:docMk/>
          <pc:sldMk cId="1013305728" sldId="269"/>
        </pc:sldMkLst>
      </pc:sldChg>
      <pc:sldChg chg="add">
        <pc:chgData name="Riccardo Berta" userId="c8694f89-bba4-4576-b0a8-456619ca5a8c" providerId="ADAL" clId="{E87A421E-0AC4-4445-8C29-2DDF02E81DC7}" dt="2022-11-04T17:09:54.746" v="442"/>
        <pc:sldMkLst>
          <pc:docMk/>
          <pc:sldMk cId="1675725185" sldId="270"/>
        </pc:sldMkLst>
      </pc:sldChg>
      <pc:sldChg chg="addSp modSp add mod ord">
        <pc:chgData name="Riccardo Berta" userId="c8694f89-bba4-4576-b0a8-456619ca5a8c" providerId="ADAL" clId="{E87A421E-0AC4-4445-8C29-2DDF02E81DC7}" dt="2022-11-04T17:18:36.219" v="656" actId="20577"/>
        <pc:sldMkLst>
          <pc:docMk/>
          <pc:sldMk cId="2145928830" sldId="271"/>
        </pc:sldMkLst>
        <pc:spChg chg="mod">
          <ac:chgData name="Riccardo Berta" userId="c8694f89-bba4-4576-b0a8-456619ca5a8c" providerId="ADAL" clId="{E87A421E-0AC4-4445-8C29-2DDF02E81DC7}" dt="2022-11-04T17:17:36.498" v="642" actId="20577"/>
          <ac:spMkLst>
            <pc:docMk/>
            <pc:sldMk cId="2145928830" sldId="271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04T17:18:36.219" v="656" actId="20577"/>
          <ac:spMkLst>
            <pc:docMk/>
            <pc:sldMk cId="2145928830" sldId="27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E87A421E-0AC4-4445-8C29-2DDF02E81DC7}" dt="2022-11-04T17:17:27.559" v="638" actId="1076"/>
          <ac:picMkLst>
            <pc:docMk/>
            <pc:sldMk cId="2145928830" sldId="271"/>
            <ac:picMk id="3" creationId="{8E16D4CA-B8AE-89D5-9954-CD93BBCD3F2E}"/>
          </ac:picMkLst>
        </pc:picChg>
        <pc:picChg chg="add mod">
          <ac:chgData name="Riccardo Berta" userId="c8694f89-bba4-4576-b0a8-456619ca5a8c" providerId="ADAL" clId="{E87A421E-0AC4-4445-8C29-2DDF02E81DC7}" dt="2022-11-04T17:17:21.948" v="635" actId="1076"/>
          <ac:picMkLst>
            <pc:docMk/>
            <pc:sldMk cId="2145928830" sldId="271"/>
            <ac:picMk id="5" creationId="{A55CCC8C-D9EA-5E44-EDE9-DBAB9B2C1D19}"/>
          </ac:picMkLst>
        </pc:picChg>
      </pc:sldChg>
      <pc:sldChg chg="addSp modSp mod">
        <pc:chgData name="Riccardo Berta" userId="c8694f89-bba4-4576-b0a8-456619ca5a8c" providerId="ADAL" clId="{E87A421E-0AC4-4445-8C29-2DDF02E81DC7}" dt="2022-11-17T15:51:33.723" v="1000" actId="1076"/>
        <pc:sldMkLst>
          <pc:docMk/>
          <pc:sldMk cId="3848209052" sldId="275"/>
        </pc:sldMkLst>
        <pc:spChg chg="mod">
          <ac:chgData name="Riccardo Berta" userId="c8694f89-bba4-4576-b0a8-456619ca5a8c" providerId="ADAL" clId="{E87A421E-0AC4-4445-8C29-2DDF02E81DC7}" dt="2022-11-17T15:51:30.146" v="999" actId="20577"/>
          <ac:spMkLst>
            <pc:docMk/>
            <pc:sldMk cId="3848209052" sldId="275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E87A421E-0AC4-4445-8C29-2DDF02E81DC7}" dt="2022-11-17T15:51:33.723" v="1000" actId="1076"/>
          <ac:picMkLst>
            <pc:docMk/>
            <pc:sldMk cId="3848209052" sldId="275"/>
            <ac:picMk id="3" creationId="{3A5C5A95-EEA4-B47B-BDF1-E175B8A1AEB6}"/>
          </ac:picMkLst>
        </pc:picChg>
      </pc:sldChg>
      <pc:sldChg chg="addSp modSp mod">
        <pc:chgData name="Riccardo Berta" userId="c8694f89-bba4-4576-b0a8-456619ca5a8c" providerId="ADAL" clId="{E87A421E-0AC4-4445-8C29-2DDF02E81DC7}" dt="2022-11-17T17:58:03.661" v="1157" actId="1038"/>
        <pc:sldMkLst>
          <pc:docMk/>
          <pc:sldMk cId="3374863184" sldId="277"/>
        </pc:sldMkLst>
        <pc:spChg chg="mod">
          <ac:chgData name="Riccardo Berta" userId="c8694f89-bba4-4576-b0a8-456619ca5a8c" providerId="ADAL" clId="{E87A421E-0AC4-4445-8C29-2DDF02E81DC7}" dt="2022-11-17T17:57:23.936" v="1119" actId="20577"/>
          <ac:spMkLst>
            <pc:docMk/>
            <pc:sldMk cId="3374863184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E87A421E-0AC4-4445-8C29-2DDF02E81DC7}" dt="2022-11-17T17:57:54.515" v="1132" actId="20577"/>
          <ac:spMkLst>
            <pc:docMk/>
            <pc:sldMk cId="3374863184" sldId="277"/>
            <ac:spMk id="84" creationId="{00000000-0000-0000-0000-000000000000}"/>
          </ac:spMkLst>
        </pc:spChg>
        <pc:picChg chg="add mod modCrop">
          <ac:chgData name="Riccardo Berta" userId="c8694f89-bba4-4576-b0a8-456619ca5a8c" providerId="ADAL" clId="{E87A421E-0AC4-4445-8C29-2DDF02E81DC7}" dt="2022-11-17T17:57:59.667" v="1146" actId="1038"/>
          <ac:picMkLst>
            <pc:docMk/>
            <pc:sldMk cId="3374863184" sldId="277"/>
            <ac:picMk id="3" creationId="{88E2D47E-C294-8CBA-4915-16C21E6F4EC2}"/>
          </ac:picMkLst>
        </pc:picChg>
        <pc:picChg chg="add mod">
          <ac:chgData name="Riccardo Berta" userId="c8694f89-bba4-4576-b0a8-456619ca5a8c" providerId="ADAL" clId="{E87A421E-0AC4-4445-8C29-2DDF02E81DC7}" dt="2022-11-17T17:58:03.661" v="1157" actId="1038"/>
          <ac:picMkLst>
            <pc:docMk/>
            <pc:sldMk cId="3374863184" sldId="277"/>
            <ac:picMk id="5" creationId="{9F5A6219-AD0A-F5A7-BFE8-F143C8780D7B}"/>
          </ac:picMkLst>
        </pc:picChg>
        <pc:picChg chg="add mod">
          <ac:chgData name="Riccardo Berta" userId="c8694f89-bba4-4576-b0a8-456619ca5a8c" providerId="ADAL" clId="{E87A421E-0AC4-4445-8C29-2DDF02E81DC7}" dt="2022-11-17T17:57:51.694" v="1131" actId="1076"/>
          <ac:picMkLst>
            <pc:docMk/>
            <pc:sldMk cId="3374863184" sldId="277"/>
            <ac:picMk id="7" creationId="{1CC56025-75A9-DA72-FC5B-5920A392F5DE}"/>
          </ac:picMkLst>
        </pc:picChg>
        <pc:picChg chg="add mod">
          <ac:chgData name="Riccardo Berta" userId="c8694f89-bba4-4576-b0a8-456619ca5a8c" providerId="ADAL" clId="{E87A421E-0AC4-4445-8C29-2DDF02E81DC7}" dt="2022-11-17T17:57:49.361" v="1130" actId="1076"/>
          <ac:picMkLst>
            <pc:docMk/>
            <pc:sldMk cId="3374863184" sldId="277"/>
            <ac:picMk id="9" creationId="{FA7AA7A4-ACEC-ED70-F758-102DBF041C8E}"/>
          </ac:picMkLst>
        </pc:picChg>
      </pc:sldChg>
      <pc:sldChg chg="modSp mod">
        <pc:chgData name="Riccardo Berta" userId="c8694f89-bba4-4576-b0a8-456619ca5a8c" providerId="ADAL" clId="{E87A421E-0AC4-4445-8C29-2DDF02E81DC7}" dt="2022-11-17T17:57:32.453" v="1122" actId="20577"/>
        <pc:sldMkLst>
          <pc:docMk/>
          <pc:sldMk cId="3188076125" sldId="278"/>
        </pc:sldMkLst>
        <pc:spChg chg="mod">
          <ac:chgData name="Riccardo Berta" userId="c8694f89-bba4-4576-b0a8-456619ca5a8c" providerId="ADAL" clId="{E87A421E-0AC4-4445-8C29-2DDF02E81DC7}" dt="2022-11-17T17:57:32.453" v="1122" actId="20577"/>
          <ac:spMkLst>
            <pc:docMk/>
            <pc:sldMk cId="3188076125" sldId="278"/>
            <ac:spMk id="83" creationId="{00000000-0000-0000-0000-000000000000}"/>
          </ac:spMkLst>
        </pc:spChg>
      </pc:sldChg>
    </pc:docChg>
  </pc:docChgLst>
  <pc:docChgLst>
    <pc:chgData name="Riccardo Berta" userId="c8694f89-bba4-4576-b0a8-456619ca5a8c" providerId="ADAL" clId="{F4AAAA8C-1CB2-214C-996A-F15BCA6CB64E}"/>
    <pc:docChg chg="undo custSel addSld delSld modSld">
      <pc:chgData name="Riccardo Berta" userId="c8694f89-bba4-4576-b0a8-456619ca5a8c" providerId="ADAL" clId="{F4AAAA8C-1CB2-214C-996A-F15BCA6CB64E}" dt="2022-07-29T16:21:50.628" v="2975" actId="1076"/>
      <pc:docMkLst>
        <pc:docMk/>
      </pc:docMkLst>
      <pc:sldChg chg="modSp mod">
        <pc:chgData name="Riccardo Berta" userId="c8694f89-bba4-4576-b0a8-456619ca5a8c" providerId="ADAL" clId="{F4AAAA8C-1CB2-214C-996A-F15BCA6CB64E}" dt="2022-07-27T13:37:29.445" v="2" actId="20577"/>
        <pc:sldMkLst>
          <pc:docMk/>
          <pc:sldMk cId="0" sldId="256"/>
        </pc:sldMkLst>
        <pc:spChg chg="mod">
          <ac:chgData name="Riccardo Berta" userId="c8694f89-bba4-4576-b0a8-456619ca5a8c" providerId="ADAL" clId="{F4AAAA8C-1CB2-214C-996A-F15BCA6CB64E}" dt="2022-07-27T13:37:29.445" v="2" actId="20577"/>
          <ac:spMkLst>
            <pc:docMk/>
            <pc:sldMk cId="0" sldId="256"/>
            <ac:spMk id="62" creationId="{00000000-0000-0000-0000-000000000000}"/>
          </ac:spMkLst>
        </pc:spChg>
      </pc:sldChg>
      <pc:sldChg chg="addSp modSp mod">
        <pc:chgData name="Riccardo Berta" userId="c8694f89-bba4-4576-b0a8-456619ca5a8c" providerId="ADAL" clId="{F4AAAA8C-1CB2-214C-996A-F15BCA6CB64E}" dt="2022-07-27T13:43:23.760" v="162" actId="20577"/>
        <pc:sldMkLst>
          <pc:docMk/>
          <pc:sldMk cId="0" sldId="257"/>
        </pc:sldMkLst>
        <pc:spChg chg="mod">
          <ac:chgData name="Riccardo Berta" userId="c8694f89-bba4-4576-b0a8-456619ca5a8c" providerId="ADAL" clId="{F4AAAA8C-1CB2-214C-996A-F15BCA6CB64E}" dt="2022-07-27T13:38:19.538" v="24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7T13:43:23.760" v="162" actId="20577"/>
          <ac:spMkLst>
            <pc:docMk/>
            <pc:sldMk cId="0" sldId="25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7T13:43:02.813" v="153" actId="1076"/>
          <ac:picMkLst>
            <pc:docMk/>
            <pc:sldMk cId="0" sldId="257"/>
            <ac:picMk id="3" creationId="{E337B85C-FAA8-CC41-92F2-13E0228E3B65}"/>
          </ac:picMkLst>
        </pc:picChg>
      </pc:sldChg>
      <pc:sldChg chg="modSp del">
        <pc:chgData name="Riccardo Berta" userId="c8694f89-bba4-4576-b0a8-456619ca5a8c" providerId="ADAL" clId="{F4AAAA8C-1CB2-214C-996A-F15BCA6CB64E}" dt="2022-07-27T13:43:43.714" v="164" actId="2696"/>
        <pc:sldMkLst>
          <pc:docMk/>
          <pc:sldMk cId="1899110855" sldId="258"/>
        </pc:sldMkLst>
        <pc:spChg chg="mod">
          <ac:chgData name="Riccardo Berta" userId="c8694f89-bba4-4576-b0a8-456619ca5a8c" providerId="ADAL" clId="{F4AAAA8C-1CB2-214C-996A-F15BCA6CB64E}" dt="2022-07-27T13:43:40.189" v="163"/>
          <ac:spMkLst>
            <pc:docMk/>
            <pc:sldMk cId="1899110855" sldId="258"/>
            <ac:spMk id="2" creationId="{9A367158-2E24-E90C-7ECC-502AB323ED05}"/>
          </ac:spMkLst>
        </pc:spChg>
      </pc:sldChg>
      <pc:sldChg chg="addSp delSp modSp mod">
        <pc:chgData name="Riccardo Berta" userId="c8694f89-bba4-4576-b0a8-456619ca5a8c" providerId="ADAL" clId="{F4AAAA8C-1CB2-214C-996A-F15BCA6CB64E}" dt="2022-07-29T16:13:43.411" v="289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F4AAAA8C-1CB2-214C-996A-F15BCA6CB64E}" dt="2022-07-29T16:13:43.411" v="2890" actId="20577"/>
          <ac:spMkLst>
            <pc:docMk/>
            <pc:sldMk cId="3018556184" sldId="259"/>
            <ac:spMk id="3" creationId="{38BFAA1C-1163-169B-2D77-6FEF73CC8512}"/>
          </ac:spMkLst>
        </pc:spChg>
        <pc:picChg chg="add del mod">
          <ac:chgData name="Riccardo Berta" userId="c8694f89-bba4-4576-b0a8-456619ca5a8c" providerId="ADAL" clId="{F4AAAA8C-1CB2-214C-996A-F15BCA6CB64E}" dt="2022-07-29T07:13:37.040" v="2021" actId="21"/>
          <ac:picMkLst>
            <pc:docMk/>
            <pc:sldMk cId="3018556184" sldId="259"/>
            <ac:picMk id="5" creationId="{3D57D188-F23C-A5F1-8770-234AC5C0F8CD}"/>
          </ac:picMkLst>
        </pc:picChg>
      </pc:sldChg>
      <pc:sldChg chg="del">
        <pc:chgData name="Riccardo Berta" userId="c8694f89-bba4-4576-b0a8-456619ca5a8c" providerId="ADAL" clId="{F4AAAA8C-1CB2-214C-996A-F15BCA6CB64E}" dt="2022-07-27T13:43:45.045" v="165" actId="2696"/>
        <pc:sldMkLst>
          <pc:docMk/>
          <pc:sldMk cId="1104208334" sldId="260"/>
        </pc:sldMkLst>
      </pc:sldChg>
      <pc:sldChg chg="addSp delSp modSp add mod">
        <pc:chgData name="Riccardo Berta" userId="c8694f89-bba4-4576-b0a8-456619ca5a8c" providerId="ADAL" clId="{F4AAAA8C-1CB2-214C-996A-F15BCA6CB64E}" dt="2022-07-28T05:47:21.216" v="337" actId="1076"/>
        <pc:sldMkLst>
          <pc:docMk/>
          <pc:sldMk cId="2119751735" sldId="260"/>
        </pc:sldMkLst>
        <pc:spChg chg="mod">
          <ac:chgData name="Riccardo Berta" userId="c8694f89-bba4-4576-b0a8-456619ca5a8c" providerId="ADAL" clId="{F4AAAA8C-1CB2-214C-996A-F15BCA6CB64E}" dt="2022-07-27T13:45:31.917" v="177" actId="20577"/>
          <ac:spMkLst>
            <pc:docMk/>
            <pc:sldMk cId="2119751735" sldId="260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5:46:51.692" v="332" actId="20577"/>
          <ac:spMkLst>
            <pc:docMk/>
            <pc:sldMk cId="2119751735" sldId="260"/>
            <ac:spMk id="84" creationId="{00000000-0000-0000-0000-000000000000}"/>
          </ac:spMkLst>
        </pc:spChg>
        <pc:grpChg chg="add mod">
          <ac:chgData name="Riccardo Berta" userId="c8694f89-bba4-4576-b0a8-456619ca5a8c" providerId="ADAL" clId="{F4AAAA8C-1CB2-214C-996A-F15BCA6CB64E}" dt="2022-07-28T05:47:21.216" v="337" actId="1076"/>
          <ac:grpSpMkLst>
            <pc:docMk/>
            <pc:sldMk cId="2119751735" sldId="260"/>
            <ac:grpSpMk id="7" creationId="{489CA0CE-5F21-4BF4-5B0C-E98A8FC5FDD8}"/>
          </ac:grpSpMkLst>
        </pc:grpChg>
        <pc:picChg chg="del">
          <ac:chgData name="Riccardo Berta" userId="c8694f89-bba4-4576-b0a8-456619ca5a8c" providerId="ADAL" clId="{F4AAAA8C-1CB2-214C-996A-F15BCA6CB64E}" dt="2022-07-27T13:45:46.742" v="181" actId="478"/>
          <ac:picMkLst>
            <pc:docMk/>
            <pc:sldMk cId="2119751735" sldId="260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4" creationId="{BEB555A5-8E8F-EF63-4BD5-BDB8C5B0448C}"/>
          </ac:picMkLst>
        </pc:picChg>
        <pc:picChg chg="add mod">
          <ac:chgData name="Riccardo Berta" userId="c8694f89-bba4-4576-b0a8-456619ca5a8c" providerId="ADAL" clId="{F4AAAA8C-1CB2-214C-996A-F15BCA6CB64E}" dt="2022-07-28T05:45:35.354" v="315" actId="164"/>
          <ac:picMkLst>
            <pc:docMk/>
            <pc:sldMk cId="2119751735" sldId="260"/>
            <ac:picMk id="6" creationId="{177C8D6D-02B1-C754-62AE-4DE123A1F0A3}"/>
          </ac:picMkLst>
        </pc:picChg>
        <pc:picChg chg="add mod">
          <ac:chgData name="Riccardo Berta" userId="c8694f89-bba4-4576-b0a8-456619ca5a8c" providerId="ADAL" clId="{F4AAAA8C-1CB2-214C-996A-F15BCA6CB64E}" dt="2022-07-28T05:47:04.885" v="335" actId="167"/>
          <ac:picMkLst>
            <pc:docMk/>
            <pc:sldMk cId="2119751735" sldId="260"/>
            <ac:picMk id="9" creationId="{B47B7D50-84FB-AA7F-8A99-66D4AF7E0E9D}"/>
          </ac:picMkLst>
        </pc:picChg>
      </pc:sldChg>
      <pc:sldChg chg="del">
        <pc:chgData name="Riccardo Berta" userId="c8694f89-bba4-4576-b0a8-456619ca5a8c" providerId="ADAL" clId="{F4AAAA8C-1CB2-214C-996A-F15BCA6CB64E}" dt="2022-07-27T13:43:46.058" v="166" actId="2696"/>
        <pc:sldMkLst>
          <pc:docMk/>
          <pc:sldMk cId="1290395919" sldId="261"/>
        </pc:sldMkLst>
      </pc:sldChg>
      <pc:sldChg chg="delSp modSp add mod">
        <pc:chgData name="Riccardo Berta" userId="c8694f89-bba4-4576-b0a8-456619ca5a8c" providerId="ADAL" clId="{F4AAAA8C-1CB2-214C-996A-F15BCA6CB64E}" dt="2022-07-28T06:08:36.900" v="979" actId="20577"/>
        <pc:sldMkLst>
          <pc:docMk/>
          <pc:sldMk cId="2389937581" sldId="261"/>
        </pc:sldMkLst>
        <pc:spChg chg="mod">
          <ac:chgData name="Riccardo Berta" userId="c8694f89-bba4-4576-b0a8-456619ca5a8c" providerId="ADAL" clId="{F4AAAA8C-1CB2-214C-996A-F15BCA6CB64E}" dt="2022-07-28T05:48:31.210" v="384" actId="20577"/>
          <ac:spMkLst>
            <pc:docMk/>
            <pc:sldMk cId="2389937581" sldId="261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08:36.900" v="979" actId="20577"/>
          <ac:spMkLst>
            <pc:docMk/>
            <pc:sldMk cId="2389937581" sldId="261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5:48:38.627" v="386" actId="478"/>
          <ac:picMkLst>
            <pc:docMk/>
            <pc:sldMk cId="2389937581" sldId="261"/>
            <ac:picMk id="3" creationId="{E337B85C-FAA8-CC41-92F2-13E0228E3B65}"/>
          </ac:picMkLst>
        </pc:picChg>
      </pc:sldChg>
      <pc:sldChg chg="addSp delSp modSp add mod">
        <pc:chgData name="Riccardo Berta" userId="c8694f89-bba4-4576-b0a8-456619ca5a8c" providerId="ADAL" clId="{F4AAAA8C-1CB2-214C-996A-F15BCA6CB64E}" dt="2022-07-28T06:20:33.799" v="1324" actId="58"/>
        <pc:sldMkLst>
          <pc:docMk/>
          <pc:sldMk cId="1270389364" sldId="262"/>
        </pc:sldMkLst>
        <pc:spChg chg="mod">
          <ac:chgData name="Riccardo Berta" userId="c8694f89-bba4-4576-b0a8-456619ca5a8c" providerId="ADAL" clId="{F4AAAA8C-1CB2-214C-996A-F15BCA6CB64E}" dt="2022-07-28T06:09:05.210" v="991" actId="20577"/>
          <ac:spMkLst>
            <pc:docMk/>
            <pc:sldMk cId="1270389364" sldId="262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06:20:33.799" v="1324" actId="58"/>
          <ac:spMkLst>
            <pc:docMk/>
            <pc:sldMk cId="1270389364" sldId="262"/>
            <ac:spMk id="84" creationId="{00000000-0000-0000-0000-000000000000}"/>
          </ac:spMkLst>
        </pc:spChg>
        <pc:picChg chg="del">
          <ac:chgData name="Riccardo Berta" userId="c8694f89-bba4-4576-b0a8-456619ca5a8c" providerId="ADAL" clId="{F4AAAA8C-1CB2-214C-996A-F15BCA6CB64E}" dt="2022-07-28T06:09:15.678" v="996" actId="478"/>
          <ac:picMkLst>
            <pc:docMk/>
            <pc:sldMk cId="1270389364" sldId="262"/>
            <ac:picMk id="3" creationId="{E337B85C-FAA8-CC41-92F2-13E0228E3B65}"/>
          </ac:picMkLst>
        </pc:picChg>
        <pc:picChg chg="add mod">
          <ac:chgData name="Riccardo Berta" userId="c8694f89-bba4-4576-b0a8-456619ca5a8c" providerId="ADAL" clId="{F4AAAA8C-1CB2-214C-996A-F15BCA6CB64E}" dt="2022-07-28T06:17:50.208" v="1230" actId="1036"/>
          <ac:picMkLst>
            <pc:docMk/>
            <pc:sldMk cId="1270389364" sldId="262"/>
            <ac:picMk id="4" creationId="{AB9A4B8B-5326-C7E4-06B6-378D995D5B26}"/>
          </ac:picMkLst>
        </pc:picChg>
      </pc:sldChg>
      <pc:sldChg chg="del">
        <pc:chgData name="Riccardo Berta" userId="c8694f89-bba4-4576-b0a8-456619ca5a8c" providerId="ADAL" clId="{F4AAAA8C-1CB2-214C-996A-F15BCA6CB64E}" dt="2022-07-27T13:43:47.251" v="167" actId="2696"/>
        <pc:sldMkLst>
          <pc:docMk/>
          <pc:sldMk cId="4130549615" sldId="262"/>
        </pc:sldMkLst>
      </pc:sldChg>
      <pc:sldChg chg="modSp add mod">
        <pc:chgData name="Riccardo Berta" userId="c8694f89-bba4-4576-b0a8-456619ca5a8c" providerId="ADAL" clId="{F4AAAA8C-1CB2-214C-996A-F15BCA6CB64E}" dt="2022-07-29T07:18:15.970" v="2126" actId="1076"/>
        <pc:sldMkLst>
          <pc:docMk/>
          <pc:sldMk cId="2644872656" sldId="263"/>
        </pc:sldMkLst>
        <pc:spChg chg="mod">
          <ac:chgData name="Riccardo Berta" userId="c8694f89-bba4-4576-b0a8-456619ca5a8c" providerId="ADAL" clId="{F4AAAA8C-1CB2-214C-996A-F15BCA6CB64E}" dt="2022-07-28T13:41:46.191" v="1354" actId="20577"/>
          <ac:spMkLst>
            <pc:docMk/>
            <pc:sldMk cId="2644872656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8:15.970" v="2126" actId="1076"/>
          <ac:spMkLst>
            <pc:docMk/>
            <pc:sldMk cId="2644872656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8.139" v="168" actId="2696"/>
        <pc:sldMkLst>
          <pc:docMk/>
          <pc:sldMk cId="3102138681" sldId="263"/>
        </pc:sldMkLst>
      </pc:sldChg>
      <pc:sldChg chg="modSp add mod">
        <pc:chgData name="Riccardo Berta" userId="c8694f89-bba4-4576-b0a8-456619ca5a8c" providerId="ADAL" clId="{F4AAAA8C-1CB2-214C-996A-F15BCA6CB64E}" dt="2022-07-28T13:59:43.403" v="1794" actId="20577"/>
        <pc:sldMkLst>
          <pc:docMk/>
          <pc:sldMk cId="1681389695" sldId="264"/>
        </pc:sldMkLst>
        <pc:spChg chg="mod">
          <ac:chgData name="Riccardo Berta" userId="c8694f89-bba4-4576-b0a8-456619ca5a8c" providerId="ADAL" clId="{F4AAAA8C-1CB2-214C-996A-F15BCA6CB64E}" dt="2022-07-28T13:55:27.771" v="1667" actId="20577"/>
          <ac:spMkLst>
            <pc:docMk/>
            <pc:sldMk cId="1681389695" sldId="264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8T13:59:43.403" v="1794" actId="20577"/>
          <ac:spMkLst>
            <pc:docMk/>
            <pc:sldMk cId="1681389695" sldId="264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F4AAAA8C-1CB2-214C-996A-F15BCA6CB64E}" dt="2022-07-27T13:43:49.652" v="169" actId="2696"/>
        <pc:sldMkLst>
          <pc:docMk/>
          <pc:sldMk cId="2113557187" sldId="264"/>
        </pc:sldMkLst>
      </pc:sldChg>
      <pc:sldChg chg="del">
        <pc:chgData name="Riccardo Berta" userId="c8694f89-bba4-4576-b0a8-456619ca5a8c" providerId="ADAL" clId="{F4AAAA8C-1CB2-214C-996A-F15BCA6CB64E}" dt="2022-07-27T13:43:57.658" v="170" actId="2696"/>
        <pc:sldMkLst>
          <pc:docMk/>
          <pc:sldMk cId="2045385232" sldId="265"/>
        </pc:sldMkLst>
      </pc:sldChg>
      <pc:sldChg chg="addSp modSp add mod">
        <pc:chgData name="Riccardo Berta" userId="c8694f89-bba4-4576-b0a8-456619ca5a8c" providerId="ADAL" clId="{F4AAAA8C-1CB2-214C-996A-F15BCA6CB64E}" dt="2022-07-29T07:15:19.612" v="2059" actId="1037"/>
        <pc:sldMkLst>
          <pc:docMk/>
          <pc:sldMk cId="2862573505" sldId="265"/>
        </pc:sldMkLst>
        <pc:spChg chg="mod">
          <ac:chgData name="Riccardo Berta" userId="c8694f89-bba4-4576-b0a8-456619ca5a8c" providerId="ADAL" clId="{F4AAAA8C-1CB2-214C-996A-F15BCA6CB64E}" dt="2022-07-28T14:01:34.242" v="1824" actId="20577"/>
          <ac:spMkLst>
            <pc:docMk/>
            <pc:sldMk cId="2862573505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07:14:51.920" v="2043" actId="1076"/>
          <ac:spMkLst>
            <pc:docMk/>
            <pc:sldMk cId="2862573505" sldId="26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07:14:07.899" v="2027" actId="1076"/>
          <ac:picMkLst>
            <pc:docMk/>
            <pc:sldMk cId="2862573505" sldId="265"/>
            <ac:picMk id="3" creationId="{E5BCAA50-F768-A24F-D65F-DC7B97A8A06C}"/>
          </ac:picMkLst>
        </pc:picChg>
        <pc:picChg chg="add mod">
          <ac:chgData name="Riccardo Berta" userId="c8694f89-bba4-4576-b0a8-456619ca5a8c" providerId="ADAL" clId="{F4AAAA8C-1CB2-214C-996A-F15BCA6CB64E}" dt="2022-07-29T07:15:19.612" v="2059" actId="1037"/>
          <ac:picMkLst>
            <pc:docMk/>
            <pc:sldMk cId="2862573505" sldId="265"/>
            <ac:picMk id="5" creationId="{743A1BA3-6E04-AB8A-9650-4CD776CB6A72}"/>
          </ac:picMkLst>
        </pc:picChg>
        <pc:picChg chg="add mod">
          <ac:chgData name="Riccardo Berta" userId="c8694f89-bba4-4576-b0a8-456619ca5a8c" providerId="ADAL" clId="{F4AAAA8C-1CB2-214C-996A-F15BCA6CB64E}" dt="2022-07-29T07:15:08.710" v="2051" actId="1037"/>
          <ac:picMkLst>
            <pc:docMk/>
            <pc:sldMk cId="2862573505" sldId="265"/>
            <ac:picMk id="6" creationId="{9C1ABB64-8085-F0EF-1388-6AF4DB3909BB}"/>
          </ac:picMkLst>
        </pc:picChg>
      </pc:sldChg>
      <pc:sldChg chg="modSp add mod">
        <pc:chgData name="Riccardo Berta" userId="c8694f89-bba4-4576-b0a8-456619ca5a8c" providerId="ADAL" clId="{F4AAAA8C-1CB2-214C-996A-F15BCA6CB64E}" dt="2022-07-29T15:42:16.243" v="2364" actId="404"/>
        <pc:sldMkLst>
          <pc:docMk/>
          <pc:sldMk cId="4181844165" sldId="266"/>
        </pc:sldMkLst>
        <pc:spChg chg="mod">
          <ac:chgData name="Riccardo Berta" userId="c8694f89-bba4-4576-b0a8-456619ca5a8c" providerId="ADAL" clId="{F4AAAA8C-1CB2-214C-996A-F15BCA6CB64E}" dt="2022-07-29T07:11:57.611" v="2016"/>
          <ac:spMkLst>
            <pc:docMk/>
            <pc:sldMk cId="4181844165" sldId="266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5:42:16.243" v="2364" actId="404"/>
          <ac:spMkLst>
            <pc:docMk/>
            <pc:sldMk cId="4181844165" sldId="266"/>
            <ac:spMk id="84" creationId="{00000000-0000-0000-0000-000000000000}"/>
          </ac:spMkLst>
        </pc:spChg>
      </pc:sldChg>
      <pc:sldChg chg="addSp delSp modSp add mod">
        <pc:chgData name="Riccardo Berta" userId="c8694f89-bba4-4576-b0a8-456619ca5a8c" providerId="ADAL" clId="{F4AAAA8C-1CB2-214C-996A-F15BCA6CB64E}" dt="2022-07-29T16:21:50.628" v="2975" actId="1076"/>
        <pc:sldMkLst>
          <pc:docMk/>
          <pc:sldMk cId="216455838" sldId="267"/>
        </pc:sldMkLst>
        <pc:spChg chg="mod">
          <ac:chgData name="Riccardo Berta" userId="c8694f89-bba4-4576-b0a8-456619ca5a8c" providerId="ADAL" clId="{F4AAAA8C-1CB2-214C-996A-F15BCA6CB64E}" dt="2022-07-29T16:21:40.165" v="2974" actId="20577"/>
          <ac:spMkLst>
            <pc:docMk/>
            <pc:sldMk cId="216455838" sldId="267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21:04.813" v="2957" actId="20577"/>
          <ac:spMkLst>
            <pc:docMk/>
            <pc:sldMk cId="216455838" sldId="267"/>
            <ac:spMk id="84" creationId="{00000000-0000-0000-0000-000000000000}"/>
          </ac:spMkLst>
        </pc:spChg>
        <pc:picChg chg="add del">
          <ac:chgData name="Riccardo Berta" userId="c8694f89-bba4-4576-b0a8-456619ca5a8c" providerId="ADAL" clId="{F4AAAA8C-1CB2-214C-996A-F15BCA6CB64E}" dt="2022-07-29T15:53:24.645" v="2396" actId="478"/>
          <ac:picMkLst>
            <pc:docMk/>
            <pc:sldMk cId="216455838" sldId="267"/>
            <ac:picMk id="2" creationId="{F4FCEF60-8194-3CD6-BE60-E133D5DF313E}"/>
          </ac:picMkLst>
        </pc:picChg>
        <pc:picChg chg="add mod">
          <ac:chgData name="Riccardo Berta" userId="c8694f89-bba4-4576-b0a8-456619ca5a8c" providerId="ADAL" clId="{F4AAAA8C-1CB2-214C-996A-F15BCA6CB64E}" dt="2022-07-29T16:21:09.630" v="2958" actId="1076"/>
          <ac:picMkLst>
            <pc:docMk/>
            <pc:sldMk cId="216455838" sldId="267"/>
            <ac:picMk id="4" creationId="{E6F64BDC-73CD-7216-BA09-69DDCB93F9D4}"/>
          </ac:picMkLst>
        </pc:picChg>
        <pc:picChg chg="add mod">
          <ac:chgData name="Riccardo Berta" userId="c8694f89-bba4-4576-b0a8-456619ca5a8c" providerId="ADAL" clId="{F4AAAA8C-1CB2-214C-996A-F15BCA6CB64E}" dt="2022-07-29T16:21:50.628" v="2975" actId="1076"/>
          <ac:picMkLst>
            <pc:docMk/>
            <pc:sldMk cId="216455838" sldId="267"/>
            <ac:picMk id="5" creationId="{3ACC4B13-0F8B-1CAD-68C4-DF5DFDB1BD88}"/>
          </ac:picMkLst>
        </pc:picChg>
      </pc:sldChg>
      <pc:sldChg chg="modSp add mod">
        <pc:chgData name="Riccardo Berta" userId="c8694f89-bba4-4576-b0a8-456619ca5a8c" providerId="ADAL" clId="{F4AAAA8C-1CB2-214C-996A-F15BCA6CB64E}" dt="2022-07-29T16:13:07.544" v="2873" actId="20577"/>
        <pc:sldMkLst>
          <pc:docMk/>
          <pc:sldMk cId="925286286" sldId="268"/>
        </pc:sldMkLst>
        <pc:spChg chg="mod">
          <ac:chgData name="Riccardo Berta" userId="c8694f89-bba4-4576-b0a8-456619ca5a8c" providerId="ADAL" clId="{F4AAAA8C-1CB2-214C-996A-F15BCA6CB64E}" dt="2022-07-29T16:00:31.322" v="2504"/>
          <ac:spMkLst>
            <pc:docMk/>
            <pc:sldMk cId="925286286" sldId="268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3:07.544" v="2873" actId="20577"/>
          <ac:spMkLst>
            <pc:docMk/>
            <pc:sldMk cId="925286286" sldId="268"/>
            <ac:spMk id="84" creationId="{00000000-0000-0000-0000-000000000000}"/>
          </ac:spMkLst>
        </pc:spChg>
      </pc:sldChg>
      <pc:sldChg chg="addSp modSp add mod">
        <pc:chgData name="Riccardo Berta" userId="c8694f89-bba4-4576-b0a8-456619ca5a8c" providerId="ADAL" clId="{F4AAAA8C-1CB2-214C-996A-F15BCA6CB64E}" dt="2022-07-29T16:20:35.039" v="2951" actId="962"/>
        <pc:sldMkLst>
          <pc:docMk/>
          <pc:sldMk cId="3471997037" sldId="269"/>
        </pc:sldMkLst>
        <pc:spChg chg="mod">
          <ac:chgData name="Riccardo Berta" userId="c8694f89-bba4-4576-b0a8-456619ca5a8c" providerId="ADAL" clId="{F4AAAA8C-1CB2-214C-996A-F15BCA6CB64E}" dt="2022-07-29T16:17:02.750" v="2922" actId="20577"/>
          <ac:spMkLst>
            <pc:docMk/>
            <pc:sldMk cId="3471997037" sldId="269"/>
            <ac:spMk id="83" creationId="{00000000-0000-0000-0000-000000000000}"/>
          </ac:spMkLst>
        </pc:spChg>
        <pc:spChg chg="mod">
          <ac:chgData name="Riccardo Berta" userId="c8694f89-bba4-4576-b0a8-456619ca5a8c" providerId="ADAL" clId="{F4AAAA8C-1CB2-214C-996A-F15BCA6CB64E}" dt="2022-07-29T16:18:45.638" v="2948" actId="20577"/>
          <ac:spMkLst>
            <pc:docMk/>
            <pc:sldMk cId="3471997037" sldId="269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4AAAA8C-1CB2-214C-996A-F15BCA6CB64E}" dt="2022-07-29T16:20:35.039" v="2951" actId="962"/>
          <ac:picMkLst>
            <pc:docMk/>
            <pc:sldMk cId="3471997037" sldId="269"/>
            <ac:picMk id="3" creationId="{471AFF0B-7713-10C4-E8A3-3EDBC8FE0FD9}"/>
          </ac:picMkLst>
        </pc:picChg>
      </pc:sldChg>
      <pc:sldChg chg="add">
        <pc:chgData name="Riccardo Berta" userId="c8694f89-bba4-4576-b0a8-456619ca5a8c" providerId="ADAL" clId="{F4AAAA8C-1CB2-214C-996A-F15BCA6CB64E}" dt="2022-07-28T14:01:20.148" v="1808"/>
        <pc:sldMkLst>
          <pc:docMk/>
          <pc:sldMk cId="3130917410" sldId="270"/>
        </pc:sldMkLst>
      </pc:sldChg>
      <pc:sldChg chg="add">
        <pc:chgData name="Riccardo Berta" userId="c8694f89-bba4-4576-b0a8-456619ca5a8c" providerId="ADAL" clId="{F4AAAA8C-1CB2-214C-996A-F15BCA6CB64E}" dt="2022-07-28T14:01:20.483" v="1809"/>
        <pc:sldMkLst>
          <pc:docMk/>
          <pc:sldMk cId="2266699268" sldId="271"/>
        </pc:sldMkLst>
      </pc:sldChg>
    </pc:docChg>
  </pc:docChgLst>
  <pc:docChgLst>
    <pc:chgData name="Riccardo Berta" userId="c8694f89-bba4-4576-b0a8-456619ca5a8c" providerId="ADAL" clId="{285D91C1-4BF4-0841-A283-B28F698AE366}"/>
    <pc:docChg chg="custSel addSld modSld">
      <pc:chgData name="Riccardo Berta" userId="c8694f89-bba4-4576-b0a8-456619ca5a8c" providerId="ADAL" clId="{285D91C1-4BF4-0841-A283-B28F698AE366}" dt="2022-08-26T17:01:29.210" v="222" actId="20577"/>
      <pc:docMkLst>
        <pc:docMk/>
      </pc:docMkLst>
      <pc:sldChg chg="addSp delSp modSp add mod">
        <pc:chgData name="Riccardo Berta" userId="c8694f89-bba4-4576-b0a8-456619ca5a8c" providerId="ADAL" clId="{285D91C1-4BF4-0841-A283-B28F698AE366}" dt="2022-08-26T17:01:29.210" v="222" actId="20577"/>
        <pc:sldMkLst>
          <pc:docMk/>
          <pc:sldMk cId="1388305878" sldId="277"/>
        </pc:sldMkLst>
        <pc:spChg chg="mod">
          <ac:chgData name="Riccardo Berta" userId="c8694f89-bba4-4576-b0a8-456619ca5a8c" providerId="ADAL" clId="{285D91C1-4BF4-0841-A283-B28F698AE366}" dt="2022-08-26T11:06:53.297" v="2" actId="20577"/>
          <ac:spMkLst>
            <pc:docMk/>
            <pc:sldMk cId="1388305878" sldId="277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7:01:29.210" v="222" actId="20577"/>
          <ac:spMkLst>
            <pc:docMk/>
            <pc:sldMk cId="1388305878" sldId="27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285D91C1-4BF4-0841-A283-B28F698AE366}" dt="2022-08-26T11:13:04.169" v="129" actId="1035"/>
          <ac:picMkLst>
            <pc:docMk/>
            <pc:sldMk cId="1388305878" sldId="277"/>
            <ac:picMk id="3" creationId="{94F1A503-7FFE-557A-BCB0-DC1D9F0CDB3C}"/>
          </ac:picMkLst>
        </pc:picChg>
        <pc:picChg chg="del">
          <ac:chgData name="Riccardo Berta" userId="c8694f89-bba4-4576-b0a8-456619ca5a8c" providerId="ADAL" clId="{285D91C1-4BF4-0841-A283-B28F698AE366}" dt="2022-08-26T11:06:59.121" v="7" actId="478"/>
          <ac:picMkLst>
            <pc:docMk/>
            <pc:sldMk cId="1388305878" sldId="277"/>
            <ac:picMk id="4" creationId="{B37C8976-E86A-4EAB-21EA-45CA6D160B6E}"/>
          </ac:picMkLst>
        </pc:picChg>
        <pc:picChg chg="add mod">
          <ac:chgData name="Riccardo Berta" userId="c8694f89-bba4-4576-b0a8-456619ca5a8c" providerId="ADAL" clId="{285D91C1-4BF4-0841-A283-B28F698AE366}" dt="2022-08-26T11:13:15.479" v="133" actId="1035"/>
          <ac:picMkLst>
            <pc:docMk/>
            <pc:sldMk cId="1388305878" sldId="277"/>
            <ac:picMk id="6" creationId="{55622F76-3F69-85DA-DB04-2F9FA718C471}"/>
          </ac:picMkLst>
        </pc:picChg>
      </pc:sldChg>
      <pc:sldChg chg="addSp delSp modSp add mod">
        <pc:chgData name="Riccardo Berta" userId="c8694f89-bba4-4576-b0a8-456619ca5a8c" providerId="ADAL" clId="{285D91C1-4BF4-0841-A283-B28F698AE366}" dt="2022-08-26T17:01:19.085" v="220" actId="1076"/>
        <pc:sldMkLst>
          <pc:docMk/>
          <pc:sldMk cId="2276488042" sldId="278"/>
        </pc:sldMkLst>
        <pc:spChg chg="mod">
          <ac:chgData name="Riccardo Berta" userId="c8694f89-bba4-4576-b0a8-456619ca5a8c" providerId="ADAL" clId="{285D91C1-4BF4-0841-A283-B28F698AE366}" dt="2022-08-26T11:13:29.102" v="137" actId="20577"/>
          <ac:spMkLst>
            <pc:docMk/>
            <pc:sldMk cId="2276488042" sldId="278"/>
            <ac:spMk id="83" creationId="{00000000-0000-0000-0000-000000000000}"/>
          </ac:spMkLst>
        </pc:spChg>
        <pc:spChg chg="mod">
          <ac:chgData name="Riccardo Berta" userId="c8694f89-bba4-4576-b0a8-456619ca5a8c" providerId="ADAL" clId="{285D91C1-4BF4-0841-A283-B28F698AE366}" dt="2022-08-26T11:21:06.057" v="217" actId="20577"/>
          <ac:spMkLst>
            <pc:docMk/>
            <pc:sldMk cId="2276488042" sldId="278"/>
            <ac:spMk id="84" creationId="{00000000-0000-0000-0000-000000000000}"/>
          </ac:spMkLst>
        </pc:spChg>
        <pc:picChg chg="del">
          <ac:chgData name="Riccardo Berta" userId="c8694f89-bba4-4576-b0a8-456619ca5a8c" providerId="ADAL" clId="{285D91C1-4BF4-0841-A283-B28F698AE366}" dt="2022-08-26T11:15:29.168" v="157" actId="478"/>
          <ac:picMkLst>
            <pc:docMk/>
            <pc:sldMk cId="2276488042" sldId="278"/>
            <ac:picMk id="3" creationId="{94F1A503-7FFE-557A-BCB0-DC1D9F0CDB3C}"/>
          </ac:picMkLst>
        </pc:picChg>
        <pc:picChg chg="add del mod">
          <ac:chgData name="Riccardo Berta" userId="c8694f89-bba4-4576-b0a8-456619ca5a8c" providerId="ADAL" clId="{285D91C1-4BF4-0841-A283-B28F698AE366}" dt="2022-08-26T11:17:51.407" v="196" actId="478"/>
          <ac:picMkLst>
            <pc:docMk/>
            <pc:sldMk cId="2276488042" sldId="278"/>
            <ac:picMk id="4" creationId="{60504E6C-6A9E-9C37-40B0-D19295DDEEC3}"/>
          </ac:picMkLst>
        </pc:picChg>
        <pc:picChg chg="del">
          <ac:chgData name="Riccardo Berta" userId="c8694f89-bba4-4576-b0a8-456619ca5a8c" providerId="ADAL" clId="{285D91C1-4BF4-0841-A283-B28F698AE366}" dt="2022-08-26T11:15:30.021" v="158" actId="478"/>
          <ac:picMkLst>
            <pc:docMk/>
            <pc:sldMk cId="2276488042" sldId="278"/>
            <ac:picMk id="6" creationId="{55622F76-3F69-85DA-DB04-2F9FA718C471}"/>
          </ac:picMkLst>
        </pc:picChg>
        <pc:picChg chg="add mod">
          <ac:chgData name="Riccardo Berta" userId="c8694f89-bba4-4576-b0a8-456619ca5a8c" providerId="ADAL" clId="{285D91C1-4BF4-0841-A283-B28F698AE366}" dt="2022-08-26T17:01:19.085" v="220" actId="1076"/>
          <ac:picMkLst>
            <pc:docMk/>
            <pc:sldMk cId="2276488042" sldId="278"/>
            <ac:picMk id="7" creationId="{12A38CB3-9C82-D386-6AEC-F799DFDA4DBA}"/>
          </ac:picMkLst>
        </pc:picChg>
      </pc:sldChg>
    </pc:docChg>
  </pc:docChgLst>
  <pc:docChgLst>
    <pc:chgData name="Riccardo Berta" userId="c8694f89-bba4-4576-b0a8-456619ca5a8c" providerId="ADAL" clId="{35C5D11B-424E-5B41-A9C4-509DD0A59BFD}"/>
    <pc:docChg chg="custSel delSld modSld sldOrd">
      <pc:chgData name="Riccardo Berta" userId="c8694f89-bba4-4576-b0a8-456619ca5a8c" providerId="ADAL" clId="{35C5D11B-424E-5B41-A9C4-509DD0A59BFD}" dt="2022-04-01T12:12:56.906" v="135" actId="20577"/>
      <pc:docMkLst>
        <pc:docMk/>
      </pc:docMkLst>
      <pc:sldChg chg="modSp">
        <pc:chgData name="Riccardo Berta" userId="c8694f89-bba4-4576-b0a8-456619ca5a8c" providerId="ADAL" clId="{35C5D11B-424E-5B41-A9C4-509DD0A59BFD}" dt="2022-03-22T07:34:03.014" v="5"/>
        <pc:sldMkLst>
          <pc:docMk/>
          <pc:sldMk cId="0" sldId="257"/>
        </pc:sldMkLst>
        <pc:picChg chg="mod">
          <ac:chgData name="Riccardo Berta" userId="c8694f89-bba4-4576-b0a8-456619ca5a8c" providerId="ADAL" clId="{35C5D11B-424E-5B41-A9C4-509DD0A59BFD}" dt="2022-03-22T07:34:03.014" v="5"/>
          <ac:picMkLst>
            <pc:docMk/>
            <pc:sldMk cId="0" sldId="257"/>
            <ac:picMk id="85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4:23.187" v="6"/>
        <pc:sldMkLst>
          <pc:docMk/>
          <pc:sldMk cId="1899110855" sldId="258"/>
        </pc:sldMkLst>
        <pc:picChg chg="mod">
          <ac:chgData name="Riccardo Berta" userId="c8694f89-bba4-4576-b0a8-456619ca5a8c" providerId="ADAL" clId="{35C5D11B-424E-5B41-A9C4-509DD0A59BFD}" dt="2022-03-22T07:34:23.187" v="6"/>
          <ac:picMkLst>
            <pc:docMk/>
            <pc:sldMk cId="1899110855" sldId="258"/>
            <ac:picMk id="9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39:20.191" v="16"/>
        <pc:sldMkLst>
          <pc:docMk/>
          <pc:sldMk cId="3018556184" sldId="259"/>
        </pc:sldMkLst>
        <pc:picChg chg="mod">
          <ac:chgData name="Riccardo Berta" userId="c8694f89-bba4-4576-b0a8-456619ca5a8c" providerId="ADAL" clId="{35C5D11B-424E-5B41-A9C4-509DD0A59BFD}" dt="2022-03-22T07:38:22.524" v="12"/>
          <ac:picMkLst>
            <pc:docMk/>
            <pc:sldMk cId="3018556184" sldId="259"/>
            <ac:picMk id="99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34.539" v="13"/>
          <ac:picMkLst>
            <pc:docMk/>
            <pc:sldMk cId="3018556184" sldId="259"/>
            <ac:picMk id="10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47.480" v="14"/>
          <ac:picMkLst>
            <pc:docMk/>
            <pc:sldMk cId="3018556184" sldId="259"/>
            <ac:picMk id="10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8:59.538" v="15"/>
          <ac:picMkLst>
            <pc:docMk/>
            <pc:sldMk cId="3018556184" sldId="259"/>
            <ac:picMk id="102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20.191" v="16"/>
          <ac:picMkLst>
            <pc:docMk/>
            <pc:sldMk cId="3018556184" sldId="259"/>
            <ac:picMk id="10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3T07:58:19.601" v="41" actId="20577"/>
        <pc:sldMkLst>
          <pc:docMk/>
          <pc:sldMk cId="1104208334" sldId="260"/>
        </pc:sldMkLst>
        <pc:spChg chg="mod">
          <ac:chgData name="Riccardo Berta" userId="c8694f89-bba4-4576-b0a8-456619ca5a8c" providerId="ADAL" clId="{35C5D11B-424E-5B41-A9C4-509DD0A59BFD}" dt="2022-03-23T07:58:19.601" v="41" actId="20577"/>
          <ac:spMkLst>
            <pc:docMk/>
            <pc:sldMk cId="1104208334" sldId="260"/>
            <ac:spMk id="10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0:02.780" v="18"/>
          <ac:picMkLst>
            <pc:docMk/>
            <pc:sldMk cId="1104208334" sldId="260"/>
            <ac:picMk id="110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39:46.143" v="17"/>
          <ac:picMkLst>
            <pc:docMk/>
            <pc:sldMk cId="1104208334" sldId="260"/>
            <ac:picMk id="111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2:45.729" v="19"/>
        <pc:sldMkLst>
          <pc:docMk/>
          <pc:sldMk cId="1290395919" sldId="261"/>
        </pc:sldMkLst>
        <pc:picChg chg="mod">
          <ac:chgData name="Riccardo Berta" userId="c8694f89-bba4-4576-b0a8-456619ca5a8c" providerId="ADAL" clId="{35C5D11B-424E-5B41-A9C4-509DD0A59BFD}" dt="2022-03-22T07:42:45.729" v="19"/>
          <ac:picMkLst>
            <pc:docMk/>
            <pc:sldMk cId="1290395919" sldId="261"/>
            <ac:picMk id="119" creationId="{00000000-0000-0000-0000-000000000000}"/>
          </ac:picMkLst>
        </pc:picChg>
      </pc:sldChg>
      <pc:sldChg chg="modSp mod modNotes">
        <pc:chgData name="Riccardo Berta" userId="c8694f89-bba4-4576-b0a8-456619ca5a8c" providerId="ADAL" clId="{35C5D11B-424E-5B41-A9C4-509DD0A59BFD}" dt="2022-03-25T14:38:53.205" v="88" actId="20577"/>
        <pc:sldMkLst>
          <pc:docMk/>
          <pc:sldMk cId="4130549615" sldId="262"/>
        </pc:sldMkLst>
        <pc:spChg chg="mod">
          <ac:chgData name="Riccardo Berta" userId="c8694f89-bba4-4576-b0a8-456619ca5a8c" providerId="ADAL" clId="{35C5D11B-424E-5B41-A9C4-509DD0A59BFD}" dt="2022-03-25T14:38:53.205" v="88" actId="20577"/>
          <ac:spMkLst>
            <pc:docMk/>
            <pc:sldMk cId="4130549615" sldId="262"/>
            <ac:spMk id="125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02.767" v="20"/>
          <ac:picMkLst>
            <pc:docMk/>
            <pc:sldMk cId="4130549615" sldId="262"/>
            <ac:picMk id="126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3:16.691" v="21"/>
        <pc:sldMkLst>
          <pc:docMk/>
          <pc:sldMk cId="3102138681" sldId="263"/>
        </pc:sldMkLst>
        <pc:picChg chg="mod">
          <ac:chgData name="Riccardo Berta" userId="c8694f89-bba4-4576-b0a8-456619ca5a8c" providerId="ADAL" clId="{35C5D11B-424E-5B41-A9C4-509DD0A59BFD}" dt="2022-03-22T07:43:16.691" v="21"/>
          <ac:picMkLst>
            <pc:docMk/>
            <pc:sldMk cId="3102138681" sldId="263"/>
            <ac:picMk id="133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5T15:16:54.434" v="126" actId="20577"/>
        <pc:sldMkLst>
          <pc:docMk/>
          <pc:sldMk cId="2113557187" sldId="264"/>
        </pc:sldMkLst>
        <pc:spChg chg="mod">
          <ac:chgData name="Riccardo Berta" userId="c8694f89-bba4-4576-b0a8-456619ca5a8c" providerId="ADAL" clId="{35C5D11B-424E-5B41-A9C4-509DD0A59BFD}" dt="2022-03-25T15:16:54.434" v="126" actId="20577"/>
          <ac:spMkLst>
            <pc:docMk/>
            <pc:sldMk cId="2113557187" sldId="264"/>
            <ac:spMk id="139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3:33.267" v="22"/>
          <ac:picMkLst>
            <pc:docMk/>
            <pc:sldMk cId="2113557187" sldId="264"/>
            <ac:picMk id="141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3:50.362" v="23"/>
          <ac:picMkLst>
            <pc:docMk/>
            <pc:sldMk cId="2113557187" sldId="264"/>
            <ac:picMk id="142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03.240" v="24"/>
        <pc:sldMkLst>
          <pc:docMk/>
          <pc:sldMk cId="2045385232" sldId="265"/>
        </pc:sldMkLst>
        <pc:picChg chg="mod">
          <ac:chgData name="Riccardo Berta" userId="c8694f89-bba4-4576-b0a8-456619ca5a8c" providerId="ADAL" clId="{35C5D11B-424E-5B41-A9C4-509DD0A59BFD}" dt="2022-03-22T07:44:03.240" v="24"/>
          <ac:picMkLst>
            <pc:docMk/>
            <pc:sldMk cId="2045385232" sldId="265"/>
            <ac:picMk id="149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4:22.734" v="25"/>
        <pc:sldMkLst>
          <pc:docMk/>
          <pc:sldMk cId="4181844165" sldId="266"/>
        </pc:sldMkLst>
        <pc:picChg chg="mod">
          <ac:chgData name="Riccardo Berta" userId="c8694f89-bba4-4576-b0a8-456619ca5a8c" providerId="ADAL" clId="{35C5D11B-424E-5B41-A9C4-509DD0A59BFD}" dt="2022-03-22T07:44:22.734" v="25"/>
          <ac:picMkLst>
            <pc:docMk/>
            <pc:sldMk cId="4181844165" sldId="266"/>
            <ac:picMk id="156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4-01T12:12:56.906" v="135" actId="20577"/>
        <pc:sldMkLst>
          <pc:docMk/>
          <pc:sldMk cId="216455838" sldId="267"/>
        </pc:sldMkLst>
        <pc:spChg chg="mod">
          <ac:chgData name="Riccardo Berta" userId="c8694f89-bba4-4576-b0a8-456619ca5a8c" providerId="ADAL" clId="{35C5D11B-424E-5B41-A9C4-509DD0A59BFD}" dt="2022-04-01T12:12:56.906" v="135" actId="20577"/>
          <ac:spMkLst>
            <pc:docMk/>
            <pc:sldMk cId="216455838" sldId="267"/>
            <ac:spMk id="162" creationId="{00000000-0000-0000-0000-000000000000}"/>
          </ac:spMkLst>
        </pc:spChg>
        <pc:picChg chg="mod">
          <ac:chgData name="Riccardo Berta" userId="c8694f89-bba4-4576-b0a8-456619ca5a8c" providerId="ADAL" clId="{35C5D11B-424E-5B41-A9C4-509DD0A59BFD}" dt="2022-03-22T07:44:34.392" v="26"/>
          <ac:picMkLst>
            <pc:docMk/>
            <pc:sldMk cId="216455838" sldId="267"/>
            <ac:picMk id="163" creationId="{00000000-0000-0000-0000-000000000000}"/>
          </ac:picMkLst>
        </pc:picChg>
      </pc:sldChg>
      <pc:sldChg chg="del">
        <pc:chgData name="Riccardo Berta" userId="c8694f89-bba4-4576-b0a8-456619ca5a8c" providerId="ADAL" clId="{35C5D11B-424E-5B41-A9C4-509DD0A59BFD}" dt="2022-03-22T07:29:13.529" v="3" actId="2696"/>
        <pc:sldMkLst>
          <pc:docMk/>
          <pc:sldMk cId="925286286" sldId="268"/>
        </pc:sldMkLst>
      </pc:sldChg>
      <pc:sldChg chg="modSp">
        <pc:chgData name="Riccardo Berta" userId="c8694f89-bba4-4576-b0a8-456619ca5a8c" providerId="ADAL" clId="{35C5D11B-424E-5B41-A9C4-509DD0A59BFD}" dt="2022-03-22T07:44:59.403" v="28"/>
        <pc:sldMkLst>
          <pc:docMk/>
          <pc:sldMk cId="3471997037" sldId="269"/>
        </pc:sldMkLst>
        <pc:picChg chg="mod">
          <ac:chgData name="Riccardo Berta" userId="c8694f89-bba4-4576-b0a8-456619ca5a8c" providerId="ADAL" clId="{35C5D11B-424E-5B41-A9C4-509DD0A59BFD}" dt="2022-03-22T07:44:47.754" v="27"/>
          <ac:picMkLst>
            <pc:docMk/>
            <pc:sldMk cId="3471997037" sldId="269"/>
            <ac:picMk id="176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4:59.403" v="28"/>
          <ac:picMkLst>
            <pc:docMk/>
            <pc:sldMk cId="3471997037" sldId="269"/>
            <ac:picMk id="177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03.443" v="33"/>
        <pc:sldMkLst>
          <pc:docMk/>
          <pc:sldMk cId="3130917410" sldId="270"/>
        </pc:sldMkLst>
        <pc:picChg chg="mod">
          <ac:chgData name="Riccardo Berta" userId="c8694f89-bba4-4576-b0a8-456619ca5a8c" providerId="ADAL" clId="{35C5D11B-424E-5B41-A9C4-509DD0A59BFD}" dt="2022-03-22T07:46:52.226" v="32"/>
          <ac:picMkLst>
            <pc:docMk/>
            <pc:sldMk cId="3130917410" sldId="270"/>
            <ac:picMk id="18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03.443" v="33"/>
          <ac:picMkLst>
            <pc:docMk/>
            <pc:sldMk cId="3130917410" sldId="270"/>
            <ac:picMk id="185" creationId="{00000000-0000-0000-0000-000000000000}"/>
          </ac:picMkLst>
        </pc:picChg>
      </pc:sldChg>
      <pc:sldChg chg="modSp mod">
        <pc:chgData name="Riccardo Berta" userId="c8694f89-bba4-4576-b0a8-456619ca5a8c" providerId="ADAL" clId="{35C5D11B-424E-5B41-A9C4-509DD0A59BFD}" dt="2022-03-22T07:47:51.976" v="38"/>
        <pc:sldMkLst>
          <pc:docMk/>
          <pc:sldMk cId="2266699268" sldId="271"/>
        </pc:sldMkLst>
        <pc:picChg chg="mod">
          <ac:chgData name="Riccardo Berta" userId="c8694f89-bba4-4576-b0a8-456619ca5a8c" providerId="ADAL" clId="{35C5D11B-424E-5B41-A9C4-509DD0A59BFD}" dt="2022-03-22T07:47:14.728" v="34"/>
          <ac:picMkLst>
            <pc:docMk/>
            <pc:sldMk cId="2266699268" sldId="271"/>
            <ac:picMk id="193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31.485" v="36"/>
          <ac:picMkLst>
            <pc:docMk/>
            <pc:sldMk cId="2266699268" sldId="271"/>
            <ac:picMk id="194" creationId="{00000000-0000-0000-0000-000000000000}"/>
          </ac:picMkLst>
        </pc:picChg>
        <pc:picChg chg="mod">
          <ac:chgData name="Riccardo Berta" userId="c8694f89-bba4-4576-b0a8-456619ca5a8c" providerId="ADAL" clId="{35C5D11B-424E-5B41-A9C4-509DD0A59BFD}" dt="2022-03-22T07:47:51.976" v="38"/>
          <ac:picMkLst>
            <pc:docMk/>
            <pc:sldMk cId="2266699268" sldId="271"/>
            <ac:picMk id="195" creationId="{00000000-0000-0000-0000-000000000000}"/>
          </ac:picMkLst>
        </pc:picChg>
      </pc:sldChg>
      <pc:sldChg chg="modSp mod ord">
        <pc:chgData name="Riccardo Berta" userId="c8694f89-bba4-4576-b0a8-456619ca5a8c" providerId="ADAL" clId="{35C5D11B-424E-5B41-A9C4-509DD0A59BFD}" dt="2022-03-22T07:29:04.952" v="2"/>
        <pc:sldMkLst>
          <pc:docMk/>
          <pc:sldMk cId="993270251" sldId="272"/>
        </pc:sldMkLst>
        <pc:spChg chg="mod">
          <ac:chgData name="Riccardo Berta" userId="c8694f89-bba4-4576-b0a8-456619ca5a8c" providerId="ADAL" clId="{35C5D11B-424E-5B41-A9C4-509DD0A59BFD}" dt="2022-03-22T07:29:04.952" v="2"/>
          <ac:spMkLst>
            <pc:docMk/>
            <pc:sldMk cId="993270251" sldId="272"/>
            <ac:spMk id="201" creationId="{00000000-0000-0000-0000-000000000000}"/>
          </ac:spMkLst>
        </pc:spChg>
      </pc:sldChg>
      <pc:sldChg chg="modSp">
        <pc:chgData name="Riccardo Berta" userId="c8694f89-bba4-4576-b0a8-456619ca5a8c" providerId="ADAL" clId="{35C5D11B-424E-5B41-A9C4-509DD0A59BFD}" dt="2022-03-22T07:48:04.230" v="39"/>
        <pc:sldMkLst>
          <pc:docMk/>
          <pc:sldMk cId="3843819371" sldId="273"/>
        </pc:sldMkLst>
        <pc:picChg chg="mod">
          <ac:chgData name="Riccardo Berta" userId="c8694f89-bba4-4576-b0a8-456619ca5a8c" providerId="ADAL" clId="{35C5D11B-424E-5B41-A9C4-509DD0A59BFD}" dt="2022-03-22T07:48:04.230" v="39"/>
          <ac:picMkLst>
            <pc:docMk/>
            <pc:sldMk cId="3843819371" sldId="273"/>
            <ac:picMk id="210" creationId="{00000000-0000-0000-0000-000000000000}"/>
          </ac:picMkLst>
        </pc:picChg>
      </pc:sldChg>
      <pc:sldChg chg="modSp">
        <pc:chgData name="Riccardo Berta" userId="c8694f89-bba4-4576-b0a8-456619ca5a8c" providerId="ADAL" clId="{35C5D11B-424E-5B41-A9C4-509DD0A59BFD}" dt="2022-03-22T07:48:21.111" v="40"/>
        <pc:sldMkLst>
          <pc:docMk/>
          <pc:sldMk cId="284781631" sldId="275"/>
        </pc:sldMkLst>
        <pc:picChg chg="mod">
          <ac:chgData name="Riccardo Berta" userId="c8694f89-bba4-4576-b0a8-456619ca5a8c" providerId="ADAL" clId="{35C5D11B-424E-5B41-A9C4-509DD0A59BFD}" dt="2022-03-22T07:48:21.111" v="40"/>
          <ac:picMkLst>
            <pc:docMk/>
            <pc:sldMk cId="284781631" sldId="275"/>
            <ac:picMk id="224" creationId="{00000000-0000-0000-0000-000000000000}"/>
          </ac:picMkLst>
        </pc:picChg>
      </pc:sldChg>
    </pc:docChg>
  </pc:docChgLst>
  <pc:docChgLst>
    <pc:chgData name="Riccardo Berta" userId="c8694f89-bba4-4576-b0a8-456619ca5a8c" providerId="ADAL" clId="{89457721-8AF9-BB44-BAF2-46F7B0D7D7E8}"/>
    <pc:docChg chg="custSel addSld delSld modSld">
      <pc:chgData name="Riccardo Berta" userId="c8694f89-bba4-4576-b0a8-456619ca5a8c" providerId="ADAL" clId="{89457721-8AF9-BB44-BAF2-46F7B0D7D7E8}" dt="2022-08-30T09:55:24.863" v="44" actId="20577"/>
      <pc:docMkLst>
        <pc:docMk/>
      </pc:docMkLst>
      <pc:sldChg chg="modSp mod">
        <pc:chgData name="Riccardo Berta" userId="c8694f89-bba4-4576-b0a8-456619ca5a8c" providerId="ADAL" clId="{89457721-8AF9-BB44-BAF2-46F7B0D7D7E8}" dt="2022-08-30T09:54:06.379" v="7" actId="20577"/>
        <pc:sldMkLst>
          <pc:docMk/>
          <pc:sldMk cId="0" sldId="256"/>
        </pc:sldMkLst>
        <pc:spChg chg="mod">
          <ac:chgData name="Riccardo Berta" userId="c8694f89-bba4-4576-b0a8-456619ca5a8c" providerId="ADAL" clId="{89457721-8AF9-BB44-BAF2-46F7B0D7D7E8}" dt="2022-08-30T09:54:06.379" v="7" actId="20577"/>
          <ac:spMkLst>
            <pc:docMk/>
            <pc:sldMk cId="0" sldId="256"/>
            <ac:spMk id="62" creationId="{00000000-0000-0000-0000-000000000000}"/>
          </ac:spMkLst>
        </pc:spChg>
      </pc:sldChg>
      <pc:sldChg chg="delSp modSp mod">
        <pc:chgData name="Riccardo Berta" userId="c8694f89-bba4-4576-b0a8-456619ca5a8c" providerId="ADAL" clId="{89457721-8AF9-BB44-BAF2-46F7B0D7D7E8}" dt="2022-08-30T09:54:23.221" v="18" actId="478"/>
        <pc:sldMkLst>
          <pc:docMk/>
          <pc:sldMk cId="0" sldId="257"/>
        </pc:sldMkLst>
        <pc:spChg chg="mod">
          <ac:chgData name="Riccardo Berta" userId="c8694f89-bba4-4576-b0a8-456619ca5a8c" providerId="ADAL" clId="{89457721-8AF9-BB44-BAF2-46F7B0D7D7E8}" dt="2022-08-30T09:54:14.367" v="13" actId="20577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4:19.217" v="17" actId="20577"/>
          <ac:spMkLst>
            <pc:docMk/>
            <pc:sldMk cId="0" sldId="257"/>
            <ac:spMk id="84" creationId="{00000000-0000-0000-0000-000000000000}"/>
          </ac:spMkLst>
        </pc:spChg>
        <pc:picChg chg="del">
          <ac:chgData name="Riccardo Berta" userId="c8694f89-bba4-4576-b0a8-456619ca5a8c" providerId="ADAL" clId="{89457721-8AF9-BB44-BAF2-46F7B0D7D7E8}" dt="2022-08-30T09:54:23.221" v="18" actId="478"/>
          <ac:picMkLst>
            <pc:docMk/>
            <pc:sldMk cId="0" sldId="257"/>
            <ac:picMk id="3" creationId="{EE0D0F3E-A843-92E5-ABBC-F41E3CA3C922}"/>
          </ac:picMkLst>
        </pc:picChg>
        <pc:picChg chg="del">
          <ac:chgData name="Riccardo Berta" userId="c8694f89-bba4-4576-b0a8-456619ca5a8c" providerId="ADAL" clId="{89457721-8AF9-BB44-BAF2-46F7B0D7D7E8}" dt="2022-08-30T09:54:16.325" v="14" actId="478"/>
          <ac:picMkLst>
            <pc:docMk/>
            <pc:sldMk cId="0" sldId="257"/>
            <ac:picMk id="5" creationId="{692F2B73-F6B6-F2AC-BB2A-2B1020944694}"/>
          </ac:picMkLst>
        </pc:picChg>
      </pc:sldChg>
      <pc:sldChg chg="modSp mod">
        <pc:chgData name="Riccardo Berta" userId="c8694f89-bba4-4576-b0a8-456619ca5a8c" providerId="ADAL" clId="{89457721-8AF9-BB44-BAF2-46F7B0D7D7E8}" dt="2022-08-30T09:54:11.362" v="10" actId="20577"/>
        <pc:sldMkLst>
          <pc:docMk/>
          <pc:sldMk cId="3018556184" sldId="259"/>
        </pc:sldMkLst>
        <pc:spChg chg="mod">
          <ac:chgData name="Riccardo Berta" userId="c8694f89-bba4-4576-b0a8-456619ca5a8c" providerId="ADAL" clId="{89457721-8AF9-BB44-BAF2-46F7B0D7D7E8}" dt="2022-08-30T09:54:11.362" v="10" actId="20577"/>
          <ac:spMkLst>
            <pc:docMk/>
            <pc:sldMk cId="3018556184" sldId="259"/>
            <ac:spMk id="3" creationId="{38BFAA1C-1163-169B-2D77-6FEF73CC8512}"/>
          </ac:spMkLst>
        </pc:spChg>
      </pc:sldChg>
      <pc:sldChg chg="add">
        <pc:chgData name="Riccardo Berta" userId="c8694f89-bba4-4576-b0a8-456619ca5a8c" providerId="ADAL" clId="{89457721-8AF9-BB44-BAF2-46F7B0D7D7E8}" dt="2022-08-30T09:54:31.238" v="24"/>
        <pc:sldMkLst>
          <pc:docMk/>
          <pc:sldMk cId="3239712184" sldId="260"/>
        </pc:sldMkLst>
      </pc:sldChg>
      <pc:sldChg chg="del">
        <pc:chgData name="Riccardo Berta" userId="c8694f89-bba4-4576-b0a8-456619ca5a8c" providerId="ADAL" clId="{89457721-8AF9-BB44-BAF2-46F7B0D7D7E8}" dt="2022-08-30T09:54:26.068" v="19" actId="2696"/>
        <pc:sldMkLst>
          <pc:docMk/>
          <pc:sldMk cId="3692252167" sldId="260"/>
        </pc:sldMkLst>
      </pc:sldChg>
      <pc:sldChg chg="add">
        <pc:chgData name="Riccardo Berta" userId="c8694f89-bba4-4576-b0a8-456619ca5a8c" providerId="ADAL" clId="{89457721-8AF9-BB44-BAF2-46F7B0D7D7E8}" dt="2022-08-30T09:54:32.176" v="25"/>
        <pc:sldMkLst>
          <pc:docMk/>
          <pc:sldMk cId="723946338" sldId="261"/>
        </pc:sldMkLst>
      </pc:sldChg>
      <pc:sldChg chg="del">
        <pc:chgData name="Riccardo Berta" userId="c8694f89-bba4-4576-b0a8-456619ca5a8c" providerId="ADAL" clId="{89457721-8AF9-BB44-BAF2-46F7B0D7D7E8}" dt="2022-08-30T09:54:26.532" v="20" actId="2696"/>
        <pc:sldMkLst>
          <pc:docMk/>
          <pc:sldMk cId="846979211" sldId="261"/>
        </pc:sldMkLst>
      </pc:sldChg>
      <pc:sldChg chg="del">
        <pc:chgData name="Riccardo Berta" userId="c8694f89-bba4-4576-b0a8-456619ca5a8c" providerId="ADAL" clId="{89457721-8AF9-BB44-BAF2-46F7B0D7D7E8}" dt="2022-08-30T09:54:26.938" v="21" actId="2696"/>
        <pc:sldMkLst>
          <pc:docMk/>
          <pc:sldMk cId="447929702" sldId="262"/>
        </pc:sldMkLst>
      </pc:sldChg>
      <pc:sldChg chg="add">
        <pc:chgData name="Riccardo Berta" userId="c8694f89-bba4-4576-b0a8-456619ca5a8c" providerId="ADAL" clId="{89457721-8AF9-BB44-BAF2-46F7B0D7D7E8}" dt="2022-08-30T09:54:33.167" v="26"/>
        <pc:sldMkLst>
          <pc:docMk/>
          <pc:sldMk cId="1167696200" sldId="262"/>
        </pc:sldMkLst>
      </pc:sldChg>
      <pc:sldChg chg="del">
        <pc:chgData name="Riccardo Berta" userId="c8694f89-bba4-4576-b0a8-456619ca5a8c" providerId="ADAL" clId="{89457721-8AF9-BB44-BAF2-46F7B0D7D7E8}" dt="2022-08-30T09:54:27.400" v="22" actId="2696"/>
        <pc:sldMkLst>
          <pc:docMk/>
          <pc:sldMk cId="11402927" sldId="263"/>
        </pc:sldMkLst>
      </pc:sldChg>
      <pc:sldChg chg="modSp add mod">
        <pc:chgData name="Riccardo Berta" userId="c8694f89-bba4-4576-b0a8-456619ca5a8c" providerId="ADAL" clId="{89457721-8AF9-BB44-BAF2-46F7B0D7D7E8}" dt="2022-08-30T09:55:24.863" v="44" actId="20577"/>
        <pc:sldMkLst>
          <pc:docMk/>
          <pc:sldMk cId="1817587258" sldId="263"/>
        </pc:sldMkLst>
        <pc:spChg chg="mod">
          <ac:chgData name="Riccardo Berta" userId="c8694f89-bba4-4576-b0a8-456619ca5a8c" providerId="ADAL" clId="{89457721-8AF9-BB44-BAF2-46F7B0D7D7E8}" dt="2022-08-30T09:54:51.021" v="28"/>
          <ac:spMkLst>
            <pc:docMk/>
            <pc:sldMk cId="1817587258" sldId="263"/>
            <ac:spMk id="83" creationId="{00000000-0000-0000-0000-000000000000}"/>
          </ac:spMkLst>
        </pc:spChg>
        <pc:spChg chg="mod">
          <ac:chgData name="Riccardo Berta" userId="c8694f89-bba4-4576-b0a8-456619ca5a8c" providerId="ADAL" clId="{89457721-8AF9-BB44-BAF2-46F7B0D7D7E8}" dt="2022-08-30T09:55:24.863" v="44" actId="20577"/>
          <ac:spMkLst>
            <pc:docMk/>
            <pc:sldMk cId="1817587258" sldId="263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89457721-8AF9-BB44-BAF2-46F7B0D7D7E8}" dt="2022-08-30T09:54:27.959" v="23" actId="2696"/>
        <pc:sldMkLst>
          <pc:docMk/>
          <pc:sldMk cId="2794482370" sldId="264"/>
        </pc:sldMkLst>
      </pc:sldChg>
    </pc:docChg>
  </pc:docChgLst>
  <pc:docChgLst>
    <pc:chgData name="Riccardo Berta" userId="c8694f89-bba4-4576-b0a8-456619ca5a8c" providerId="ADAL" clId="{94B61ABA-6FC4-8B4A-BF77-D9D519E7FBC8}"/>
    <pc:docChg chg="undo custSel addSld delSld modSld">
      <pc:chgData name="Riccardo Berta" userId="c8694f89-bba4-4576-b0a8-456619ca5a8c" providerId="ADAL" clId="{94B61ABA-6FC4-8B4A-BF77-D9D519E7FBC8}" dt="2022-12-07T07:14:24.545" v="409" actId="1038"/>
      <pc:docMkLst>
        <pc:docMk/>
      </pc:docMkLst>
      <pc:sldChg chg="modSp mod">
        <pc:chgData name="Riccardo Berta" userId="c8694f89-bba4-4576-b0a8-456619ca5a8c" providerId="ADAL" clId="{94B61ABA-6FC4-8B4A-BF77-D9D519E7FBC8}" dt="2022-12-01T15:13:55.477" v="165" actId="20577"/>
        <pc:sldMkLst>
          <pc:docMk/>
          <pc:sldMk cId="0" sldId="257"/>
        </pc:sldMkLst>
        <pc:spChg chg="mod">
          <ac:chgData name="Riccardo Berta" userId="c8694f89-bba4-4576-b0a8-456619ca5a8c" providerId="ADAL" clId="{94B61ABA-6FC4-8B4A-BF77-D9D519E7FBC8}" dt="2022-12-01T15:11:47.665" v="1"/>
          <ac:spMkLst>
            <pc:docMk/>
            <pc:sldMk cId="0" sldId="257"/>
            <ac:spMk id="83" creationId="{00000000-0000-0000-0000-000000000000}"/>
          </ac:spMkLst>
        </pc:spChg>
        <pc:spChg chg="mod">
          <ac:chgData name="Riccardo Berta" userId="c8694f89-bba4-4576-b0a8-456619ca5a8c" providerId="ADAL" clId="{94B61ABA-6FC4-8B4A-BF77-D9D519E7FBC8}" dt="2022-12-01T15:13:55.477" v="165" actId="20577"/>
          <ac:spMkLst>
            <pc:docMk/>
            <pc:sldMk cId="0" sldId="257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94B61ABA-6FC4-8B4A-BF77-D9D519E7FBC8}" dt="2022-12-01T15:12:30.976" v="59"/>
        <pc:sldMkLst>
          <pc:docMk/>
          <pc:sldMk cId="3018556184" sldId="259"/>
        </pc:sldMkLst>
        <pc:spChg chg="mod">
          <ac:chgData name="Riccardo Berta" userId="c8694f89-bba4-4576-b0a8-456619ca5a8c" providerId="ADAL" clId="{94B61ABA-6FC4-8B4A-BF77-D9D519E7FBC8}" dt="2022-12-01T15:12:30.976" v="59"/>
          <ac:spMkLst>
            <pc:docMk/>
            <pc:sldMk cId="3018556184" sldId="259"/>
            <ac:spMk id="3" creationId="{38BFAA1C-1163-169B-2D77-6FEF73CC8512}"/>
          </ac:spMkLst>
        </pc:spChg>
      </pc:sldChg>
      <pc:sldChg chg="modSp mod">
        <pc:chgData name="Riccardo Berta" userId="c8694f89-bba4-4576-b0a8-456619ca5a8c" providerId="ADAL" clId="{94B61ABA-6FC4-8B4A-BF77-D9D519E7FBC8}" dt="2022-12-02T06:34:51.577" v="194" actId="20577"/>
        <pc:sldMkLst>
          <pc:docMk/>
          <pc:sldMk cId="723946338" sldId="261"/>
        </pc:sldMkLst>
        <pc:spChg chg="mod">
          <ac:chgData name="Riccardo Berta" userId="c8694f89-bba4-4576-b0a8-456619ca5a8c" providerId="ADAL" clId="{94B61ABA-6FC4-8B4A-BF77-D9D519E7FBC8}" dt="2022-12-02T06:34:51.577" v="194" actId="20577"/>
          <ac:spMkLst>
            <pc:docMk/>
            <pc:sldMk cId="723946338" sldId="261"/>
            <ac:spMk id="84" creationId="{00000000-0000-0000-0000-000000000000}"/>
          </ac:spMkLst>
        </pc:spChg>
      </pc:sldChg>
      <pc:sldChg chg="del">
        <pc:chgData name="Riccardo Berta" userId="c8694f89-bba4-4576-b0a8-456619ca5a8c" providerId="ADAL" clId="{94B61ABA-6FC4-8B4A-BF77-D9D519E7FBC8}" dt="2022-12-01T15:15:29.943" v="192" actId="2696"/>
        <pc:sldMkLst>
          <pc:docMk/>
          <pc:sldMk cId="1817587258" sldId="263"/>
        </pc:sldMkLst>
      </pc:sldChg>
      <pc:sldChg chg="addSp delSp modSp mod">
        <pc:chgData name="Riccardo Berta" userId="c8694f89-bba4-4576-b0a8-456619ca5a8c" providerId="ADAL" clId="{94B61ABA-6FC4-8B4A-BF77-D9D519E7FBC8}" dt="2022-12-07T06:40:42.522" v="235" actId="20577"/>
        <pc:sldMkLst>
          <pc:docMk/>
          <pc:sldMk cId="3338835471" sldId="265"/>
        </pc:sldMkLst>
        <pc:spChg chg="mod">
          <ac:chgData name="Riccardo Berta" userId="c8694f89-bba4-4576-b0a8-456619ca5a8c" providerId="ADAL" clId="{94B61ABA-6FC4-8B4A-BF77-D9D519E7FBC8}" dt="2022-12-07T06:40:42.522" v="235" actId="20577"/>
          <ac:spMkLst>
            <pc:docMk/>
            <pc:sldMk cId="3338835471" sldId="265"/>
            <ac:spMk id="83" creationId="{00000000-0000-0000-0000-000000000000}"/>
          </ac:spMkLst>
        </pc:spChg>
        <pc:spChg chg="mod">
          <ac:chgData name="Riccardo Berta" userId="c8694f89-bba4-4576-b0a8-456619ca5a8c" providerId="ADAL" clId="{94B61ABA-6FC4-8B4A-BF77-D9D519E7FBC8}" dt="2022-12-02T06:42:19.225" v="201" actId="20577"/>
          <ac:spMkLst>
            <pc:docMk/>
            <pc:sldMk cId="3338835471" sldId="265"/>
            <ac:spMk id="84" creationId="{00000000-0000-0000-0000-000000000000}"/>
          </ac:spMkLst>
        </pc:spChg>
        <pc:picChg chg="add del mod modCrop">
          <ac:chgData name="Riccardo Berta" userId="c8694f89-bba4-4576-b0a8-456619ca5a8c" providerId="ADAL" clId="{94B61ABA-6FC4-8B4A-BF77-D9D519E7FBC8}" dt="2022-12-07T06:39:48.660" v="230" actId="478"/>
          <ac:picMkLst>
            <pc:docMk/>
            <pc:sldMk cId="3338835471" sldId="265"/>
            <ac:picMk id="2" creationId="{175E243B-6164-8CF3-663A-3288E757689F}"/>
          </ac:picMkLst>
        </pc:picChg>
      </pc:sldChg>
      <pc:sldChg chg="modSp mod">
        <pc:chgData name="Riccardo Berta" userId="c8694f89-bba4-4576-b0a8-456619ca5a8c" providerId="ADAL" clId="{94B61ABA-6FC4-8B4A-BF77-D9D519E7FBC8}" dt="2022-12-02T06:36:44.800" v="199" actId="20577"/>
        <pc:sldMkLst>
          <pc:docMk/>
          <pc:sldMk cId="2145928830" sldId="271"/>
        </pc:sldMkLst>
        <pc:spChg chg="mod">
          <ac:chgData name="Riccardo Berta" userId="c8694f89-bba4-4576-b0a8-456619ca5a8c" providerId="ADAL" clId="{94B61ABA-6FC4-8B4A-BF77-D9D519E7FBC8}" dt="2022-12-02T06:36:44.800" v="199" actId="20577"/>
          <ac:spMkLst>
            <pc:docMk/>
            <pc:sldMk cId="2145928830" sldId="271"/>
            <ac:spMk id="84" creationId="{00000000-0000-0000-0000-000000000000}"/>
          </ac:spMkLst>
        </pc:spChg>
      </pc:sldChg>
      <pc:sldChg chg="addSp delSp modSp mod">
        <pc:chgData name="Riccardo Berta" userId="c8694f89-bba4-4576-b0a8-456619ca5a8c" providerId="ADAL" clId="{94B61ABA-6FC4-8B4A-BF77-D9D519E7FBC8}" dt="2022-12-07T06:38:48.199" v="222" actId="21"/>
        <pc:sldMkLst>
          <pc:docMk/>
          <pc:sldMk cId="1520137878" sldId="272"/>
        </pc:sldMkLst>
        <pc:picChg chg="add del mod">
          <ac:chgData name="Riccardo Berta" userId="c8694f89-bba4-4576-b0a8-456619ca5a8c" providerId="ADAL" clId="{94B61ABA-6FC4-8B4A-BF77-D9D519E7FBC8}" dt="2022-12-07T06:38:48.199" v="222" actId="21"/>
          <ac:picMkLst>
            <pc:docMk/>
            <pc:sldMk cId="1520137878" sldId="272"/>
            <ac:picMk id="8" creationId="{05DAEC35-44E0-FB16-C08D-370899A23210}"/>
          </ac:picMkLst>
        </pc:picChg>
      </pc:sldChg>
      <pc:sldChg chg="modSp mod">
        <pc:chgData name="Riccardo Berta" userId="c8694f89-bba4-4576-b0a8-456619ca5a8c" providerId="ADAL" clId="{94B61ABA-6FC4-8B4A-BF77-D9D519E7FBC8}" dt="2022-12-07T06:48:25.073" v="242" actId="20577"/>
        <pc:sldMkLst>
          <pc:docMk/>
          <pc:sldMk cId="3164666663" sldId="274"/>
        </pc:sldMkLst>
        <pc:spChg chg="mod">
          <ac:chgData name="Riccardo Berta" userId="c8694f89-bba4-4576-b0a8-456619ca5a8c" providerId="ADAL" clId="{94B61ABA-6FC4-8B4A-BF77-D9D519E7FBC8}" dt="2022-12-07T06:48:25.073" v="242" actId="20577"/>
          <ac:spMkLst>
            <pc:docMk/>
            <pc:sldMk cId="3164666663" sldId="274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94B61ABA-6FC4-8B4A-BF77-D9D519E7FBC8}" dt="2022-12-07T06:48:59.100" v="247" actId="20577"/>
        <pc:sldMkLst>
          <pc:docMk/>
          <pc:sldMk cId="3848209052" sldId="275"/>
        </pc:sldMkLst>
        <pc:spChg chg="mod">
          <ac:chgData name="Riccardo Berta" userId="c8694f89-bba4-4576-b0a8-456619ca5a8c" providerId="ADAL" clId="{94B61ABA-6FC4-8B4A-BF77-D9D519E7FBC8}" dt="2022-12-07T06:48:59.100" v="247" actId="20577"/>
          <ac:spMkLst>
            <pc:docMk/>
            <pc:sldMk cId="3848209052" sldId="275"/>
            <ac:spMk id="84" creationId="{00000000-0000-0000-0000-000000000000}"/>
          </ac:spMkLst>
        </pc:spChg>
      </pc:sldChg>
      <pc:sldChg chg="delSp modSp mod">
        <pc:chgData name="Riccardo Berta" userId="c8694f89-bba4-4576-b0a8-456619ca5a8c" providerId="ADAL" clId="{94B61ABA-6FC4-8B4A-BF77-D9D519E7FBC8}" dt="2022-12-07T06:57:08.623" v="280" actId="1076"/>
        <pc:sldMkLst>
          <pc:docMk/>
          <pc:sldMk cId="3374863184" sldId="277"/>
        </pc:sldMkLst>
        <pc:spChg chg="mod">
          <ac:chgData name="Riccardo Berta" userId="c8694f89-bba4-4576-b0a8-456619ca5a8c" providerId="ADAL" clId="{94B61ABA-6FC4-8B4A-BF77-D9D519E7FBC8}" dt="2022-12-07T06:57:03.347" v="278" actId="20577"/>
          <ac:spMkLst>
            <pc:docMk/>
            <pc:sldMk cId="3374863184" sldId="277"/>
            <ac:spMk id="84" creationId="{00000000-0000-0000-0000-000000000000}"/>
          </ac:spMkLst>
        </pc:spChg>
        <pc:picChg chg="mod">
          <ac:chgData name="Riccardo Berta" userId="c8694f89-bba4-4576-b0a8-456619ca5a8c" providerId="ADAL" clId="{94B61ABA-6FC4-8B4A-BF77-D9D519E7FBC8}" dt="2022-12-07T06:57:08.623" v="280" actId="1076"/>
          <ac:picMkLst>
            <pc:docMk/>
            <pc:sldMk cId="3374863184" sldId="277"/>
            <ac:picMk id="7" creationId="{1CC56025-75A9-DA72-FC5B-5920A392F5DE}"/>
          </ac:picMkLst>
        </pc:picChg>
        <pc:picChg chg="del">
          <ac:chgData name="Riccardo Berta" userId="c8694f89-bba4-4576-b0a8-456619ca5a8c" providerId="ADAL" clId="{94B61ABA-6FC4-8B4A-BF77-D9D519E7FBC8}" dt="2022-12-07T06:56:48.196" v="274" actId="478"/>
          <ac:picMkLst>
            <pc:docMk/>
            <pc:sldMk cId="3374863184" sldId="277"/>
            <ac:picMk id="8" creationId="{C4474924-246A-3960-3027-7B58026EDA7B}"/>
          </ac:picMkLst>
        </pc:picChg>
        <pc:picChg chg="mod">
          <ac:chgData name="Riccardo Berta" userId="c8694f89-bba4-4576-b0a8-456619ca5a8c" providerId="ADAL" clId="{94B61ABA-6FC4-8B4A-BF77-D9D519E7FBC8}" dt="2022-12-07T06:57:05.756" v="279" actId="1076"/>
          <ac:picMkLst>
            <pc:docMk/>
            <pc:sldMk cId="3374863184" sldId="277"/>
            <ac:picMk id="9" creationId="{FA7AA7A4-ACEC-ED70-F758-102DBF041C8E}"/>
          </ac:picMkLst>
        </pc:picChg>
      </pc:sldChg>
      <pc:sldChg chg="modSp mod">
        <pc:chgData name="Riccardo Berta" userId="c8694f89-bba4-4576-b0a8-456619ca5a8c" providerId="ADAL" clId="{94B61ABA-6FC4-8B4A-BF77-D9D519E7FBC8}" dt="2022-12-07T06:54:13.491" v="272" actId="1036"/>
        <pc:sldMkLst>
          <pc:docMk/>
          <pc:sldMk cId="3188076125" sldId="278"/>
        </pc:sldMkLst>
        <pc:spChg chg="mod">
          <ac:chgData name="Riccardo Berta" userId="c8694f89-bba4-4576-b0a8-456619ca5a8c" providerId="ADAL" clId="{94B61ABA-6FC4-8B4A-BF77-D9D519E7FBC8}" dt="2022-12-07T06:53:18.432" v="259" actId="1035"/>
          <ac:spMkLst>
            <pc:docMk/>
            <pc:sldMk cId="3188076125" sldId="278"/>
            <ac:spMk id="84" creationId="{00000000-0000-0000-0000-000000000000}"/>
          </ac:spMkLst>
        </pc:spChg>
        <pc:picChg chg="mod">
          <ac:chgData name="Riccardo Berta" userId="c8694f89-bba4-4576-b0a8-456619ca5a8c" providerId="ADAL" clId="{94B61ABA-6FC4-8B4A-BF77-D9D519E7FBC8}" dt="2022-12-07T06:53:21.788" v="268" actId="1035"/>
          <ac:picMkLst>
            <pc:docMk/>
            <pc:sldMk cId="3188076125" sldId="278"/>
            <ac:picMk id="3" creationId="{5D791EAF-67A2-8D75-FB6E-3BBE24D75633}"/>
          </ac:picMkLst>
        </pc:picChg>
        <pc:picChg chg="mod">
          <ac:chgData name="Riccardo Berta" userId="c8694f89-bba4-4576-b0a8-456619ca5a8c" providerId="ADAL" clId="{94B61ABA-6FC4-8B4A-BF77-D9D519E7FBC8}" dt="2022-12-07T06:54:13.491" v="272" actId="1036"/>
          <ac:picMkLst>
            <pc:docMk/>
            <pc:sldMk cId="3188076125" sldId="278"/>
            <ac:picMk id="5" creationId="{36FC7BEF-9F15-908F-3468-301B75272A6B}"/>
          </ac:picMkLst>
        </pc:picChg>
      </pc:sldChg>
      <pc:sldChg chg="modSp mod">
        <pc:chgData name="Riccardo Berta" userId="c8694f89-bba4-4576-b0a8-456619ca5a8c" providerId="ADAL" clId="{94B61ABA-6FC4-8B4A-BF77-D9D519E7FBC8}" dt="2022-12-07T06:55:06.762" v="273" actId="20577"/>
        <pc:sldMkLst>
          <pc:docMk/>
          <pc:sldMk cId="2973194964" sldId="279"/>
        </pc:sldMkLst>
        <pc:spChg chg="mod">
          <ac:chgData name="Riccardo Berta" userId="c8694f89-bba4-4576-b0a8-456619ca5a8c" providerId="ADAL" clId="{94B61ABA-6FC4-8B4A-BF77-D9D519E7FBC8}" dt="2022-12-07T06:55:06.762" v="273" actId="20577"/>
          <ac:spMkLst>
            <pc:docMk/>
            <pc:sldMk cId="2973194964" sldId="279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94B61ABA-6FC4-8B4A-BF77-D9D519E7FBC8}" dt="2022-12-07T06:59:49.721" v="281" actId="20577"/>
        <pc:sldMkLst>
          <pc:docMk/>
          <pc:sldMk cId="567034916" sldId="281"/>
        </pc:sldMkLst>
        <pc:spChg chg="mod">
          <ac:chgData name="Riccardo Berta" userId="c8694f89-bba4-4576-b0a8-456619ca5a8c" providerId="ADAL" clId="{94B61ABA-6FC4-8B4A-BF77-D9D519E7FBC8}" dt="2022-12-07T06:59:49.721" v="281" actId="20577"/>
          <ac:spMkLst>
            <pc:docMk/>
            <pc:sldMk cId="567034916" sldId="281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94B61ABA-6FC4-8B4A-BF77-D9D519E7FBC8}" dt="2022-12-02T06:46:14.714" v="214" actId="1035"/>
        <pc:sldMkLst>
          <pc:docMk/>
          <pc:sldMk cId="953998658" sldId="282"/>
        </pc:sldMkLst>
        <pc:picChg chg="mod">
          <ac:chgData name="Riccardo Berta" userId="c8694f89-bba4-4576-b0a8-456619ca5a8c" providerId="ADAL" clId="{94B61ABA-6FC4-8B4A-BF77-D9D519E7FBC8}" dt="2022-12-02T06:46:14.714" v="214" actId="1035"/>
          <ac:picMkLst>
            <pc:docMk/>
            <pc:sldMk cId="953998658" sldId="282"/>
            <ac:picMk id="4" creationId="{0FD8E0B7-788B-44F1-5320-AD56236E173D}"/>
          </ac:picMkLst>
        </pc:picChg>
      </pc:sldChg>
      <pc:sldChg chg="modSp mod">
        <pc:chgData name="Riccardo Berta" userId="c8694f89-bba4-4576-b0a8-456619ca5a8c" providerId="ADAL" clId="{94B61ABA-6FC4-8B4A-BF77-D9D519E7FBC8}" dt="2022-12-07T07:04:27.810" v="291" actId="404"/>
        <pc:sldMkLst>
          <pc:docMk/>
          <pc:sldMk cId="3672496764" sldId="283"/>
        </pc:sldMkLst>
        <pc:spChg chg="mod">
          <ac:chgData name="Riccardo Berta" userId="c8694f89-bba4-4576-b0a8-456619ca5a8c" providerId="ADAL" clId="{94B61ABA-6FC4-8B4A-BF77-D9D519E7FBC8}" dt="2022-12-07T07:04:27.810" v="291" actId="404"/>
          <ac:spMkLst>
            <pc:docMk/>
            <pc:sldMk cId="3672496764" sldId="283"/>
            <ac:spMk id="84" creationId="{00000000-0000-0000-0000-000000000000}"/>
          </ac:spMkLst>
        </pc:spChg>
      </pc:sldChg>
      <pc:sldChg chg="modSp mod">
        <pc:chgData name="Riccardo Berta" userId="c8694f89-bba4-4576-b0a8-456619ca5a8c" providerId="ADAL" clId="{94B61ABA-6FC4-8B4A-BF77-D9D519E7FBC8}" dt="2022-12-07T07:06:10.179" v="298" actId="20577"/>
        <pc:sldMkLst>
          <pc:docMk/>
          <pc:sldMk cId="1621338847" sldId="284"/>
        </pc:sldMkLst>
        <pc:spChg chg="mod">
          <ac:chgData name="Riccardo Berta" userId="c8694f89-bba4-4576-b0a8-456619ca5a8c" providerId="ADAL" clId="{94B61ABA-6FC4-8B4A-BF77-D9D519E7FBC8}" dt="2022-12-07T07:06:10.179" v="298" actId="20577"/>
          <ac:spMkLst>
            <pc:docMk/>
            <pc:sldMk cId="1621338847" sldId="284"/>
            <ac:spMk id="83" creationId="{00000000-0000-0000-0000-000000000000}"/>
          </ac:spMkLst>
        </pc:spChg>
        <pc:spChg chg="mod">
          <ac:chgData name="Riccardo Berta" userId="c8694f89-bba4-4576-b0a8-456619ca5a8c" providerId="ADAL" clId="{94B61ABA-6FC4-8B4A-BF77-D9D519E7FBC8}" dt="2022-12-07T07:05:32.365" v="294" actId="948"/>
          <ac:spMkLst>
            <pc:docMk/>
            <pc:sldMk cId="1621338847" sldId="284"/>
            <ac:spMk id="84" creationId="{00000000-0000-0000-0000-000000000000}"/>
          </ac:spMkLst>
        </pc:spChg>
        <pc:picChg chg="mod">
          <ac:chgData name="Riccardo Berta" userId="c8694f89-bba4-4576-b0a8-456619ca5a8c" providerId="ADAL" clId="{94B61ABA-6FC4-8B4A-BF77-D9D519E7FBC8}" dt="2022-12-01T15:15:22.824" v="188" actId="1076"/>
          <ac:picMkLst>
            <pc:docMk/>
            <pc:sldMk cId="1621338847" sldId="284"/>
            <ac:picMk id="3" creationId="{A3ECDA60-9F01-2DDE-2EEA-865FD2FB5C10}"/>
          </ac:picMkLst>
        </pc:picChg>
        <pc:picChg chg="mod">
          <ac:chgData name="Riccardo Berta" userId="c8694f89-bba4-4576-b0a8-456619ca5a8c" providerId="ADAL" clId="{94B61ABA-6FC4-8B4A-BF77-D9D519E7FBC8}" dt="2022-12-01T15:15:24.723" v="189" actId="1076"/>
          <ac:picMkLst>
            <pc:docMk/>
            <pc:sldMk cId="1621338847" sldId="284"/>
            <ac:picMk id="5" creationId="{4368ED42-985A-A41A-0047-D76E832658D2}"/>
          </ac:picMkLst>
        </pc:picChg>
        <pc:picChg chg="mod">
          <ac:chgData name="Riccardo Berta" userId="c8694f89-bba4-4576-b0a8-456619ca5a8c" providerId="ADAL" clId="{94B61ABA-6FC4-8B4A-BF77-D9D519E7FBC8}" dt="2022-12-01T15:15:26.055" v="190" actId="1076"/>
          <ac:picMkLst>
            <pc:docMk/>
            <pc:sldMk cId="1621338847" sldId="284"/>
            <ac:picMk id="7" creationId="{BBD3E66E-C91C-A3E9-4265-A23DE4237BA7}"/>
          </ac:picMkLst>
        </pc:picChg>
        <pc:picChg chg="mod">
          <ac:chgData name="Riccardo Berta" userId="c8694f89-bba4-4576-b0a8-456619ca5a8c" providerId="ADAL" clId="{94B61ABA-6FC4-8B4A-BF77-D9D519E7FBC8}" dt="2022-12-01T15:15:27.255" v="191" actId="1076"/>
          <ac:picMkLst>
            <pc:docMk/>
            <pc:sldMk cId="1621338847" sldId="284"/>
            <ac:picMk id="9" creationId="{4382862D-A777-D6AD-2627-573C4D819E65}"/>
          </ac:picMkLst>
        </pc:picChg>
      </pc:sldChg>
      <pc:sldChg chg="addSp delSp modSp add mod">
        <pc:chgData name="Riccardo Berta" userId="c8694f89-bba4-4576-b0a8-456619ca5a8c" providerId="ADAL" clId="{94B61ABA-6FC4-8B4A-BF77-D9D519E7FBC8}" dt="2022-12-07T07:14:24.545" v="409" actId="1038"/>
        <pc:sldMkLst>
          <pc:docMk/>
          <pc:sldMk cId="45888795" sldId="285"/>
        </pc:sldMkLst>
        <pc:spChg chg="add del mod">
          <ac:chgData name="Riccardo Berta" userId="c8694f89-bba4-4576-b0a8-456619ca5a8c" providerId="ADAL" clId="{94B61ABA-6FC4-8B4A-BF77-D9D519E7FBC8}" dt="2022-12-07T06:40:57.230" v="241" actId="478"/>
          <ac:spMkLst>
            <pc:docMk/>
            <pc:sldMk cId="45888795" sldId="285"/>
            <ac:spMk id="3" creationId="{D148CE73-F7F1-26CC-6280-4F885CBA6BB4}"/>
          </ac:spMkLst>
        </pc:spChg>
        <pc:spChg chg="add mod">
          <ac:chgData name="Riccardo Berta" userId="c8694f89-bba4-4576-b0a8-456619ca5a8c" providerId="ADAL" clId="{94B61ABA-6FC4-8B4A-BF77-D9D519E7FBC8}" dt="2022-12-07T07:14:17.823" v="385" actId="1036"/>
          <ac:spMkLst>
            <pc:docMk/>
            <pc:sldMk cId="45888795" sldId="285"/>
            <ac:spMk id="5" creationId="{32F3024B-9187-9A17-DB3C-7346240E73B2}"/>
          </ac:spMkLst>
        </pc:spChg>
        <pc:spChg chg="mod">
          <ac:chgData name="Riccardo Berta" userId="c8694f89-bba4-4576-b0a8-456619ca5a8c" providerId="ADAL" clId="{94B61ABA-6FC4-8B4A-BF77-D9D519E7FBC8}" dt="2022-12-07T06:40:52.844" v="239" actId="20577"/>
          <ac:spMkLst>
            <pc:docMk/>
            <pc:sldMk cId="45888795" sldId="285"/>
            <ac:spMk id="83" creationId="{00000000-0000-0000-0000-000000000000}"/>
          </ac:spMkLst>
        </pc:spChg>
        <pc:spChg chg="del">
          <ac:chgData name="Riccardo Berta" userId="c8694f89-bba4-4576-b0a8-456619ca5a8c" providerId="ADAL" clId="{94B61ABA-6FC4-8B4A-BF77-D9D519E7FBC8}" dt="2022-12-07T06:40:55.178" v="240" actId="478"/>
          <ac:spMkLst>
            <pc:docMk/>
            <pc:sldMk cId="45888795" sldId="285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94B61ABA-6FC4-8B4A-BF77-D9D519E7FBC8}" dt="2022-12-07T07:14:24.545" v="409" actId="1038"/>
          <ac:picMkLst>
            <pc:docMk/>
            <pc:sldMk cId="45888795" sldId="285"/>
            <ac:picMk id="4" creationId="{6D6E5821-1D95-F9E8-801D-4F93DA8E8549}"/>
          </ac:picMkLst>
        </pc:picChg>
        <pc:picChg chg="add del mod">
          <ac:chgData name="Riccardo Berta" userId="c8694f89-bba4-4576-b0a8-456619ca5a8c" providerId="ADAL" clId="{94B61ABA-6FC4-8B4A-BF77-D9D519E7FBC8}" dt="2022-12-07T07:08:56.124" v="308" actId="478"/>
          <ac:picMkLst>
            <pc:docMk/>
            <pc:sldMk cId="45888795" sldId="285"/>
            <ac:picMk id="1026" creationId="{4F9DD4EE-FD1B-7A4A-AB49-9ED2508BC962}"/>
          </ac:picMkLst>
        </pc:picChg>
        <pc:picChg chg="add mod">
          <ac:chgData name="Riccardo Berta" userId="c8694f89-bba4-4576-b0a8-456619ca5a8c" providerId="ADAL" clId="{94B61ABA-6FC4-8B4A-BF77-D9D519E7FBC8}" dt="2022-12-07T07:14:09.177" v="380" actId="1076"/>
          <ac:picMkLst>
            <pc:docMk/>
            <pc:sldMk cId="45888795" sldId="285"/>
            <ac:picMk id="1028" creationId="{AD3E4DBD-B3DA-4BA7-ADDA-5DE906B747F5}"/>
          </ac:picMkLst>
        </pc:picChg>
      </pc:sldChg>
      <pc:sldChg chg="new del">
        <pc:chgData name="Riccardo Berta" userId="c8694f89-bba4-4576-b0a8-456619ca5a8c" providerId="ADAL" clId="{94B61ABA-6FC4-8B4A-BF77-D9D519E7FBC8}" dt="2022-12-07T06:40:46.739" v="236" actId="2696"/>
        <pc:sldMkLst>
          <pc:docMk/>
          <pc:sldMk cId="969304092" sldId="28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96128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577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41517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49534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253110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75121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22281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32689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331602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59144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4238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06748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2235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83394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82436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750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5296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6599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8747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6763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64041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3371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9386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it-IT" dirty="0" err="1"/>
              <a:t>Sequential</a:t>
            </a:r>
            <a:r>
              <a:rPr lang="it-IT" dirty="0"/>
              <a:t> Building </a:t>
            </a:r>
            <a:r>
              <a:rPr lang="it-IT" dirty="0" err="1"/>
              <a:t>Blocks</a:t>
            </a:r>
            <a:endParaRPr lang="en-GB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Memory (2)</a:t>
            </a:r>
            <a:endParaRPr dirty="0"/>
          </a:p>
        </p:txBody>
      </p:sp>
      <p:pic>
        <p:nvPicPr>
          <p:cNvPr id="12" name="Immagine 11" descr="Immagine che contiene vestiti, uomo, schermata, testo&#10;&#10;Descrizione generata automaticamente">
            <a:extLst>
              <a:ext uri="{FF2B5EF4-FFF2-40B4-BE49-F238E27FC236}">
                <a16:creationId xmlns:a16="http://schemas.microsoft.com/office/drawing/2014/main" id="{0EDBF9A9-B2D3-35EB-2041-72F69C8109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315" y="1102216"/>
            <a:ext cx="8839290" cy="556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88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Memory Arrays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2169"/>
            <a:ext cx="8818500" cy="5648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Memory is organized as a two-dimensional array of memory cells</a:t>
            </a:r>
          </a:p>
          <a:p>
            <a:pPr lvl="1"/>
            <a:r>
              <a:rPr lang="en-GB" dirty="0"/>
              <a:t>row is specified by an </a:t>
            </a:r>
            <a:r>
              <a:rPr lang="en-GB" b="1" dirty="0"/>
              <a:t>address</a:t>
            </a:r>
          </a:p>
          <a:p>
            <a:pPr lvl="2"/>
            <a:r>
              <a:rPr lang="en-GB" b="1" dirty="0"/>
              <a:t>depth</a:t>
            </a:r>
            <a:r>
              <a:rPr lang="en-GB" dirty="0"/>
              <a:t> of an array is the number of rows</a:t>
            </a:r>
            <a:endParaRPr lang="en-GB" b="1" dirty="0"/>
          </a:p>
          <a:p>
            <a:pPr lvl="1"/>
            <a:r>
              <a:rPr lang="en-GB" dirty="0"/>
              <a:t>value read or written is called </a:t>
            </a:r>
            <a:r>
              <a:rPr lang="en-GB" b="1" dirty="0"/>
              <a:t>data</a:t>
            </a:r>
          </a:p>
          <a:p>
            <a:pPr lvl="2"/>
            <a:r>
              <a:rPr lang="en-GB" b="1" dirty="0"/>
              <a:t>width</a:t>
            </a:r>
            <a:r>
              <a:rPr lang="en-GB" dirty="0"/>
              <a:t> is the number of columns, also </a:t>
            </a:r>
            <a:br>
              <a:rPr lang="en-GB" dirty="0"/>
            </a:br>
            <a:r>
              <a:rPr lang="en-GB" dirty="0"/>
              <a:t>called the </a:t>
            </a:r>
            <a:r>
              <a:rPr lang="en-GB" b="1" dirty="0"/>
              <a:t>word size</a:t>
            </a:r>
          </a:p>
          <a:p>
            <a:r>
              <a:rPr lang="en-GB" dirty="0"/>
              <a:t>Memory with N-bit address and M-bit data </a:t>
            </a:r>
            <a:br>
              <a:rPr lang="en-GB" dirty="0"/>
            </a:br>
            <a:r>
              <a:rPr lang="en-GB" dirty="0"/>
              <a:t>has 2</a:t>
            </a:r>
            <a:r>
              <a:rPr lang="en-GB" baseline="30000" dirty="0"/>
              <a:t>N</a:t>
            </a:r>
            <a:r>
              <a:rPr lang="en-GB" dirty="0"/>
              <a:t> rows and M columns</a:t>
            </a:r>
          </a:p>
          <a:p>
            <a:pPr lvl="1"/>
            <a:r>
              <a:rPr lang="en-GB" dirty="0"/>
              <a:t>Memory size is given as </a:t>
            </a:r>
            <a:r>
              <a:rPr lang="en-GB" b="1" dirty="0"/>
              <a:t>depth * width</a:t>
            </a:r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Example:</a:t>
            </a:r>
          </a:p>
          <a:p>
            <a:pPr lvl="1"/>
            <a:r>
              <a:rPr lang="en-GB" dirty="0"/>
              <a:t>a memory array with two address bits and three data bits</a:t>
            </a:r>
          </a:p>
          <a:p>
            <a:pPr lvl="1"/>
            <a:r>
              <a:rPr lang="en-GB" dirty="0"/>
              <a:t>the two address bits specify one of the four rows </a:t>
            </a:r>
            <a:br>
              <a:rPr lang="en-GB" dirty="0"/>
            </a:br>
            <a:r>
              <a:rPr lang="en-GB" dirty="0"/>
              <a:t>(data words)</a:t>
            </a:r>
          </a:p>
          <a:p>
            <a:pPr lvl="1"/>
            <a:r>
              <a:rPr lang="en-GB" dirty="0"/>
              <a:t>each data word is three bits wide</a:t>
            </a:r>
          </a:p>
          <a:p>
            <a:pPr lvl="1"/>
            <a:r>
              <a:rPr lang="en-GB" dirty="0"/>
              <a:t>it is a 4-word * 3-bit array, or simply 4 × 3 memory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14" name="Immagine 13" descr="Immagine che contiene testo, diagramma, schermata, linea&#10;&#10;Descrizione generata automaticamente">
            <a:extLst>
              <a:ext uri="{FF2B5EF4-FFF2-40B4-BE49-F238E27FC236}">
                <a16:creationId xmlns:a16="http://schemas.microsoft.com/office/drawing/2014/main" id="{E29A70CE-4703-019E-F884-5828B3A5F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4392" y="1488572"/>
            <a:ext cx="3806858" cy="2965450"/>
          </a:xfrm>
          <a:prstGeom prst="rect">
            <a:avLst/>
          </a:prstGeom>
        </p:spPr>
      </p:pic>
      <p:pic>
        <p:nvPicPr>
          <p:cNvPr id="16" name="Immagine 15" descr="Immagine che contiene testo, diagramma, Carattere, numero&#10;&#10;Descrizione generata automaticamente">
            <a:extLst>
              <a:ext uri="{FF2B5EF4-FFF2-40B4-BE49-F238E27FC236}">
                <a16:creationId xmlns:a16="http://schemas.microsoft.com/office/drawing/2014/main" id="{78E5017E-8D3C-2FA4-9479-19ECEBCEF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9924" y="4578466"/>
            <a:ext cx="2601326" cy="2071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3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linea, testo, diagramma, design&#10;&#10;Descrizione generata automaticamente">
            <a:extLst>
              <a:ext uri="{FF2B5EF4-FFF2-40B4-BE49-F238E27FC236}">
                <a16:creationId xmlns:a16="http://schemas.microsoft.com/office/drawing/2014/main" id="{7668BA66-5CEA-C5E9-EB36-E96F25FF1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732" y="313657"/>
            <a:ext cx="3251200" cy="2946400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Bit Cell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76498"/>
            <a:ext cx="8818500" cy="555449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Memory arrays are built as an array of </a:t>
            </a:r>
            <a:r>
              <a:rPr lang="en-GB" b="1" dirty="0"/>
              <a:t>bit cells</a:t>
            </a:r>
          </a:p>
          <a:p>
            <a:pPr lvl="1"/>
            <a:r>
              <a:rPr lang="en-GB" dirty="0"/>
              <a:t>each of which stores 1 bit of data</a:t>
            </a:r>
          </a:p>
          <a:p>
            <a:r>
              <a:rPr lang="en-GB" dirty="0"/>
              <a:t>Each bit cell is connected to a </a:t>
            </a:r>
            <a:r>
              <a:rPr lang="en-GB" b="1" dirty="0" err="1"/>
              <a:t>wordline</a:t>
            </a:r>
            <a:r>
              <a:rPr lang="en-GB" dirty="0"/>
              <a:t> and a </a:t>
            </a:r>
            <a:r>
              <a:rPr lang="en-GB" b="1" dirty="0" err="1"/>
              <a:t>bitline</a:t>
            </a:r>
            <a:endParaRPr lang="en-GB" b="1" dirty="0"/>
          </a:p>
          <a:p>
            <a:pPr lvl="1"/>
            <a:r>
              <a:rPr lang="en-GB" dirty="0"/>
              <a:t>for each combination of address bits, the memory asserts </a:t>
            </a:r>
            <a:br>
              <a:rPr lang="en-GB" dirty="0"/>
            </a:br>
            <a:r>
              <a:rPr lang="en-GB" dirty="0"/>
              <a:t>a single </a:t>
            </a:r>
            <a:r>
              <a:rPr lang="en-GB" dirty="0" err="1"/>
              <a:t>wordline</a:t>
            </a:r>
            <a:r>
              <a:rPr lang="en-GB" dirty="0"/>
              <a:t> that activates the bit cells in that row</a:t>
            </a:r>
          </a:p>
          <a:p>
            <a:pPr lvl="1"/>
            <a:r>
              <a:rPr lang="en-GB" dirty="0"/>
              <a:t>when the </a:t>
            </a:r>
            <a:r>
              <a:rPr lang="en-GB" dirty="0" err="1"/>
              <a:t>wordline</a:t>
            </a:r>
            <a:r>
              <a:rPr lang="en-GB" dirty="0"/>
              <a:t> is HIGH, the stored bit transfers to or from the </a:t>
            </a:r>
            <a:r>
              <a:rPr lang="en-GB" dirty="0" err="1"/>
              <a:t>bitline</a:t>
            </a:r>
            <a:endParaRPr lang="en-GB" dirty="0"/>
          </a:p>
          <a:p>
            <a:pPr lvl="1"/>
            <a:r>
              <a:rPr lang="en-GB" dirty="0"/>
              <a:t>otherwise, the </a:t>
            </a:r>
            <a:r>
              <a:rPr lang="en-GB" dirty="0" err="1"/>
              <a:t>bitline</a:t>
            </a:r>
            <a:r>
              <a:rPr lang="en-GB" dirty="0"/>
              <a:t> is disconnected from the bit cell</a:t>
            </a:r>
          </a:p>
          <a:p>
            <a:r>
              <a:rPr lang="en-GB" dirty="0"/>
              <a:t>The circuitry to store the bit varies with memory type</a:t>
            </a:r>
          </a:p>
          <a:p>
            <a:endParaRPr lang="en-GB" sz="800" dirty="0"/>
          </a:p>
          <a:p>
            <a:r>
              <a:rPr lang="en-GB" dirty="0"/>
              <a:t>To </a:t>
            </a:r>
            <a:r>
              <a:rPr lang="en-GB" b="1" dirty="0"/>
              <a:t>read</a:t>
            </a:r>
            <a:r>
              <a:rPr lang="en-GB" dirty="0"/>
              <a:t> a bit cell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bitline</a:t>
            </a:r>
            <a:r>
              <a:rPr lang="en-GB" dirty="0"/>
              <a:t> is left floating (Z)</a:t>
            </a:r>
          </a:p>
          <a:p>
            <a:pPr lvl="1"/>
            <a:r>
              <a:rPr lang="en-GB" dirty="0"/>
              <a:t>then the </a:t>
            </a:r>
            <a:r>
              <a:rPr lang="en-GB" dirty="0" err="1"/>
              <a:t>wordline</a:t>
            </a:r>
            <a:r>
              <a:rPr lang="en-GB" dirty="0"/>
              <a:t> is turned ON, allowing the stored value to drive the </a:t>
            </a:r>
            <a:r>
              <a:rPr lang="en-GB" dirty="0" err="1"/>
              <a:t>bitline</a:t>
            </a:r>
            <a:r>
              <a:rPr lang="en-GB" dirty="0"/>
              <a:t> </a:t>
            </a:r>
          </a:p>
          <a:p>
            <a:r>
              <a:rPr lang="en-GB" dirty="0"/>
              <a:t>To </a:t>
            </a:r>
            <a:r>
              <a:rPr lang="en-GB" b="1" dirty="0"/>
              <a:t>write</a:t>
            </a:r>
            <a:r>
              <a:rPr lang="en-GB" dirty="0"/>
              <a:t> a bit cell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bitline</a:t>
            </a:r>
            <a:r>
              <a:rPr lang="en-GB" dirty="0"/>
              <a:t> is strongly driven to the desired value </a:t>
            </a:r>
          </a:p>
          <a:p>
            <a:pPr lvl="1"/>
            <a:r>
              <a:rPr lang="en-GB" dirty="0"/>
              <a:t>then, the </a:t>
            </a:r>
            <a:r>
              <a:rPr lang="en-GB" dirty="0" err="1"/>
              <a:t>wordline</a:t>
            </a:r>
            <a:r>
              <a:rPr lang="en-GB" dirty="0"/>
              <a:t> is turned ON, connecting the </a:t>
            </a:r>
            <a:r>
              <a:rPr lang="en-GB" dirty="0" err="1"/>
              <a:t>bitline</a:t>
            </a:r>
            <a:r>
              <a:rPr lang="en-GB" dirty="0"/>
              <a:t> to the stored bit </a:t>
            </a:r>
          </a:p>
          <a:p>
            <a:pPr lvl="1"/>
            <a:r>
              <a:rPr lang="en-GB" dirty="0"/>
              <a:t>the strongly driven </a:t>
            </a:r>
            <a:r>
              <a:rPr lang="en-GB" dirty="0" err="1"/>
              <a:t>bitline</a:t>
            </a:r>
            <a:r>
              <a:rPr lang="en-GB" dirty="0"/>
              <a:t> overpowers the contents of the bit cell, writing the desired value into the stored bit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446498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Bit Cell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figure shows the internal organization of a 4 * 3 memory array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diagramma, testo, Piano, schematico&#10;&#10;Descrizione generata automaticamente">
            <a:extLst>
              <a:ext uri="{FF2B5EF4-FFF2-40B4-BE49-F238E27FC236}">
                <a16:creationId xmlns:a16="http://schemas.microsoft.com/office/drawing/2014/main" id="{10F43FEB-D8FB-33E6-A617-8F721C82A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612" y="1581478"/>
            <a:ext cx="6615953" cy="5108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86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/>
              <a:t>Dynamic Random Access Memory (DRAM)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217529" y="1047955"/>
            <a:ext cx="8818500" cy="55487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DRAM stores data as a charge on a </a:t>
            </a:r>
            <a:r>
              <a:rPr lang="en-GB" b="1" dirty="0"/>
              <a:t>capacitor</a:t>
            </a:r>
          </a:p>
          <a:p>
            <a:pPr lvl="1"/>
            <a:r>
              <a:rPr lang="en-GB" dirty="0"/>
              <a:t>transistor behaves as a switch </a:t>
            </a:r>
          </a:p>
          <a:p>
            <a:pPr lvl="1"/>
            <a:r>
              <a:rPr lang="en-GB" dirty="0"/>
              <a:t>connects or disconnects the capacitor from the  </a:t>
            </a:r>
            <a:r>
              <a:rPr lang="en-GB" dirty="0" err="1"/>
              <a:t>bitline</a:t>
            </a:r>
            <a:endParaRPr lang="en-GB" dirty="0"/>
          </a:p>
          <a:p>
            <a:pPr lvl="2"/>
            <a:r>
              <a:rPr lang="en-GB" dirty="0"/>
              <a:t>when the capacitor is charged to VDD, the stored bit is 1</a:t>
            </a:r>
          </a:p>
          <a:p>
            <a:pPr lvl="2"/>
            <a:r>
              <a:rPr lang="en-GB" dirty="0"/>
              <a:t>when it is discharged to GND, the stored bit is 0</a:t>
            </a:r>
          </a:p>
          <a:p>
            <a:endParaRPr lang="en-GB" dirty="0"/>
          </a:p>
          <a:p>
            <a:r>
              <a:rPr lang="en-GB" dirty="0"/>
              <a:t>Upon a write, data values are transferred from the </a:t>
            </a:r>
            <a:r>
              <a:rPr lang="en-GB" dirty="0" err="1"/>
              <a:t>bitline</a:t>
            </a:r>
            <a:r>
              <a:rPr lang="en-GB" dirty="0"/>
              <a:t> to the capacitor</a:t>
            </a:r>
          </a:p>
          <a:p>
            <a:pPr lvl="0"/>
            <a:r>
              <a:rPr lang="en-GB" dirty="0"/>
              <a:t>Upon a read, data are transferred from the capacitor to the </a:t>
            </a:r>
            <a:r>
              <a:rPr lang="en-GB" dirty="0" err="1"/>
              <a:t>bitline</a:t>
            </a:r>
            <a:endParaRPr lang="en-GB" dirty="0"/>
          </a:p>
          <a:p>
            <a:endParaRPr lang="en-GB" dirty="0"/>
          </a:p>
          <a:p>
            <a:r>
              <a:rPr lang="en-GB" dirty="0"/>
              <a:t>Reading </a:t>
            </a:r>
            <a:r>
              <a:rPr lang="en-GB" b="1" dirty="0"/>
              <a:t>destroys</a:t>
            </a:r>
            <a:r>
              <a:rPr lang="en-GB" dirty="0"/>
              <a:t> the bit stored on the capacitor</a:t>
            </a:r>
          </a:p>
          <a:p>
            <a:pPr lvl="1"/>
            <a:r>
              <a:rPr lang="en-GB" dirty="0"/>
              <a:t>data must be restored (rewritten) after each read</a:t>
            </a:r>
          </a:p>
          <a:p>
            <a:pPr lvl="1"/>
            <a:r>
              <a:rPr lang="en-GB" dirty="0"/>
              <a:t>even when it is not read, the contents must be </a:t>
            </a:r>
            <a:r>
              <a:rPr lang="en-GB" b="1" dirty="0"/>
              <a:t>refreshed</a:t>
            </a:r>
            <a:r>
              <a:rPr lang="en-GB" dirty="0"/>
              <a:t> (read and rewritten)</a:t>
            </a:r>
          </a:p>
          <a:p>
            <a:pPr lvl="2"/>
            <a:r>
              <a:rPr lang="en-GB" dirty="0"/>
              <a:t>every few milliseconds</a:t>
            </a:r>
          </a:p>
          <a:p>
            <a:pPr lvl="2"/>
            <a:r>
              <a:rPr lang="en-GB" dirty="0"/>
              <a:t>the charge on the capacitor gradually </a:t>
            </a:r>
            <a:br>
              <a:rPr lang="en-GB" dirty="0"/>
            </a:br>
            <a:r>
              <a:rPr lang="en-GB" dirty="0"/>
              <a:t>leaks away</a:t>
            </a:r>
          </a:p>
          <a:p>
            <a:pPr lvl="1"/>
            <a:endParaRPr lang="en-GB" dirty="0"/>
          </a:p>
        </p:txBody>
      </p:sp>
      <p:pic>
        <p:nvPicPr>
          <p:cNvPr id="4" name="Immagine 3" descr="Immagine che contiene Viso umano, uomo, testo, persona&#10;&#10;Descrizione generata automaticamente">
            <a:extLst>
              <a:ext uri="{FF2B5EF4-FFF2-40B4-BE49-F238E27FC236}">
                <a16:creationId xmlns:a16="http://schemas.microsoft.com/office/drawing/2014/main" id="{941CE20E-5B3B-44D6-1B8A-B14725ABB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379" y="5449313"/>
            <a:ext cx="3295650" cy="1189300"/>
          </a:xfrm>
          <a:prstGeom prst="rect">
            <a:avLst/>
          </a:prstGeom>
        </p:spPr>
      </p:pic>
      <p:pic>
        <p:nvPicPr>
          <p:cNvPr id="3" name="Immagine 2" descr="Immagine che contiene diagramma, linea, Carattere, testo&#10;&#10;Descrizione generata automaticamente">
            <a:extLst>
              <a:ext uri="{FF2B5EF4-FFF2-40B4-BE49-F238E27FC236}">
                <a16:creationId xmlns:a16="http://schemas.microsoft.com/office/drawing/2014/main" id="{FBB73F52-2986-EAA3-6E97-E208EA7A7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641" y="993327"/>
            <a:ext cx="2433523" cy="205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305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Static Random Access Memory (SRAM)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data bit is stored on cross-coupled inverters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endParaRPr lang="en-GB" dirty="0"/>
          </a:p>
          <a:p>
            <a:r>
              <a:rPr lang="en-GB" dirty="0"/>
              <a:t>Each cell has two outputs, </a:t>
            </a:r>
            <a:r>
              <a:rPr lang="en-GB" dirty="0" err="1"/>
              <a:t>bitline</a:t>
            </a:r>
            <a:r>
              <a:rPr lang="en-GB" dirty="0"/>
              <a:t> and </a:t>
            </a:r>
            <a:r>
              <a:rPr lang="en-GB" dirty="0" err="1"/>
              <a:t>bitline</a:t>
            </a:r>
            <a:endParaRPr lang="en-GB" dirty="0"/>
          </a:p>
          <a:p>
            <a:pPr lvl="1"/>
            <a:r>
              <a:rPr lang="en-GB" dirty="0"/>
              <a:t>when the </a:t>
            </a:r>
            <a:r>
              <a:rPr lang="en-GB" dirty="0" err="1"/>
              <a:t>wordline</a:t>
            </a:r>
            <a:r>
              <a:rPr lang="en-GB" dirty="0"/>
              <a:t> is asserted, both transistors turn on</a:t>
            </a:r>
          </a:p>
          <a:p>
            <a:pPr lvl="1"/>
            <a:r>
              <a:rPr lang="en-GB" dirty="0"/>
              <a:t>data values are transferred to or from the </a:t>
            </a:r>
            <a:r>
              <a:rPr lang="en-GB" dirty="0" err="1"/>
              <a:t>bitlines</a:t>
            </a:r>
            <a:endParaRPr lang="en-GB" dirty="0"/>
          </a:p>
          <a:p>
            <a:endParaRPr lang="en-GB" dirty="0"/>
          </a:p>
          <a:p>
            <a:r>
              <a:rPr lang="en-GB" dirty="0"/>
              <a:t>Do not need to be refreshed</a:t>
            </a:r>
          </a:p>
          <a:p>
            <a:pPr lvl="1"/>
            <a:endParaRPr lang="en-GB" dirty="0"/>
          </a:p>
        </p:txBody>
      </p:sp>
      <p:pic>
        <p:nvPicPr>
          <p:cNvPr id="4" name="Immagine 3" descr="Immagine che contiene diagramma, linea, testo, Carattere&#10;&#10;Descrizione generata automaticamente">
            <a:extLst>
              <a:ext uri="{FF2B5EF4-FFF2-40B4-BE49-F238E27FC236}">
                <a16:creationId xmlns:a16="http://schemas.microsoft.com/office/drawing/2014/main" id="{482F77C8-3C6C-BC9E-5AD2-49D725E76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597" y="1649447"/>
            <a:ext cx="4684697" cy="2425134"/>
          </a:xfrm>
          <a:prstGeom prst="rect">
            <a:avLst/>
          </a:prstGeom>
        </p:spPr>
      </p:pic>
      <p:cxnSp>
        <p:nvCxnSpPr>
          <p:cNvPr id="6" name="Connettore 1 5">
            <a:extLst>
              <a:ext uri="{FF2B5EF4-FFF2-40B4-BE49-F238E27FC236}">
                <a16:creationId xmlns:a16="http://schemas.microsoft.com/office/drawing/2014/main" id="{C05B2C33-8669-BBC0-0B3D-BD3B6C884E4C}"/>
              </a:ext>
            </a:extLst>
          </p:cNvPr>
          <p:cNvCxnSpPr/>
          <p:nvPr/>
        </p:nvCxnSpPr>
        <p:spPr>
          <a:xfrm>
            <a:off x="4477871" y="4289612"/>
            <a:ext cx="632011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93738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Memory comparison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520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Flip-flops, SRAM, and DRAM are all volatile memories, but each has different </a:t>
            </a:r>
            <a:r>
              <a:rPr lang="en-GB" b="1" dirty="0"/>
              <a:t>area</a:t>
            </a:r>
            <a:r>
              <a:rPr lang="en-GB" dirty="0"/>
              <a:t> and </a:t>
            </a:r>
            <a:r>
              <a:rPr lang="en-GB" b="1" dirty="0"/>
              <a:t>delay</a:t>
            </a:r>
            <a:r>
              <a:rPr lang="en-GB" dirty="0"/>
              <a:t> characteristics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sz="1000" dirty="0"/>
          </a:p>
          <a:p>
            <a:pPr lvl="0"/>
            <a:r>
              <a:rPr lang="en-GB" dirty="0"/>
              <a:t>Flip-flop data is available immediately in output, but it takes at least 20 transistors</a:t>
            </a:r>
          </a:p>
          <a:p>
            <a:r>
              <a:rPr lang="en-GB" dirty="0"/>
              <a:t>DRAM is slower</a:t>
            </a:r>
          </a:p>
          <a:p>
            <a:pPr lvl="1"/>
            <a:r>
              <a:rPr lang="en-GB" dirty="0"/>
              <a:t>must wait for charge to move (relatively) slowly from the capacitor</a:t>
            </a:r>
          </a:p>
          <a:p>
            <a:pPr lvl="1"/>
            <a:r>
              <a:rPr lang="en-GB" dirty="0"/>
              <a:t>must refresh data periodically and after a read</a:t>
            </a:r>
          </a:p>
          <a:p>
            <a:r>
              <a:rPr lang="en-GB" dirty="0"/>
              <a:t>Today, modern DRAM technologies (synchronous and double data rate, DDR)</a:t>
            </a:r>
          </a:p>
          <a:p>
            <a:pPr lvl="1"/>
            <a:r>
              <a:rPr lang="en-GB" dirty="0"/>
              <a:t>uses both rising and falling edges of the clock to access data</a:t>
            </a:r>
          </a:p>
          <a:p>
            <a:pPr lvl="1"/>
            <a:r>
              <a:rPr lang="en-GB" dirty="0"/>
              <a:t>first standardized in 2000 (100 MHz), today (2021) speeds over 3 GHz</a:t>
            </a:r>
          </a:p>
          <a:p>
            <a:r>
              <a:rPr lang="en-GB" dirty="0"/>
              <a:t>The </a:t>
            </a:r>
            <a:r>
              <a:rPr lang="en-GB" b="1" dirty="0"/>
              <a:t>best memory type </a:t>
            </a:r>
            <a:r>
              <a:rPr lang="en-GB" dirty="0"/>
              <a:t>for a particular design </a:t>
            </a:r>
            <a:r>
              <a:rPr lang="en-GB" b="1" dirty="0"/>
              <a:t>depends on the speed, cost, and power constraints</a:t>
            </a:r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4" name="Immagine 3" descr="Immagine che contiene testo, Carattere, calligrafia, linea&#10;&#10;Descrizione generata automaticamente">
            <a:extLst>
              <a:ext uri="{FF2B5EF4-FFF2-40B4-BE49-F238E27FC236}">
                <a16:creationId xmlns:a16="http://schemas.microsoft.com/office/drawing/2014/main" id="{058B0FFD-03A7-115D-9AB4-2F647DD68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509" y="1769035"/>
            <a:ext cx="43307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66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Register Files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93219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set of registers used to store </a:t>
            </a:r>
            <a:r>
              <a:rPr lang="en-GB" b="1" dirty="0"/>
              <a:t>temporary variables</a:t>
            </a:r>
          </a:p>
          <a:p>
            <a:pPr lvl="0"/>
            <a:r>
              <a:rPr lang="en-GB" dirty="0"/>
              <a:t>Usually built as a small, multi-ported SRAM array </a:t>
            </a:r>
          </a:p>
          <a:p>
            <a:pPr lvl="1"/>
            <a:r>
              <a:rPr lang="en-GB" dirty="0"/>
              <a:t>more compact than an array of flip-flops</a:t>
            </a:r>
          </a:p>
          <a:p>
            <a:pPr lvl="1"/>
            <a:r>
              <a:rPr lang="en-GB" dirty="0"/>
              <a:t>multi-ported means that can access several addresses </a:t>
            </a:r>
            <a:br>
              <a:rPr lang="en-GB" dirty="0"/>
            </a:br>
            <a:r>
              <a:rPr lang="en-GB" dirty="0"/>
              <a:t>simultaneously</a:t>
            </a:r>
          </a:p>
          <a:p>
            <a:pPr lvl="1"/>
            <a:endParaRPr lang="en-GB" dirty="0"/>
          </a:p>
          <a:p>
            <a:r>
              <a:rPr lang="en-GB" dirty="0"/>
              <a:t>For example, a 32-register (N=5) with 32-bit (M=32) three-ported register file</a:t>
            </a:r>
          </a:p>
          <a:p>
            <a:pPr lvl="1"/>
            <a:r>
              <a:rPr lang="en-GB" dirty="0"/>
              <a:t>two read ports (A1-&gt;RD1 and A2-&gt;RD2) </a:t>
            </a:r>
          </a:p>
          <a:p>
            <a:pPr lvl="1"/>
            <a:r>
              <a:rPr lang="en-GB" dirty="0"/>
              <a:t>one write port (A3-&gt;WD3)</a:t>
            </a:r>
          </a:p>
          <a:p>
            <a:pPr lvl="1"/>
            <a:r>
              <a:rPr lang="en-GB" dirty="0"/>
              <a:t>the 5-bit addresses (A1, A2, A3) can access all 2</a:t>
            </a:r>
            <a:r>
              <a:rPr lang="en-GB" baseline="30000" dirty="0"/>
              <a:t>5</a:t>
            </a:r>
            <a:r>
              <a:rPr lang="en-GB" dirty="0"/>
              <a:t> = 32 registers</a:t>
            </a:r>
          </a:p>
          <a:p>
            <a:pPr lvl="1"/>
            <a:r>
              <a:rPr lang="en-GB" dirty="0"/>
              <a:t>two registers can be read and one register written simultaneously</a:t>
            </a:r>
          </a:p>
          <a:p>
            <a:pPr lvl="1"/>
            <a:endParaRPr lang="en-GB" dirty="0"/>
          </a:p>
          <a:p>
            <a:r>
              <a:rPr lang="en-GB" dirty="0"/>
              <a:t>Sometimes, a particular register is </a:t>
            </a:r>
            <a:r>
              <a:rPr lang="en-GB" b="1" dirty="0"/>
              <a:t>hardwired</a:t>
            </a:r>
            <a:r>
              <a:rPr lang="en-GB" dirty="0"/>
              <a:t> to always read the value 0 </a:t>
            </a:r>
          </a:p>
          <a:p>
            <a:pPr lvl="1"/>
            <a:r>
              <a:rPr lang="en-GB" dirty="0"/>
              <a:t>because 0 is a commonly used constant</a:t>
            </a:r>
          </a:p>
          <a:p>
            <a:pPr lvl="1"/>
            <a:endParaRPr lang="en-GB" dirty="0"/>
          </a:p>
        </p:txBody>
      </p:sp>
      <p:pic>
        <p:nvPicPr>
          <p:cNvPr id="4" name="Immagine 3" descr="Immagine che contiene diagramma, testo, calligrafia, linea&#10;&#10;Descrizione generata automaticamente">
            <a:extLst>
              <a:ext uri="{FF2B5EF4-FFF2-40B4-BE49-F238E27FC236}">
                <a16:creationId xmlns:a16="http://schemas.microsoft.com/office/drawing/2014/main" id="{692E3EDC-5E90-23B6-979C-F35A8277A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3500" y="421233"/>
            <a:ext cx="2730500" cy="261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209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Read Only Memory (ROM)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6301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ROM stores a bit as the </a:t>
            </a:r>
            <a:r>
              <a:rPr lang="en-GB" b="1" dirty="0"/>
              <a:t>presence</a:t>
            </a:r>
            <a:r>
              <a:rPr lang="en-GB" dirty="0"/>
              <a:t> or </a:t>
            </a:r>
            <a:r>
              <a:rPr lang="en-GB" b="1" dirty="0"/>
              <a:t>absence</a:t>
            </a:r>
            <a:r>
              <a:rPr lang="en-GB" dirty="0"/>
              <a:t> of a transistor</a:t>
            </a:r>
          </a:p>
          <a:p>
            <a:r>
              <a:rPr lang="en-GB" dirty="0"/>
              <a:t>To read the cell:</a:t>
            </a:r>
          </a:p>
          <a:p>
            <a:pPr lvl="1"/>
            <a:r>
              <a:rPr lang="en-GB" dirty="0"/>
              <a:t>the </a:t>
            </a:r>
            <a:r>
              <a:rPr lang="en-GB" dirty="0" err="1"/>
              <a:t>bitline</a:t>
            </a:r>
            <a:r>
              <a:rPr lang="en-GB" dirty="0"/>
              <a:t> is weakly pulled HIGH</a:t>
            </a:r>
          </a:p>
          <a:p>
            <a:pPr lvl="1"/>
            <a:r>
              <a:rPr lang="en-GB" dirty="0"/>
              <a:t>then, the </a:t>
            </a:r>
            <a:r>
              <a:rPr lang="en-GB" dirty="0" err="1"/>
              <a:t>wordline</a:t>
            </a:r>
            <a:r>
              <a:rPr lang="en-GB" dirty="0"/>
              <a:t> is turned ON</a:t>
            </a:r>
          </a:p>
          <a:p>
            <a:pPr lvl="2"/>
            <a:r>
              <a:rPr lang="en-GB" dirty="0"/>
              <a:t>if the transistor is present, it pulls the </a:t>
            </a:r>
            <a:r>
              <a:rPr lang="en-GB" dirty="0" err="1"/>
              <a:t>bitline</a:t>
            </a:r>
            <a:r>
              <a:rPr lang="en-GB" dirty="0"/>
              <a:t> LOW</a:t>
            </a:r>
          </a:p>
          <a:p>
            <a:pPr lvl="2"/>
            <a:r>
              <a:rPr lang="en-GB" dirty="0"/>
              <a:t>if it is absent, the </a:t>
            </a:r>
            <a:r>
              <a:rPr lang="en-GB" dirty="0" err="1"/>
              <a:t>bitline</a:t>
            </a:r>
            <a:r>
              <a:rPr lang="en-GB" dirty="0"/>
              <a:t> remains HIGH</a:t>
            </a:r>
          </a:p>
          <a:p>
            <a:pPr lvl="2"/>
            <a:endParaRPr lang="en-GB" dirty="0"/>
          </a:p>
          <a:p>
            <a:r>
              <a:rPr lang="en-GB" dirty="0"/>
              <a:t>The contents of a ROM can be indicated using dot notation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marL="590550" lvl="1" indent="0">
              <a:buNone/>
            </a:pPr>
            <a:endParaRPr lang="en-GB" dirty="0"/>
          </a:p>
        </p:txBody>
      </p:sp>
      <p:pic>
        <p:nvPicPr>
          <p:cNvPr id="4" name="Immagine 3" descr="Immagine che contiene testo, diagramma, linea, Carattere&#10;&#10;Descrizione generata automaticamente">
            <a:extLst>
              <a:ext uri="{FF2B5EF4-FFF2-40B4-BE49-F238E27FC236}">
                <a16:creationId xmlns:a16="http://schemas.microsoft.com/office/drawing/2014/main" id="{454843EE-FA35-DD59-ADC4-1E0148813B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647" y="339331"/>
            <a:ext cx="2323353" cy="3481342"/>
          </a:xfrm>
          <a:prstGeom prst="rect">
            <a:avLst/>
          </a:prstGeom>
        </p:spPr>
      </p:pic>
      <p:pic>
        <p:nvPicPr>
          <p:cNvPr id="8" name="Immagine 7" descr="Immagine che contiene testo, Carattere, numero, diagramma&#10;&#10;Descrizione generata automaticamente">
            <a:extLst>
              <a:ext uri="{FF2B5EF4-FFF2-40B4-BE49-F238E27FC236}">
                <a16:creationId xmlns:a16="http://schemas.microsoft.com/office/drawing/2014/main" id="{9AA279E0-6E48-D80C-B4AA-4D30827CB9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026" y="4238087"/>
            <a:ext cx="2644962" cy="1576181"/>
          </a:xfrm>
          <a:prstGeom prst="rect">
            <a:avLst/>
          </a:prstGeom>
        </p:spPr>
      </p:pic>
      <p:pic>
        <p:nvPicPr>
          <p:cNvPr id="11" name="Immagine 10" descr="Immagine che contiene diagramma, linea, Parallelo, design&#10;&#10;Descrizione generata automaticamente">
            <a:extLst>
              <a:ext uri="{FF2B5EF4-FFF2-40B4-BE49-F238E27FC236}">
                <a16:creationId xmlns:a16="http://schemas.microsoft.com/office/drawing/2014/main" id="{C163323E-FAD2-966F-70FE-7DEB1EFB4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4656" y="3988326"/>
            <a:ext cx="3285313" cy="269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863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Programmable ROM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0" y="1113924"/>
            <a:ext cx="898125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Places a transistor in </a:t>
            </a:r>
            <a:r>
              <a:rPr lang="en-GB" b="1" dirty="0"/>
              <a:t>every</a:t>
            </a:r>
            <a:r>
              <a:rPr lang="en-GB" dirty="0"/>
              <a:t> bit cell, but provides a </a:t>
            </a:r>
            <a:r>
              <a:rPr lang="en-GB" b="1" dirty="0"/>
              <a:t>way to connect or disconnect </a:t>
            </a:r>
            <a:r>
              <a:rPr lang="en-GB" dirty="0"/>
              <a:t>the transistor to ground</a:t>
            </a:r>
          </a:p>
          <a:p>
            <a:r>
              <a:rPr lang="en-GB" dirty="0"/>
              <a:t>User programs the ROM by applying a high voltage </a:t>
            </a:r>
            <a:br>
              <a:rPr lang="en-GB" dirty="0"/>
            </a:br>
            <a:r>
              <a:rPr lang="en-GB" dirty="0"/>
              <a:t>to selectively blow fuses</a:t>
            </a:r>
          </a:p>
          <a:p>
            <a:pPr lvl="1"/>
            <a:r>
              <a:rPr lang="en-GB" dirty="0"/>
              <a:t>if the fuse is present, transistor is connected to GND </a:t>
            </a:r>
            <a:br>
              <a:rPr lang="en-GB" dirty="0"/>
            </a:br>
            <a:r>
              <a:rPr lang="en-GB" dirty="0"/>
              <a:t>and the cell holds 0</a:t>
            </a:r>
          </a:p>
          <a:p>
            <a:pPr lvl="1"/>
            <a:r>
              <a:rPr lang="en-GB" dirty="0"/>
              <a:t>if the fuse is destroyed, transistor is disconnected </a:t>
            </a:r>
            <a:br>
              <a:rPr lang="en-GB" dirty="0"/>
            </a:br>
            <a:r>
              <a:rPr lang="en-GB" dirty="0"/>
              <a:t>from ground and the cell holds 1 </a:t>
            </a:r>
          </a:p>
          <a:p>
            <a:pPr lvl="1"/>
            <a:endParaRPr lang="en-GB" b="1" dirty="0"/>
          </a:p>
          <a:p>
            <a:r>
              <a:rPr lang="en-GB" b="1" dirty="0"/>
              <a:t>One-time programmable ROM</a:t>
            </a:r>
          </a:p>
          <a:p>
            <a:pPr lvl="1"/>
            <a:r>
              <a:rPr lang="en-GB" dirty="0"/>
              <a:t>because the fuse cannot be repaired once it is blown</a:t>
            </a:r>
          </a:p>
          <a:p>
            <a:pPr lvl="1"/>
            <a:r>
              <a:rPr lang="en-GB" dirty="0"/>
              <a:t>The process id called </a:t>
            </a:r>
            <a:r>
              <a:rPr lang="en-GB" b="1" dirty="0"/>
              <a:t>burning</a:t>
            </a:r>
            <a:r>
              <a:rPr lang="en-GB" dirty="0"/>
              <a:t> a ROM</a:t>
            </a:r>
          </a:p>
          <a:p>
            <a:pPr marL="590550" lvl="1" indent="0">
              <a:buNone/>
            </a:pPr>
            <a:endParaRPr lang="en-GB" sz="500" dirty="0"/>
          </a:p>
          <a:p>
            <a:pPr lvl="1"/>
            <a:endParaRPr lang="en-GB" sz="500" dirty="0"/>
          </a:p>
          <a:p>
            <a:r>
              <a:rPr lang="en-GB" dirty="0"/>
              <a:t>Exist also </a:t>
            </a:r>
            <a:r>
              <a:rPr lang="en-GB" b="1" dirty="0"/>
              <a:t>reversible mechanism </a:t>
            </a:r>
            <a:r>
              <a:rPr lang="en-GB" dirty="0"/>
              <a:t>for connecting or disconnecting </a:t>
            </a:r>
            <a:br>
              <a:rPr lang="en-GB" dirty="0"/>
            </a:br>
            <a:r>
              <a:rPr lang="en-GB" dirty="0"/>
              <a:t>the transistor</a:t>
            </a:r>
          </a:p>
          <a:p>
            <a:endParaRPr lang="en-GB" dirty="0"/>
          </a:p>
        </p:txBody>
      </p:sp>
      <p:pic>
        <p:nvPicPr>
          <p:cNvPr id="4" name="Immagine 3" descr="Immagine che contiene testo, diagramma, linea, Piano&#10;&#10;Descrizione generata automaticamente">
            <a:extLst>
              <a:ext uri="{FF2B5EF4-FFF2-40B4-BE49-F238E27FC236}">
                <a16:creationId xmlns:a16="http://schemas.microsoft.com/office/drawing/2014/main" id="{F00B1F2A-88B4-0D64-1843-157227B77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2788" y="1453653"/>
            <a:ext cx="3161211" cy="3184627"/>
          </a:xfrm>
          <a:prstGeom prst="rect">
            <a:avLst/>
          </a:prstGeom>
        </p:spPr>
      </p:pic>
      <p:pic>
        <p:nvPicPr>
          <p:cNvPr id="10" name="Immagine 9" descr="Immagine che contiene testo, libro, bianco e nero, monocromatico&#10;&#10;Descrizione generata automaticamente">
            <a:extLst>
              <a:ext uri="{FF2B5EF4-FFF2-40B4-BE49-F238E27FC236}">
                <a16:creationId xmlns:a16="http://schemas.microsoft.com/office/drawing/2014/main" id="{6615E824-DBB6-BBDB-E306-6F22CE39B9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5121" y="4795516"/>
            <a:ext cx="1047179" cy="1641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0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79909"/>
            <a:ext cx="8520600" cy="4469561"/>
          </a:xfrm>
        </p:spPr>
        <p:txBody>
          <a:bodyPr/>
          <a:lstStyle/>
          <a:p>
            <a:r>
              <a:rPr lang="en-GB" dirty="0"/>
              <a:t>Building Blocks</a:t>
            </a:r>
          </a:p>
          <a:p>
            <a:r>
              <a:rPr lang="en-GB" dirty="0"/>
              <a:t>Counters</a:t>
            </a:r>
          </a:p>
          <a:p>
            <a:r>
              <a:rPr lang="en-GB" dirty="0"/>
              <a:t>Digitally Controlled Oscillator (DCO)</a:t>
            </a:r>
          </a:p>
          <a:p>
            <a:r>
              <a:rPr lang="en-GB" dirty="0"/>
              <a:t>Shift Registers</a:t>
            </a:r>
          </a:p>
          <a:p>
            <a:r>
              <a:rPr lang="en-GB" dirty="0"/>
              <a:t>Scan Chains</a:t>
            </a:r>
          </a:p>
          <a:p>
            <a:r>
              <a:rPr lang="en-GB" dirty="0"/>
              <a:t>Memory Arrays</a:t>
            </a:r>
          </a:p>
          <a:p>
            <a:r>
              <a:rPr lang="en-GB" dirty="0"/>
              <a:t>Bit Cell</a:t>
            </a:r>
          </a:p>
          <a:p>
            <a:r>
              <a:rPr lang="en-GB" dirty="0"/>
              <a:t>Dynamic Random Access Memory (DRAM)</a:t>
            </a:r>
          </a:p>
          <a:p>
            <a:r>
              <a:rPr lang="en-GB" dirty="0"/>
              <a:t>Static Random Access Memory (SRAM)</a:t>
            </a:r>
          </a:p>
          <a:p>
            <a:r>
              <a:rPr lang="en-GB" dirty="0"/>
              <a:t>Register Files</a:t>
            </a:r>
          </a:p>
          <a:p>
            <a:r>
              <a:rPr lang="en-GB" dirty="0"/>
              <a:t>Read Only Memory (ROM)</a:t>
            </a:r>
          </a:p>
          <a:p>
            <a:r>
              <a:rPr lang="en-GB" dirty="0"/>
              <a:t>Programmable ROM (PROM)</a:t>
            </a:r>
          </a:p>
          <a:p>
            <a:r>
              <a:rPr lang="en-GB" dirty="0"/>
              <a:t>Lookup tables (LUT)</a:t>
            </a:r>
          </a:p>
          <a:p>
            <a:r>
              <a:rPr lang="en-GB" dirty="0"/>
              <a:t>Programmable Logic Array (PLA)</a:t>
            </a:r>
          </a:p>
          <a:p>
            <a:r>
              <a:rPr lang="en-GB" dirty="0"/>
              <a:t>Field Programmable Gate Array (FPGA)</a:t>
            </a:r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Re-programmable ROM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2"/>
            <a:ext cx="8818500" cy="55318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Erasable PROMs (</a:t>
            </a:r>
            <a:r>
              <a:rPr lang="en-GB" b="1" dirty="0"/>
              <a:t>EPROM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replace the transistor and fuse with a floating-gate transistor</a:t>
            </a:r>
          </a:p>
          <a:p>
            <a:pPr lvl="2"/>
            <a:r>
              <a:rPr lang="en-GB" dirty="0"/>
              <a:t>not physically attached to any other wires</a:t>
            </a:r>
          </a:p>
          <a:p>
            <a:pPr lvl="2"/>
            <a:r>
              <a:rPr lang="en-GB" dirty="0"/>
              <a:t>when high voltages are applied, electrons tunnel  through an insulator onto the floating gate, turning on the  transistor and  connecting the </a:t>
            </a:r>
            <a:r>
              <a:rPr lang="en-GB" dirty="0" err="1"/>
              <a:t>bitline</a:t>
            </a:r>
            <a:r>
              <a:rPr lang="en-GB" dirty="0"/>
              <a:t> to the </a:t>
            </a:r>
            <a:r>
              <a:rPr lang="en-GB" dirty="0" err="1"/>
              <a:t>wordline</a:t>
            </a:r>
            <a:endParaRPr lang="en-GB" dirty="0"/>
          </a:p>
          <a:p>
            <a:pPr lvl="2"/>
            <a:r>
              <a:rPr lang="en-GB" dirty="0"/>
              <a:t>when exposed to ultraviolet light (half an hour),  the  electrons are knocked off the floating  gate, turning the  transistor off</a:t>
            </a:r>
          </a:p>
          <a:p>
            <a:pPr lvl="2"/>
            <a:r>
              <a:rPr lang="en-GB" dirty="0"/>
              <a:t>these actions are called </a:t>
            </a:r>
            <a:r>
              <a:rPr lang="en-GB" b="1" dirty="0"/>
              <a:t>programming</a:t>
            </a:r>
            <a:r>
              <a:rPr lang="en-GB" dirty="0"/>
              <a:t> and </a:t>
            </a:r>
            <a:r>
              <a:rPr lang="en-GB" b="1" dirty="0"/>
              <a:t>erasing</a:t>
            </a:r>
            <a:endParaRPr lang="en-GB" dirty="0"/>
          </a:p>
          <a:p>
            <a:r>
              <a:rPr lang="en-GB" dirty="0"/>
              <a:t>Electrically erasable PROMs (</a:t>
            </a:r>
            <a:r>
              <a:rPr lang="en-GB" b="1" dirty="0"/>
              <a:t>EEPROM</a:t>
            </a:r>
            <a:r>
              <a:rPr lang="en-GB" dirty="0"/>
              <a:t>) and </a:t>
            </a:r>
            <a:r>
              <a:rPr lang="en-GB" b="1" dirty="0"/>
              <a:t>Flash memory </a:t>
            </a:r>
          </a:p>
          <a:p>
            <a:pPr lvl="1"/>
            <a:r>
              <a:rPr lang="en-GB" dirty="0"/>
              <a:t>use similar principles but include circuitry for erasing and  programming</a:t>
            </a:r>
          </a:p>
          <a:p>
            <a:pPr lvl="1"/>
            <a:r>
              <a:rPr lang="en-GB" dirty="0"/>
              <a:t>in 2021, Flash cost about $0.1 per GB, and price is dropping</a:t>
            </a:r>
          </a:p>
          <a:p>
            <a:pPr lvl="2"/>
            <a:r>
              <a:rPr lang="en-GB" dirty="0"/>
              <a:t>a way to store large amounts of data in portable battery-powered systems</a:t>
            </a:r>
          </a:p>
          <a:p>
            <a:pPr lvl="0"/>
            <a:endParaRPr lang="en-GB" sz="600" dirty="0"/>
          </a:p>
          <a:p>
            <a:pPr lvl="0"/>
            <a:r>
              <a:rPr lang="en-GB" dirty="0"/>
              <a:t>ROMs are </a:t>
            </a:r>
            <a:r>
              <a:rPr lang="en-GB" b="1" dirty="0"/>
              <a:t>not really read only</a:t>
            </a:r>
            <a:r>
              <a:rPr lang="en-GB" dirty="0"/>
              <a:t>: they can be programmed </a:t>
            </a:r>
          </a:p>
          <a:p>
            <a:pPr lvl="1"/>
            <a:r>
              <a:rPr lang="en-GB" dirty="0"/>
              <a:t>difference between RAM and ROM: ROMs </a:t>
            </a:r>
            <a:r>
              <a:rPr lang="en-GB" b="1" dirty="0"/>
              <a:t>take a longer time to write </a:t>
            </a:r>
            <a:r>
              <a:rPr lang="en-GB" dirty="0"/>
              <a:t>but are </a:t>
            </a:r>
            <a:r>
              <a:rPr lang="en-GB" b="1" dirty="0"/>
              <a:t>non-volatile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Viso umano, testo, uomo, persona&#10;&#10;Descrizione generata automaticamente">
            <a:extLst>
              <a:ext uri="{FF2B5EF4-FFF2-40B4-BE49-F238E27FC236}">
                <a16:creationId xmlns:a16="http://schemas.microsoft.com/office/drawing/2014/main" id="{4675D4D2-DBEA-E414-1F64-CF403AA33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0997" y="195799"/>
            <a:ext cx="4039203" cy="113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94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Lookup tables (LUT)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Memory arrays can also </a:t>
            </a:r>
            <a:r>
              <a:rPr lang="en-GB" b="1" dirty="0"/>
              <a:t>perform combinational logic functions</a:t>
            </a:r>
          </a:p>
          <a:p>
            <a:pPr lvl="1"/>
            <a:r>
              <a:rPr lang="en-GB" dirty="0"/>
              <a:t>each address corresponds to a row in the truth table</a:t>
            </a:r>
          </a:p>
          <a:p>
            <a:pPr lvl="1"/>
            <a:r>
              <a:rPr lang="en-GB" dirty="0"/>
              <a:t>each data bit corresponds to an output value</a:t>
            </a:r>
          </a:p>
          <a:p>
            <a:pPr lvl="2"/>
            <a:r>
              <a:rPr lang="en-GB" dirty="0"/>
              <a:t>Data2 is the XOR of the two address inputs</a:t>
            </a:r>
          </a:p>
          <a:p>
            <a:pPr lvl="2"/>
            <a:r>
              <a:rPr lang="en-GB" dirty="0"/>
              <a:t>Data0 is the NOR of the two inputs</a:t>
            </a:r>
            <a:endParaRPr lang="en-GB" sz="300" dirty="0"/>
          </a:p>
          <a:p>
            <a:r>
              <a:rPr lang="en-GB" dirty="0"/>
              <a:t>A 2</a:t>
            </a:r>
            <a:r>
              <a:rPr lang="en-GB" baseline="30000" dirty="0"/>
              <a:t>N</a:t>
            </a:r>
            <a:r>
              <a:rPr lang="en-GB" dirty="0"/>
              <a:t>-word × M-bit memory can perform any combinational function of N inputs and M outputs</a:t>
            </a:r>
          </a:p>
          <a:p>
            <a:pPr marL="120650" indent="0">
              <a:buNone/>
            </a:pPr>
            <a:endParaRPr lang="en-GB" dirty="0"/>
          </a:p>
          <a:p>
            <a:r>
              <a:rPr lang="en-GB" dirty="0"/>
              <a:t>The following figure shows a LUT (4-word × -bit)  </a:t>
            </a:r>
            <a:br>
              <a:rPr lang="en-GB" dirty="0"/>
            </a:br>
            <a:r>
              <a:rPr lang="en-GB" dirty="0"/>
              <a:t>to perform the function Y = AB</a:t>
            </a:r>
          </a:p>
          <a:p>
            <a:endParaRPr lang="en-GB" dirty="0"/>
          </a:p>
          <a:p>
            <a:pPr lvl="1"/>
            <a:endParaRPr lang="en-GB" dirty="0"/>
          </a:p>
        </p:txBody>
      </p:sp>
      <p:pic>
        <p:nvPicPr>
          <p:cNvPr id="4" name="Immagine 3" descr="Immagine che contiene linea, schermata, numero, diagramma&#10;&#10;Descrizione generata automaticamente">
            <a:extLst>
              <a:ext uri="{FF2B5EF4-FFF2-40B4-BE49-F238E27FC236}">
                <a16:creationId xmlns:a16="http://schemas.microsoft.com/office/drawing/2014/main" id="{02E14479-FA77-891D-0B19-60509F5C7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179" y="4549905"/>
            <a:ext cx="1340827" cy="1752298"/>
          </a:xfrm>
          <a:prstGeom prst="rect">
            <a:avLst/>
          </a:prstGeom>
        </p:spPr>
      </p:pic>
      <p:pic>
        <p:nvPicPr>
          <p:cNvPr id="6" name="Immagine 5" descr="Immagine che contiene testo, diagramma, linea, Piano&#10;&#10;Descrizione generata automaticamente">
            <a:extLst>
              <a:ext uri="{FF2B5EF4-FFF2-40B4-BE49-F238E27FC236}">
                <a16:creationId xmlns:a16="http://schemas.microsoft.com/office/drawing/2014/main" id="{D45897C7-9286-C5DF-83CE-49EAB23333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478" y="3956538"/>
            <a:ext cx="2337378" cy="270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783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Programmable Logic Array (PLA)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Like memory, gates can be </a:t>
            </a:r>
            <a:r>
              <a:rPr lang="en-GB" b="1" dirty="0"/>
              <a:t>organized into regular arrays </a:t>
            </a:r>
          </a:p>
          <a:p>
            <a:pPr lvl="1"/>
            <a:r>
              <a:rPr lang="en-GB" dirty="0"/>
              <a:t>if connections are made programmable, they can be configured to perform any function  </a:t>
            </a:r>
          </a:p>
          <a:p>
            <a:r>
              <a:rPr lang="en-GB" dirty="0"/>
              <a:t>PLA implement two-level combinational logic in sum-of-products form</a:t>
            </a:r>
          </a:p>
          <a:p>
            <a:pPr lvl="1"/>
            <a:r>
              <a:rPr lang="en-GB" dirty="0"/>
              <a:t>the inputs (in true and complementary form) drive an AND array</a:t>
            </a:r>
          </a:p>
          <a:p>
            <a:pPr lvl="2"/>
            <a:r>
              <a:rPr lang="en-GB" dirty="0"/>
              <a:t>which produces implicants</a:t>
            </a:r>
          </a:p>
          <a:p>
            <a:pPr lvl="1"/>
            <a:r>
              <a:rPr lang="en-GB" dirty="0"/>
              <a:t>the implicants, in turn, are </a:t>
            </a:r>
            <a:r>
              <a:rPr lang="en-GB" dirty="0" err="1"/>
              <a:t>ORed</a:t>
            </a:r>
            <a:r>
              <a:rPr lang="en-GB" dirty="0"/>
              <a:t> together to form the outputs</a:t>
            </a:r>
            <a:endParaRPr lang="en-GB" sz="500" dirty="0"/>
          </a:p>
          <a:p>
            <a:r>
              <a:rPr lang="en-GB" dirty="0"/>
              <a:t>An M×N×P-bit PLA has M inputs, N implicants, and P outputs</a:t>
            </a:r>
          </a:p>
          <a:p>
            <a:pPr lvl="1"/>
            <a:endParaRPr lang="en-GB" dirty="0"/>
          </a:p>
        </p:txBody>
      </p:sp>
      <p:pic>
        <p:nvPicPr>
          <p:cNvPr id="4" name="Immagine 3" descr="Immagine che contiene testo, diagramma, linea, calligrafia&#10;&#10;Descrizione generata automaticamente">
            <a:extLst>
              <a:ext uri="{FF2B5EF4-FFF2-40B4-BE49-F238E27FC236}">
                <a16:creationId xmlns:a16="http://schemas.microsoft.com/office/drawing/2014/main" id="{11610FC4-A78B-766A-0C5D-2DE7B0876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36" y="4043892"/>
            <a:ext cx="3991707" cy="25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251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Programmable Logic Array (PLA)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1855"/>
            <a:ext cx="8818500" cy="53496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Example:</a:t>
            </a:r>
            <a:endParaRPr lang="en-GB" u="sng" dirty="0"/>
          </a:p>
          <a:p>
            <a:pPr lvl="0"/>
            <a:endParaRPr lang="en-GB" sz="500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sz="1800" dirty="0"/>
          </a:p>
          <a:p>
            <a:pPr lvl="0"/>
            <a:r>
              <a:rPr lang="en-GB" dirty="0"/>
              <a:t>ROMs can be viewed as a special case of PLAs</a:t>
            </a:r>
          </a:p>
          <a:p>
            <a:pPr lvl="1"/>
            <a:r>
              <a:rPr lang="en-GB" dirty="0"/>
              <a:t>A 2</a:t>
            </a:r>
            <a:r>
              <a:rPr lang="en-GB" baseline="30000" dirty="0"/>
              <a:t>M</a:t>
            </a:r>
            <a:r>
              <a:rPr lang="en-GB" dirty="0"/>
              <a:t>-word×N-bit ROM is simply an M×2</a:t>
            </a:r>
            <a:r>
              <a:rPr lang="en-GB" baseline="30000" dirty="0"/>
              <a:t>M</a:t>
            </a:r>
            <a:r>
              <a:rPr lang="en-GB" dirty="0"/>
              <a:t>×N-bit PLA</a:t>
            </a:r>
          </a:p>
          <a:p>
            <a:pPr lvl="1"/>
            <a:r>
              <a:rPr lang="en-GB" dirty="0"/>
              <a:t>the decoder behaves as an AND plane that produces all 2</a:t>
            </a:r>
            <a:r>
              <a:rPr lang="en-GB" baseline="30000" dirty="0"/>
              <a:t>M</a:t>
            </a:r>
            <a:r>
              <a:rPr lang="en-GB" dirty="0"/>
              <a:t> minterms</a:t>
            </a:r>
          </a:p>
          <a:p>
            <a:pPr lvl="1"/>
            <a:r>
              <a:rPr lang="en-GB" dirty="0"/>
              <a:t>the ROM array behaves as the OR plane that produces the outputs</a:t>
            </a:r>
          </a:p>
          <a:p>
            <a:r>
              <a:rPr lang="en-GB" dirty="0"/>
              <a:t>If function does not depend on all minterms, PLA is smaller than a ROM</a:t>
            </a:r>
          </a:p>
          <a:p>
            <a:endParaRPr lang="en-GB" sz="300" dirty="0"/>
          </a:p>
          <a:p>
            <a:r>
              <a:rPr lang="en-GB" dirty="0"/>
              <a:t>PLAs have largely been displaced by FPGAs, which are more flexible and efficient</a:t>
            </a:r>
          </a:p>
        </p:txBody>
      </p:sp>
      <p:pic>
        <p:nvPicPr>
          <p:cNvPr id="5" name="Immagine 4" descr="Immagine che contiene Carattere, testo, bianco, tipografia&#10;&#10;Descrizione generata automaticamente">
            <a:extLst>
              <a:ext uri="{FF2B5EF4-FFF2-40B4-BE49-F238E27FC236}">
                <a16:creationId xmlns:a16="http://schemas.microsoft.com/office/drawing/2014/main" id="{FBADA169-2A82-BF41-4698-1E17CFF48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681" y="1575324"/>
            <a:ext cx="1346200" cy="558800"/>
          </a:xfrm>
          <a:prstGeom prst="rect">
            <a:avLst/>
          </a:prstGeom>
        </p:spPr>
      </p:pic>
      <p:pic>
        <p:nvPicPr>
          <p:cNvPr id="9" name="Immagine 8" descr="Immagine che contiene diagramma, linea, Piano, Disegno tecnico&#10;&#10;Descrizione generata automaticamente">
            <a:extLst>
              <a:ext uri="{FF2B5EF4-FFF2-40B4-BE49-F238E27FC236}">
                <a16:creationId xmlns:a16="http://schemas.microsoft.com/office/drawing/2014/main" id="{F5D3C964-5CE0-9642-955F-E281A5B7F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4262" y="1060171"/>
            <a:ext cx="3331779" cy="2888993"/>
          </a:xfrm>
          <a:prstGeom prst="rect">
            <a:avLst/>
          </a:prstGeom>
        </p:spPr>
      </p:pic>
      <p:pic>
        <p:nvPicPr>
          <p:cNvPr id="11" name="Immagine 10" descr="Immagine che contiene diagramma, testo, linea, Parallelo&#10;&#10;Descrizione generata automaticamente">
            <a:extLst>
              <a:ext uri="{FF2B5EF4-FFF2-40B4-BE49-F238E27FC236}">
                <a16:creationId xmlns:a16="http://schemas.microsoft.com/office/drawing/2014/main" id="{F9BB2082-3483-0A2F-6D9A-D441E679A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7935" y="996267"/>
            <a:ext cx="3013315" cy="295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495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Field Programmable Gate Array (FPGA)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4168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An array of </a:t>
            </a:r>
            <a:r>
              <a:rPr lang="en-GB" b="1" dirty="0"/>
              <a:t>reconfigurable logic elements (LE)</a:t>
            </a:r>
          </a:p>
          <a:p>
            <a:pPr lvl="1"/>
            <a:r>
              <a:rPr lang="en-GB" dirty="0"/>
              <a:t>user can implement designs employing either an </a:t>
            </a:r>
            <a:br>
              <a:rPr lang="en-GB" dirty="0"/>
            </a:br>
            <a:r>
              <a:rPr lang="en-GB" b="1" dirty="0"/>
              <a:t>Hardware Description Language</a:t>
            </a:r>
            <a:r>
              <a:rPr lang="en-GB" dirty="0"/>
              <a:t> (HDL) or a schematic </a:t>
            </a:r>
          </a:p>
          <a:p>
            <a:pPr lvl="1"/>
            <a:r>
              <a:rPr lang="en-GB" dirty="0"/>
              <a:t>each LE can be configured to perform combinational or </a:t>
            </a:r>
            <a:br>
              <a:rPr lang="en-GB" dirty="0"/>
            </a:br>
            <a:r>
              <a:rPr lang="en-GB" dirty="0"/>
              <a:t>sequential functions</a:t>
            </a:r>
          </a:p>
          <a:p>
            <a:pPr lvl="1"/>
            <a:r>
              <a:rPr lang="en-GB" dirty="0"/>
              <a:t>LEs are surrounded by </a:t>
            </a:r>
            <a:r>
              <a:rPr lang="en-GB" b="1" dirty="0"/>
              <a:t>input/output elements</a:t>
            </a:r>
            <a:r>
              <a:rPr lang="en-GB" dirty="0"/>
              <a:t> (</a:t>
            </a:r>
            <a:r>
              <a:rPr lang="en-GB" b="1" dirty="0"/>
              <a:t>IOE</a:t>
            </a:r>
            <a:r>
              <a:rPr lang="en-GB" dirty="0"/>
              <a:t>) for </a:t>
            </a:r>
            <a:br>
              <a:rPr lang="en-GB" dirty="0"/>
            </a:br>
            <a:r>
              <a:rPr lang="en-GB" dirty="0"/>
              <a:t>interfacing with the outside world</a:t>
            </a:r>
          </a:p>
          <a:p>
            <a:pPr lvl="2"/>
            <a:r>
              <a:rPr lang="en-GB" dirty="0"/>
              <a:t>IOEs inputs and outputs to pins on the chip package</a:t>
            </a:r>
          </a:p>
          <a:p>
            <a:pPr lvl="1"/>
            <a:r>
              <a:rPr lang="en-GB" dirty="0"/>
              <a:t>LEs can connect to other LEs and IOEs through </a:t>
            </a:r>
            <a:br>
              <a:rPr lang="en-GB" dirty="0"/>
            </a:br>
            <a:r>
              <a:rPr lang="en-GB" dirty="0"/>
              <a:t>programmable routing channels</a:t>
            </a:r>
            <a:endParaRPr lang="en-GB" sz="1000" dirty="0"/>
          </a:p>
          <a:p>
            <a:r>
              <a:rPr lang="en-GB" dirty="0"/>
              <a:t>FPGAs are more powerful and more flexible than PLAs </a:t>
            </a:r>
          </a:p>
          <a:p>
            <a:pPr lvl="1"/>
            <a:r>
              <a:rPr lang="en-GB" dirty="0"/>
              <a:t>can implement both combinational and sequential logic</a:t>
            </a:r>
          </a:p>
          <a:p>
            <a:pPr lvl="1"/>
            <a:r>
              <a:rPr lang="en-GB" dirty="0"/>
              <a:t>can implement multilevel logic functions (not just two-level logic)</a:t>
            </a:r>
          </a:p>
          <a:p>
            <a:r>
              <a:rPr lang="en-GB" dirty="0"/>
              <a:t>FPGAs are used on several consumer produces</a:t>
            </a:r>
          </a:p>
          <a:p>
            <a:pPr lvl="1"/>
            <a:r>
              <a:rPr lang="en-GB" dirty="0"/>
              <a:t>Mercedes Benz S-Class has over a dozed on Xilinx FPGAs</a:t>
            </a:r>
          </a:p>
          <a:p>
            <a:pPr lvl="1"/>
            <a:r>
              <a:rPr lang="en-GB" dirty="0"/>
              <a:t>quick time-to-market</a:t>
            </a:r>
          </a:p>
        </p:txBody>
      </p:sp>
      <p:pic>
        <p:nvPicPr>
          <p:cNvPr id="3" name="Immagine 2" descr="Immagine che contiene testo, schermata, Rettangolo, quadrato&#10;&#10;Descrizione generata automaticamente">
            <a:extLst>
              <a:ext uri="{FF2B5EF4-FFF2-40B4-BE49-F238E27FC236}">
                <a16:creationId xmlns:a16="http://schemas.microsoft.com/office/drawing/2014/main" id="{DB10C530-1089-EDE3-18A8-B31E89AD4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505" y="1212536"/>
            <a:ext cx="2542745" cy="221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349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Field Programmable Gate Array (FPGA)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1450" y="963051"/>
            <a:ext cx="8818500" cy="5679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single LE from Intel’s Cyclone IV FPGA</a:t>
            </a:r>
          </a:p>
          <a:p>
            <a:pPr marL="590550" lvl="1" indent="0">
              <a:buNone/>
            </a:pPr>
            <a:endParaRPr lang="en-GB" dirty="0"/>
          </a:p>
        </p:txBody>
      </p:sp>
      <p:pic>
        <p:nvPicPr>
          <p:cNvPr id="3" name="Immagine 2" descr="Immagine che contiene testo, diagramma, Piano, linea&#10;&#10;Descrizione generata automaticamente">
            <a:extLst>
              <a:ext uri="{FF2B5EF4-FFF2-40B4-BE49-F238E27FC236}">
                <a16:creationId xmlns:a16="http://schemas.microsoft.com/office/drawing/2014/main" id="{BBB2DC54-CA9C-A7F6-A29C-1B126B500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50" y="1540290"/>
            <a:ext cx="8028632" cy="4704393"/>
          </a:xfrm>
          <a:prstGeom prst="rect">
            <a:avLst/>
          </a:prstGeom>
        </p:spPr>
      </p:pic>
      <p:pic>
        <p:nvPicPr>
          <p:cNvPr id="5" name="Immagine 4" descr="Immagine che contiene testo, diagramma, Piano, linea&#10;&#10;Descrizione generata automaticamente">
            <a:extLst>
              <a:ext uri="{FF2B5EF4-FFF2-40B4-BE49-F238E27FC236}">
                <a16:creationId xmlns:a16="http://schemas.microsoft.com/office/drawing/2014/main" id="{FEF74A06-8D5A-F939-A788-B9AF42229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5551"/>
            <a:ext cx="8028632" cy="4704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98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Field Programmable Gate Array (FPGA) (3)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71450" y="963051"/>
            <a:ext cx="8818500" cy="56797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Other brands of FPGA are organized somewhat differently, but the same general principles apply. </a:t>
            </a:r>
          </a:p>
          <a:p>
            <a:pPr lvl="1"/>
            <a:r>
              <a:rPr lang="en-GB" dirty="0"/>
              <a:t>for example, Xilinx’s 7-series FPGAs use 6-input LUTs instead of 4-input LUTs</a:t>
            </a:r>
          </a:p>
          <a:p>
            <a:r>
              <a:rPr lang="en-GB" dirty="0"/>
              <a:t>The designer configures an FPGA by first creating a schematic or HDL description of the design</a:t>
            </a:r>
          </a:p>
          <a:p>
            <a:pPr lvl="1"/>
            <a:r>
              <a:rPr lang="en-GB" dirty="0"/>
              <a:t>the design is then synthesized onto the FPGA</a:t>
            </a:r>
          </a:p>
          <a:p>
            <a:pPr lvl="1"/>
            <a:r>
              <a:rPr lang="en-GB" dirty="0"/>
              <a:t>synthesis tool determines how the LUTs, multiplexers, and routing channels should be configured to perform the specified functions</a:t>
            </a:r>
          </a:p>
          <a:p>
            <a:r>
              <a:rPr lang="en-GB" dirty="0"/>
              <a:t>This configuration information is then downloaded to the FPGA </a:t>
            </a:r>
          </a:p>
          <a:p>
            <a:pPr lvl="1"/>
            <a:r>
              <a:rPr lang="en-GB" dirty="0"/>
              <a:t>Cyclone IV FPGAs store their configuration information in SRAM and then are easily reprogrammed</a:t>
            </a:r>
          </a:p>
          <a:p>
            <a:pPr lvl="1"/>
            <a:r>
              <a:rPr lang="en-GB" dirty="0"/>
              <a:t>FPGA may download its SRAM contents from a computer or from an EEPROM chip when the system is turned on</a:t>
            </a:r>
          </a:p>
          <a:p>
            <a:pPr lvl="2"/>
            <a:r>
              <a:rPr lang="en-GB" dirty="0"/>
              <a:t>some manufacturers include an EEPROM directly on the FPGA or use one-time programmable fuses to configure the FPGA</a:t>
            </a:r>
          </a:p>
          <a:p>
            <a:pPr lvl="2"/>
            <a:endParaRPr lang="en-GB" sz="100" dirty="0"/>
          </a:p>
          <a:p>
            <a:r>
              <a:rPr lang="en-GB" dirty="0"/>
              <a:t>DEEDS is capable of creating an HDL description of your schematic that can be deployed on a real FPGA, as we will see in the next semester!</a:t>
            </a:r>
          </a:p>
        </p:txBody>
      </p:sp>
    </p:spTree>
    <p:extLst>
      <p:ext uri="{BB962C8B-B14F-4D97-AF65-F5344CB8AC3E}">
        <p14:creationId xmlns:p14="http://schemas.microsoft.com/office/powerpoint/2010/main" val="3672496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Building Blocks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Like Combinational logic, also Sequential logic  is often grouped into </a:t>
            </a:r>
            <a:r>
              <a:rPr lang="en-GB" b="1" dirty="0"/>
              <a:t>larger building blocks </a:t>
            </a:r>
            <a:r>
              <a:rPr lang="en-GB" dirty="0"/>
              <a:t>to build more complex systems</a:t>
            </a:r>
          </a:p>
          <a:p>
            <a:pPr lvl="1"/>
            <a:r>
              <a:rPr lang="en-GB" dirty="0"/>
              <a:t>principles of </a:t>
            </a:r>
            <a:r>
              <a:rPr lang="en-GB" b="1" dirty="0"/>
              <a:t>abstraction, hierarchy, modularity, and regularity</a:t>
            </a:r>
          </a:p>
          <a:p>
            <a:pPr lvl="1"/>
            <a:r>
              <a:rPr lang="en-GB" dirty="0"/>
              <a:t>hiding the unnecessary gate-level details to emphasize the function of the building block</a:t>
            </a:r>
          </a:p>
          <a:p>
            <a:pPr lvl="1"/>
            <a:r>
              <a:rPr lang="en-GB" dirty="0"/>
              <a:t>hierarchically assembled from simpler components</a:t>
            </a:r>
          </a:p>
          <a:p>
            <a:pPr lvl="1"/>
            <a:r>
              <a:rPr lang="en-GB" dirty="0"/>
              <a:t>a well-defined interface and can be treated as a black box</a:t>
            </a:r>
          </a:p>
          <a:p>
            <a:r>
              <a:rPr lang="en-GB" dirty="0"/>
              <a:t>Examples: </a:t>
            </a:r>
          </a:p>
          <a:p>
            <a:pPr lvl="1"/>
            <a:r>
              <a:rPr lang="en-GB" dirty="0"/>
              <a:t>Counters</a:t>
            </a:r>
          </a:p>
          <a:p>
            <a:pPr lvl="1"/>
            <a:r>
              <a:rPr lang="en-GB" dirty="0"/>
              <a:t>Registers</a:t>
            </a:r>
          </a:p>
          <a:p>
            <a:pPr lvl="1"/>
            <a:r>
              <a:rPr lang="en-GB" dirty="0"/>
              <a:t>Memory</a:t>
            </a:r>
          </a:p>
          <a:p>
            <a:pPr lvl="1"/>
            <a:r>
              <a:rPr lang="en-GB" dirty="0"/>
              <a:t>PLA </a:t>
            </a:r>
          </a:p>
          <a:p>
            <a:pPr lvl="1"/>
            <a:r>
              <a:rPr lang="en-GB" dirty="0"/>
              <a:t>FPGA</a:t>
            </a:r>
          </a:p>
          <a:p>
            <a:r>
              <a:rPr lang="en-GB" dirty="0"/>
              <a:t>We will use many of these building blocks to build a microprocessor</a:t>
            </a:r>
          </a:p>
          <a:p>
            <a:pPr lvl="0"/>
            <a:endParaRPr lang="en-GB" dirty="0"/>
          </a:p>
          <a:p>
            <a:pPr lvl="1"/>
            <a:endParaRPr lang="en-GB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Counters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3930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device that advances through all 2</a:t>
            </a:r>
            <a:r>
              <a:rPr lang="en-GB" baseline="30000" dirty="0"/>
              <a:t>N</a:t>
            </a:r>
            <a:r>
              <a:rPr lang="en-GB" dirty="0"/>
              <a:t> possible outputs in binary </a:t>
            </a:r>
            <a:br>
              <a:rPr lang="en-GB" dirty="0"/>
            </a:br>
            <a:r>
              <a:rPr lang="en-GB" dirty="0"/>
              <a:t>order</a:t>
            </a:r>
          </a:p>
          <a:p>
            <a:pPr lvl="1"/>
            <a:r>
              <a:rPr lang="en-GB" dirty="0"/>
              <a:t>incrementing on the rising edge of the clock</a:t>
            </a:r>
          </a:p>
          <a:p>
            <a:pPr lvl="1"/>
            <a:r>
              <a:rPr lang="en-GB" dirty="0"/>
              <a:t>Reset initializes the output to 0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A possible implementation composed of an adder </a:t>
            </a:r>
            <a:br>
              <a:rPr lang="en-GB" dirty="0"/>
            </a:br>
            <a:r>
              <a:rPr lang="en-GB" dirty="0"/>
              <a:t>and a  resettable register</a:t>
            </a:r>
          </a:p>
          <a:p>
            <a:pPr lvl="1"/>
            <a:r>
              <a:rPr lang="en-GB" dirty="0"/>
              <a:t>on each cycle, the counter adds 1 to the value </a:t>
            </a:r>
            <a:br>
              <a:rPr lang="en-GB" dirty="0"/>
            </a:br>
            <a:r>
              <a:rPr lang="en-GB" dirty="0"/>
              <a:t>stored in the register</a:t>
            </a:r>
          </a:p>
          <a:p>
            <a:pPr lvl="1"/>
            <a:r>
              <a:rPr lang="en-GB" dirty="0"/>
              <a:t>the most significant bit toggles every 2</a:t>
            </a:r>
            <a:r>
              <a:rPr lang="en-GB" baseline="30000" dirty="0"/>
              <a:t>N</a:t>
            </a:r>
            <a:r>
              <a:rPr lang="en-GB" dirty="0"/>
              <a:t> cycles </a:t>
            </a:r>
          </a:p>
          <a:p>
            <a:endParaRPr lang="en-GB" dirty="0"/>
          </a:p>
          <a:p>
            <a:r>
              <a:rPr lang="en-GB" dirty="0"/>
              <a:t>It can be used to reduces the frequency of the </a:t>
            </a:r>
            <a:br>
              <a:rPr lang="en-GB" dirty="0"/>
            </a:br>
            <a:r>
              <a:rPr lang="en-GB" dirty="0"/>
              <a:t>clock by a factor of 2</a:t>
            </a:r>
            <a:r>
              <a:rPr lang="en-GB" baseline="30000" dirty="0"/>
              <a:t>N</a:t>
            </a:r>
          </a:p>
          <a:p>
            <a:pPr lvl="1"/>
            <a:r>
              <a:rPr lang="en-GB" dirty="0"/>
              <a:t>useful for slowing down fast signals</a:t>
            </a:r>
          </a:p>
          <a:p>
            <a:pPr lvl="1"/>
            <a:r>
              <a:rPr lang="en-GB" dirty="0"/>
              <a:t>a digital system with a 50MHz clock, can be slowed with a 24-bit counter to produce a 2.98Hz signal that  blinks a LED at a rate the human eye can observe</a:t>
            </a:r>
          </a:p>
        </p:txBody>
      </p:sp>
      <p:pic>
        <p:nvPicPr>
          <p:cNvPr id="4" name="Immagine 3" descr="Immagine che contiene diagramma, schizzo, disegno, linea&#10;&#10;Descrizione generata automaticamente">
            <a:extLst>
              <a:ext uri="{FF2B5EF4-FFF2-40B4-BE49-F238E27FC236}">
                <a16:creationId xmlns:a16="http://schemas.microsoft.com/office/drawing/2014/main" id="{BC367194-A37E-6082-630A-671094B93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318" y="593479"/>
            <a:ext cx="1382443" cy="1984213"/>
          </a:xfrm>
          <a:prstGeom prst="rect">
            <a:avLst/>
          </a:prstGeom>
        </p:spPr>
      </p:pic>
      <p:pic>
        <p:nvPicPr>
          <p:cNvPr id="7" name="Immagine 6" descr="Immagine che contiene diagramma, linea, Disegno tecnico, Piano&#10;&#10;Descrizione generata automaticamente">
            <a:extLst>
              <a:ext uri="{FF2B5EF4-FFF2-40B4-BE49-F238E27FC236}">
                <a16:creationId xmlns:a16="http://schemas.microsoft.com/office/drawing/2014/main" id="{9994D323-1EB8-2C51-AD2E-03829C5C8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77" y="2723465"/>
            <a:ext cx="3259682" cy="2982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12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Digitally Controlled Oscillator (DCO)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counter generalization to produce arbitrary frequencies </a:t>
            </a:r>
          </a:p>
          <a:p>
            <a:pPr lvl="0"/>
            <a:endParaRPr lang="en-GB" dirty="0"/>
          </a:p>
          <a:p>
            <a:r>
              <a:rPr lang="en-GB" dirty="0"/>
              <a:t>A N-bit counter that adds p on each cycle, rather than 1</a:t>
            </a:r>
          </a:p>
          <a:p>
            <a:pPr lvl="1"/>
            <a:r>
              <a:rPr lang="en-GB" dirty="0"/>
              <a:t>if the clock has frequency </a:t>
            </a:r>
            <a:r>
              <a:rPr lang="en-GB" dirty="0" err="1"/>
              <a:t>f</a:t>
            </a:r>
            <a:r>
              <a:rPr lang="en-GB" baseline="-25000" dirty="0" err="1"/>
              <a:t>clk</a:t>
            </a:r>
            <a:r>
              <a:rPr lang="en-GB" dirty="0"/>
              <a:t>, the most significant bit now toggles at </a:t>
            </a:r>
            <a:r>
              <a:rPr lang="en-GB" dirty="0" err="1"/>
              <a:t>f</a:t>
            </a:r>
            <a:r>
              <a:rPr lang="en-GB" baseline="-25000" dirty="0" err="1"/>
              <a:t>out</a:t>
            </a:r>
            <a:r>
              <a:rPr lang="en-GB" dirty="0"/>
              <a:t> = </a:t>
            </a:r>
            <a:r>
              <a:rPr lang="en-GB" dirty="0" err="1"/>
              <a:t>f</a:t>
            </a:r>
            <a:r>
              <a:rPr lang="en-GB" baseline="-25000" dirty="0" err="1"/>
              <a:t>clk</a:t>
            </a:r>
            <a:r>
              <a:rPr lang="en-GB" dirty="0"/>
              <a:t> * p/2</a:t>
            </a:r>
            <a:r>
              <a:rPr lang="en-GB" baseline="30000" dirty="0"/>
              <a:t>N</a:t>
            </a:r>
          </a:p>
          <a:p>
            <a:endParaRPr lang="en-GB" dirty="0"/>
          </a:p>
          <a:p>
            <a:r>
              <a:rPr lang="en-GB" dirty="0"/>
              <a:t>Selecting p and N, we can produce an output of any frequency</a:t>
            </a:r>
          </a:p>
          <a:p>
            <a:pPr lvl="1"/>
            <a:r>
              <a:rPr lang="en-GB" dirty="0"/>
              <a:t>larger N gives more precise control at the expense of more hardware</a:t>
            </a:r>
          </a:p>
          <a:p>
            <a:endParaRPr lang="en-GB" dirty="0"/>
          </a:p>
          <a:p>
            <a:r>
              <a:rPr lang="en-GB" dirty="0"/>
              <a:t>Suppose we have a 50 MHz clock and want to produce a 500 Hz output</a:t>
            </a:r>
          </a:p>
          <a:p>
            <a:pPr lvl="1"/>
            <a:r>
              <a:rPr lang="en-GB" dirty="0"/>
              <a:t>consider using an N=24 or 32 bit counter</a:t>
            </a:r>
          </a:p>
          <a:p>
            <a:pPr lvl="1"/>
            <a:r>
              <a:rPr lang="en-GB" dirty="0"/>
              <a:t>we want p/2</a:t>
            </a:r>
            <a:r>
              <a:rPr lang="en-GB" baseline="30000" dirty="0"/>
              <a:t>N</a:t>
            </a:r>
            <a:r>
              <a:rPr lang="en-GB" dirty="0"/>
              <a:t> = 500Hz/50MHz = 0.00001</a:t>
            </a:r>
          </a:p>
          <a:p>
            <a:pPr lvl="1"/>
            <a:r>
              <a:rPr lang="en-GB" dirty="0"/>
              <a:t>if N=24, choose p=168 to get </a:t>
            </a:r>
            <a:r>
              <a:rPr lang="en-GB" dirty="0" err="1"/>
              <a:t>f</a:t>
            </a:r>
            <a:r>
              <a:rPr lang="en-GB" baseline="-25000" dirty="0" err="1"/>
              <a:t>out</a:t>
            </a:r>
            <a:r>
              <a:rPr lang="en-GB" dirty="0"/>
              <a:t>=500.68Hz </a:t>
            </a:r>
          </a:p>
          <a:p>
            <a:pPr lvl="1"/>
            <a:r>
              <a:rPr lang="en-GB" dirty="0"/>
              <a:t>if N=32, choose p=42950 to get </a:t>
            </a:r>
            <a:r>
              <a:rPr lang="en-GB" dirty="0" err="1"/>
              <a:t>f</a:t>
            </a:r>
            <a:r>
              <a:rPr lang="en-GB" baseline="-25000" dirty="0" err="1"/>
              <a:t>out</a:t>
            </a:r>
            <a:r>
              <a:rPr lang="en-GB" dirty="0"/>
              <a:t>=500.038 Hz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394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Shift Registers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80187"/>
            <a:ext cx="8818500" cy="554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device that shift in a new bit on each clock edge</a:t>
            </a:r>
          </a:p>
          <a:p>
            <a:pPr lvl="1"/>
            <a:r>
              <a:rPr lang="en-GB" dirty="0"/>
              <a:t>on each rising edge of the clock, a new bit is shifted in from S</a:t>
            </a:r>
            <a:r>
              <a:rPr lang="en-GB" baseline="-25000" dirty="0"/>
              <a:t>in</a:t>
            </a:r>
            <a:r>
              <a:rPr lang="en-GB" dirty="0"/>
              <a:t> and </a:t>
            </a:r>
            <a:br>
              <a:rPr lang="en-GB" dirty="0"/>
            </a:br>
            <a:r>
              <a:rPr lang="en-GB" dirty="0"/>
              <a:t>all the subsequent contents are shifted forward</a:t>
            </a:r>
          </a:p>
          <a:p>
            <a:pPr lvl="1"/>
            <a:r>
              <a:rPr lang="en-GB" dirty="0"/>
              <a:t>the last bit in the shift register is available at </a:t>
            </a:r>
            <a:r>
              <a:rPr lang="en-GB" dirty="0" err="1"/>
              <a:t>S</a:t>
            </a:r>
            <a:r>
              <a:rPr lang="en-GB" baseline="-25000" dirty="0" err="1"/>
              <a:t>out</a:t>
            </a:r>
            <a:endParaRPr lang="en-GB" dirty="0"/>
          </a:p>
          <a:p>
            <a:r>
              <a:rPr lang="en-GB" dirty="0"/>
              <a:t>It can be constructed from N flip-flops connected in series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sz="1000" dirty="0"/>
          </a:p>
          <a:p>
            <a:pPr lvl="0"/>
            <a:r>
              <a:rPr lang="en-GB" dirty="0"/>
              <a:t>Don’t confuse shift registers with shifters</a:t>
            </a:r>
          </a:p>
          <a:p>
            <a:pPr lvl="1"/>
            <a:r>
              <a:rPr lang="en-GB" dirty="0"/>
              <a:t>shifters are un-clocked combinational blocks that shift an input by a specified amount</a:t>
            </a:r>
            <a:endParaRPr lang="en-GB" sz="1400" dirty="0"/>
          </a:p>
          <a:p>
            <a:r>
              <a:rPr lang="en-GB" dirty="0"/>
              <a:t>Can be viewed as </a:t>
            </a:r>
            <a:r>
              <a:rPr lang="en-GB" b="1" dirty="0"/>
              <a:t>serial-to-parallel converter</a:t>
            </a:r>
            <a:endParaRPr lang="en-GB" dirty="0"/>
          </a:p>
          <a:p>
            <a:pPr lvl="1"/>
            <a:r>
              <a:rPr lang="en-GB" dirty="0"/>
              <a:t>the input is provided serially (one bit at a time) at S</a:t>
            </a:r>
            <a:r>
              <a:rPr lang="en-GB" baseline="-25000" dirty="0"/>
              <a:t>in</a:t>
            </a:r>
          </a:p>
          <a:p>
            <a:pPr lvl="1"/>
            <a:r>
              <a:rPr lang="en-GB" dirty="0"/>
              <a:t>after N cycles, the past N inputs are available in parallel at Q</a:t>
            </a:r>
          </a:p>
        </p:txBody>
      </p:sp>
      <p:pic>
        <p:nvPicPr>
          <p:cNvPr id="4" name="Immagine 3" descr="Immagine che contiene diagramma, schizzo, linea, disegno&#10;&#10;Descrizione generata automaticamente">
            <a:extLst>
              <a:ext uri="{FF2B5EF4-FFF2-40B4-BE49-F238E27FC236}">
                <a16:creationId xmlns:a16="http://schemas.microsoft.com/office/drawing/2014/main" id="{C1DB3BC4-02A7-DEF9-0CF0-1D082829F4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628" y="732483"/>
            <a:ext cx="1664672" cy="1856750"/>
          </a:xfrm>
          <a:prstGeom prst="rect">
            <a:avLst/>
          </a:prstGeom>
        </p:spPr>
      </p:pic>
      <p:pic>
        <p:nvPicPr>
          <p:cNvPr id="7" name="Immagine 6" descr="Immagine che contiene diagramma, linea, Disegno tecnico, Piano&#10;&#10;Descrizione generata automaticamente">
            <a:extLst>
              <a:ext uri="{FF2B5EF4-FFF2-40B4-BE49-F238E27FC236}">
                <a16:creationId xmlns:a16="http://schemas.microsoft.com/office/drawing/2014/main" id="{C0181FA4-1A0D-8AF9-6795-9A0A1F5F52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165" y="2826080"/>
            <a:ext cx="3975652" cy="1836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928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diagramma, linea, Diagramma, Disegno tecnico&#10;&#10;Descrizione generata automaticamente">
            <a:extLst>
              <a:ext uri="{FF2B5EF4-FFF2-40B4-BE49-F238E27FC236}">
                <a16:creationId xmlns:a16="http://schemas.microsoft.com/office/drawing/2014/main" id="{408F8785-A7D5-BB6E-AF9A-0CC109793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907" y="2917356"/>
            <a:ext cx="6442276" cy="2728107"/>
          </a:xfrm>
          <a:prstGeom prst="rect">
            <a:avLst/>
          </a:prstGeom>
        </p:spPr>
      </p:pic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Shift Registers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related circuit is a </a:t>
            </a:r>
            <a:r>
              <a:rPr lang="en-GB" b="1" dirty="0"/>
              <a:t>parallel-to-serial converter</a:t>
            </a:r>
          </a:p>
          <a:p>
            <a:pPr lvl="1"/>
            <a:r>
              <a:rPr lang="en-GB" dirty="0"/>
              <a:t>it loads N bits in parallel</a:t>
            </a:r>
          </a:p>
          <a:p>
            <a:pPr lvl="1"/>
            <a:r>
              <a:rPr lang="en-GB" dirty="0"/>
              <a:t>then shifts them out one at a time</a:t>
            </a:r>
          </a:p>
          <a:p>
            <a:r>
              <a:rPr lang="en-GB" dirty="0"/>
              <a:t>A shift register can be modified to perform both serial-to-parallel and parallel-to-serial operations by adding a parallel input D</a:t>
            </a:r>
            <a:r>
              <a:rPr lang="en-GB" baseline="-25000" dirty="0"/>
              <a:t>N−1:0</a:t>
            </a:r>
            <a:r>
              <a:rPr lang="en-GB" dirty="0"/>
              <a:t> and a control signal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sz="8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when Load is asserted, the flip-flops are loaded in parallel from the D inputs </a:t>
            </a:r>
          </a:p>
          <a:p>
            <a:pPr lvl="1"/>
            <a:r>
              <a:rPr lang="en-GB" dirty="0"/>
              <a:t>otherwise, the shift register shifts normally 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7696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Scan Chains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944580"/>
            <a:ext cx="8818500" cy="55960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Testing combinational circuits is relatively straightforward</a:t>
            </a:r>
          </a:p>
          <a:p>
            <a:pPr lvl="1"/>
            <a:r>
              <a:rPr lang="en-GB" dirty="0"/>
              <a:t>known inputs (</a:t>
            </a:r>
            <a:r>
              <a:rPr lang="en-GB" b="1" dirty="0"/>
              <a:t>test vectors</a:t>
            </a:r>
            <a:r>
              <a:rPr lang="en-GB" dirty="0"/>
              <a:t>) are applied, and outputs are checked</a:t>
            </a:r>
          </a:p>
          <a:p>
            <a:r>
              <a:rPr lang="en-GB" dirty="0"/>
              <a:t>Testing sequential circuits is more difficult because the circuits have state</a:t>
            </a:r>
          </a:p>
          <a:p>
            <a:pPr lvl="1"/>
            <a:r>
              <a:rPr lang="en-GB" dirty="0"/>
              <a:t>many cycles of test vectors may be needed to put the circuit into a state</a:t>
            </a:r>
          </a:p>
          <a:p>
            <a:pPr lvl="1"/>
            <a:r>
              <a:rPr lang="en-GB" dirty="0"/>
              <a:t>testing that the </a:t>
            </a:r>
            <a:r>
              <a:rPr lang="en-GB" dirty="0" err="1"/>
              <a:t>msb</a:t>
            </a:r>
            <a:r>
              <a:rPr lang="en-GB" dirty="0"/>
              <a:t> of a 32-bit counter requires 2</a:t>
            </a:r>
            <a:r>
              <a:rPr lang="en-GB" baseline="30000" dirty="0"/>
              <a:t>31</a:t>
            </a:r>
            <a:r>
              <a:rPr lang="en-GB" dirty="0"/>
              <a:t> clock pulses!</a:t>
            </a:r>
          </a:p>
          <a:p>
            <a:pPr lvl="0"/>
            <a:r>
              <a:rPr lang="en-GB" dirty="0"/>
              <a:t>Directly control the state, flip-flops connected into a shift register (</a:t>
            </a:r>
            <a:r>
              <a:rPr lang="en-GB" b="1" dirty="0"/>
              <a:t>scan chain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in normal operation, flip-flops load data from their input D</a:t>
            </a:r>
          </a:p>
          <a:p>
            <a:pPr lvl="1"/>
            <a:r>
              <a:rPr lang="en-GB" dirty="0"/>
              <a:t>in test mode, flip-flops serially shift contents using S</a:t>
            </a:r>
            <a:r>
              <a:rPr lang="en-GB" baseline="-25000" dirty="0"/>
              <a:t>in</a:t>
            </a:r>
            <a:r>
              <a:rPr lang="en-GB" dirty="0"/>
              <a:t> and </a:t>
            </a:r>
            <a:r>
              <a:rPr lang="en-GB" dirty="0" err="1"/>
              <a:t>S</a:t>
            </a:r>
            <a:r>
              <a:rPr lang="en-GB" baseline="-25000" dirty="0" err="1"/>
              <a:t>out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sz="1050" dirty="0"/>
          </a:p>
          <a:p>
            <a:pPr marL="120650" indent="0">
              <a:buNone/>
            </a:pPr>
            <a:endParaRPr lang="en-GB" sz="1050" dirty="0"/>
          </a:p>
          <a:p>
            <a:pPr marL="120650" indent="0">
              <a:buNone/>
            </a:pPr>
            <a:endParaRPr lang="en-GB" sz="1200" dirty="0"/>
          </a:p>
          <a:p>
            <a:pPr marL="120650" indent="0">
              <a:buNone/>
            </a:pPr>
            <a:endParaRPr lang="en-GB" sz="100" dirty="0"/>
          </a:p>
          <a:p>
            <a:r>
              <a:rPr lang="en-GB" dirty="0"/>
              <a:t>The example:</a:t>
            </a:r>
          </a:p>
          <a:p>
            <a:pPr lvl="1"/>
            <a:r>
              <a:rPr lang="en-GB" dirty="0"/>
              <a:t>32-bit counter can be tested by shifting in the pattern 011111…111 in test mode, counting for one cycle, then shifting out the result, which should be 100000…000</a:t>
            </a:r>
          </a:p>
          <a:p>
            <a:pPr lvl="1"/>
            <a:r>
              <a:rPr lang="en-GB" dirty="0"/>
              <a:t>this requires 32 + 1 + 32 = 65 cycles</a:t>
            </a:r>
          </a:p>
          <a:p>
            <a:pPr lvl="1"/>
            <a:endParaRPr lang="en-GB" dirty="0"/>
          </a:p>
        </p:txBody>
      </p:sp>
      <p:pic>
        <p:nvPicPr>
          <p:cNvPr id="6" name="Immagine 5" descr="Immagine che contiene diagramma, linea, Disegno tecnico, Piano&#10;&#10;Descrizione generata automaticamente">
            <a:extLst>
              <a:ext uri="{FF2B5EF4-FFF2-40B4-BE49-F238E27FC236}">
                <a16:creationId xmlns:a16="http://schemas.microsoft.com/office/drawing/2014/main" id="{3066009C-A1A0-4C1E-E9C1-59DE87F33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03" y="3807615"/>
            <a:ext cx="2291295" cy="1408620"/>
          </a:xfrm>
          <a:prstGeom prst="rect">
            <a:avLst/>
          </a:prstGeom>
        </p:spPr>
      </p:pic>
      <p:pic>
        <p:nvPicPr>
          <p:cNvPr id="9" name="Immagine 8" descr="Immagine che contiene diagramma, linea, schizzo, origami&#10;&#10;Descrizione generata automaticamente">
            <a:extLst>
              <a:ext uri="{FF2B5EF4-FFF2-40B4-BE49-F238E27FC236}">
                <a16:creationId xmlns:a16="http://schemas.microsoft.com/office/drawing/2014/main" id="{317E278A-88D4-4E85-5928-76A6083D2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4814" y="3851959"/>
            <a:ext cx="1091595" cy="1643456"/>
          </a:xfrm>
          <a:prstGeom prst="rect">
            <a:avLst/>
          </a:prstGeom>
        </p:spPr>
      </p:pic>
      <p:pic>
        <p:nvPicPr>
          <p:cNvPr id="11" name="Immagine 10" descr="Immagine che contiene diagramma, linea, Disegno tecnico, Piano&#10;&#10;Descrizione generata automaticamente">
            <a:extLst>
              <a:ext uri="{FF2B5EF4-FFF2-40B4-BE49-F238E27FC236}">
                <a16:creationId xmlns:a16="http://schemas.microsoft.com/office/drawing/2014/main" id="{AF079640-270A-D701-4718-587EB422DC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8150" y="3772494"/>
            <a:ext cx="4180649" cy="1971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Memory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02169"/>
            <a:ext cx="8818500" cy="56480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Digital systems require </a:t>
            </a:r>
            <a:r>
              <a:rPr lang="en-GB" b="1" dirty="0"/>
              <a:t>memories</a:t>
            </a:r>
            <a:r>
              <a:rPr lang="en-GB" dirty="0"/>
              <a:t> to store data used and generated by circuits</a:t>
            </a:r>
          </a:p>
          <a:p>
            <a:pPr lvl="1"/>
            <a:r>
              <a:rPr lang="en-GB" dirty="0"/>
              <a:t>registers are a kind of memory that stores small amounts of data</a:t>
            </a:r>
          </a:p>
          <a:p>
            <a:r>
              <a:rPr lang="en-GB" dirty="0"/>
              <a:t>Memory arrays can efficiently store </a:t>
            </a:r>
            <a:r>
              <a:rPr lang="en-GB" b="1" dirty="0"/>
              <a:t>large amounts of data</a:t>
            </a:r>
            <a:endParaRPr lang="en-GB" dirty="0"/>
          </a:p>
          <a:p>
            <a:pPr lvl="0"/>
            <a:r>
              <a:rPr lang="en-GB" dirty="0"/>
              <a:t>Memories are classified based on how they store bits</a:t>
            </a:r>
          </a:p>
          <a:p>
            <a:pPr lvl="1"/>
            <a:r>
              <a:rPr lang="en-GB" dirty="0"/>
              <a:t>Random Access Memory (</a:t>
            </a:r>
            <a:r>
              <a:rPr lang="en-GB" b="1" dirty="0"/>
              <a:t>RAM</a:t>
            </a:r>
            <a:r>
              <a:rPr lang="en-GB" dirty="0"/>
              <a:t>)</a:t>
            </a:r>
          </a:p>
          <a:p>
            <a:pPr lvl="2"/>
            <a:r>
              <a:rPr lang="en-GB" b="1" dirty="0"/>
              <a:t>volatile</a:t>
            </a:r>
            <a:r>
              <a:rPr lang="en-GB" dirty="0"/>
              <a:t>: loses data when the power is turned off</a:t>
            </a:r>
          </a:p>
          <a:p>
            <a:pPr lvl="1"/>
            <a:r>
              <a:rPr lang="en-GB" dirty="0"/>
              <a:t>Read Only Memory (</a:t>
            </a:r>
            <a:r>
              <a:rPr lang="en-GB" b="1" dirty="0"/>
              <a:t>ROM</a:t>
            </a:r>
            <a:r>
              <a:rPr lang="en-GB" dirty="0"/>
              <a:t>)</a:t>
            </a:r>
          </a:p>
          <a:p>
            <a:pPr lvl="2"/>
            <a:r>
              <a:rPr lang="en-GB" b="1" dirty="0"/>
              <a:t>non-volatile</a:t>
            </a:r>
            <a:r>
              <a:rPr lang="en-GB" dirty="0"/>
              <a:t>: retains its data indefinitely, even without a power source</a:t>
            </a:r>
          </a:p>
          <a:p>
            <a:r>
              <a:rPr lang="en-GB" dirty="0"/>
              <a:t>Names for </a:t>
            </a:r>
            <a:r>
              <a:rPr lang="en-GB" b="1" dirty="0"/>
              <a:t>historical reasons</a:t>
            </a:r>
            <a:r>
              <a:rPr lang="en-GB" dirty="0"/>
              <a:t>: no longer very meaningful</a:t>
            </a:r>
          </a:p>
          <a:p>
            <a:pPr lvl="1"/>
            <a:r>
              <a:rPr lang="en-GB" dirty="0"/>
              <a:t>RAM accesses data with the same delay, in contrast with sequential access memory (e.g. tape recorder accesses nearby data more quickly than faraway data) </a:t>
            </a:r>
          </a:p>
          <a:p>
            <a:pPr lvl="1"/>
            <a:r>
              <a:rPr lang="en-GB" dirty="0"/>
              <a:t>ROM historically could only be read, but not written</a:t>
            </a:r>
          </a:p>
          <a:p>
            <a:r>
              <a:rPr lang="en-GB" dirty="0"/>
              <a:t>These names are </a:t>
            </a:r>
            <a:r>
              <a:rPr lang="en-GB" b="1" dirty="0"/>
              <a:t>confusing</a:t>
            </a:r>
          </a:p>
          <a:p>
            <a:pPr lvl="1"/>
            <a:r>
              <a:rPr lang="en-GB" dirty="0"/>
              <a:t>ROMs are also randomly accessed… </a:t>
            </a:r>
          </a:p>
          <a:p>
            <a:pPr lvl="1"/>
            <a:r>
              <a:rPr lang="en-GB" dirty="0"/>
              <a:t>worse yet, modern ROMs can be written as well as read… </a:t>
            </a:r>
          </a:p>
          <a:p>
            <a:r>
              <a:rPr lang="en-GB" dirty="0"/>
              <a:t>Just one important distinction:  volatile and non-volatile</a:t>
            </a:r>
          </a:p>
          <a:p>
            <a:pPr marL="12065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38835471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12524</TotalTime>
  <Words>2522</Words>
  <Application>Microsoft Macintosh PowerPoint</Application>
  <PresentationFormat>Presentazione su schermo (4:3)</PresentationFormat>
  <Paragraphs>329</Paragraphs>
  <Slides>26</Slides>
  <Notes>25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0" baseType="lpstr">
      <vt:lpstr>Open Sans</vt:lpstr>
      <vt:lpstr>Economica</vt:lpstr>
      <vt:lpstr>Arial</vt:lpstr>
      <vt:lpstr>Luxe</vt:lpstr>
      <vt:lpstr>Sequential Building Blocks</vt:lpstr>
      <vt:lpstr>Index</vt:lpstr>
      <vt:lpstr>Building Blocks</vt:lpstr>
      <vt:lpstr>Counters</vt:lpstr>
      <vt:lpstr>Digitally Controlled Oscillator (DCO)</vt:lpstr>
      <vt:lpstr>Shift Registers (1)</vt:lpstr>
      <vt:lpstr>Shift Registers (2)</vt:lpstr>
      <vt:lpstr>Scan Chains</vt:lpstr>
      <vt:lpstr>Memory (1)</vt:lpstr>
      <vt:lpstr>Memory (2)</vt:lpstr>
      <vt:lpstr>Memory Arrays</vt:lpstr>
      <vt:lpstr>Bit Cell (1)</vt:lpstr>
      <vt:lpstr>Bit Cell (2)</vt:lpstr>
      <vt:lpstr>Dynamic Random Access Memory (DRAM)</vt:lpstr>
      <vt:lpstr>Static Random Access Memory (SRAM)</vt:lpstr>
      <vt:lpstr>Memory comparison</vt:lpstr>
      <vt:lpstr>Register Files</vt:lpstr>
      <vt:lpstr>Read Only Memory (ROM) (1)</vt:lpstr>
      <vt:lpstr>Programmable ROM</vt:lpstr>
      <vt:lpstr>Re-programmable ROM </vt:lpstr>
      <vt:lpstr>Lookup tables (LUT)</vt:lpstr>
      <vt:lpstr>Programmable Logic Array (PLA)</vt:lpstr>
      <vt:lpstr>Programmable Logic Array (PLA)</vt:lpstr>
      <vt:lpstr>Field Programmable Gate Array (FPGA) (1)</vt:lpstr>
      <vt:lpstr>Field Programmable Gate Array (FPGA) (2)</vt:lpstr>
      <vt:lpstr>Field Programmable Gate Array (FPGA) (3)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21</cp:revision>
  <dcterms:modified xsi:type="dcterms:W3CDTF">2024-12-05T13:33:48Z</dcterms:modified>
  <cp:category/>
</cp:coreProperties>
</file>