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theme/theme2.xml" ContentType="application/vnd.openxmlformats-officedocument.them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revisionInfo.xml" ContentType="application/vnd.ms-powerpoint.revisioninfo+xml"/>
  <Override PartName="/ppt/changesInfos/changesInfo1.xml" ContentType="application/vnd.ms-powerpoint.changesinfo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1"/>
  </p:notesMasterIdLst>
  <p:sldIdLst>
    <p:sldId id="256" r:id="rId2"/>
    <p:sldId id="259" r:id="rId3"/>
    <p:sldId id="257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3" r:id="rId14"/>
    <p:sldId id="274" r:id="rId15"/>
    <p:sldId id="275" r:id="rId16"/>
    <p:sldId id="276" r:id="rId17"/>
    <p:sldId id="270" r:id="rId18"/>
    <p:sldId id="271" r:id="rId19"/>
    <p:sldId id="285" r:id="rId20"/>
    <p:sldId id="282" r:id="rId21"/>
    <p:sldId id="283" r:id="rId22"/>
    <p:sldId id="284" r:id="rId23"/>
    <p:sldId id="290" r:id="rId24"/>
    <p:sldId id="291" r:id="rId25"/>
    <p:sldId id="287" r:id="rId26"/>
    <p:sldId id="263" r:id="rId27"/>
    <p:sldId id="277" r:id="rId28"/>
    <p:sldId id="278" r:id="rId29"/>
    <p:sldId id="279" r:id="rId30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2"/>
      <p:bold r:id="rId33"/>
      <p:italic r:id="rId34"/>
      <p:boldItalic r:id="rId35"/>
    </p:embeddedFont>
    <p:embeddedFont>
      <p:font typeface="Open Sans" panose="020B0606030504020204" pitchFamily="34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283A31-370E-5E40-BC31-178C642BC81E}" v="2" dt="2022-11-18T07:02:16.1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82"/>
    <p:restoredTop sz="92453"/>
  </p:normalViewPr>
  <p:slideViewPr>
    <p:cSldViewPr snapToGrid="0" snapToObjects="1">
      <p:cViewPr>
        <p:scale>
          <a:sx n="80" d="100"/>
          <a:sy n="80" d="100"/>
        </p:scale>
        <p:origin x="33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1754F835-4E24-2B45-BE86-4D7713A93533}"/>
    <pc:docChg chg="undo custSel addSld delSld modSld sldOrd">
      <pc:chgData name="Riccardo Berta" userId="c8694f89-bba4-4576-b0a8-456619ca5a8c" providerId="ADAL" clId="{1754F835-4E24-2B45-BE86-4D7713A93533}" dt="2022-10-06T14:32:57.635" v="337"/>
      <pc:docMkLst>
        <pc:docMk/>
      </pc:docMkLst>
      <pc:sldChg chg="modSp mod">
        <pc:chgData name="Riccardo Berta" userId="c8694f89-bba4-4576-b0a8-456619ca5a8c" providerId="ADAL" clId="{1754F835-4E24-2B45-BE86-4D7713A93533}" dt="2022-10-06T14:32:44.818" v="336"/>
        <pc:sldMkLst>
          <pc:docMk/>
          <pc:sldMk cId="3018556184" sldId="259"/>
        </pc:sldMkLst>
        <pc:spChg chg="mod">
          <ac:chgData name="Riccardo Berta" userId="c8694f89-bba4-4576-b0a8-456619ca5a8c" providerId="ADAL" clId="{1754F835-4E24-2B45-BE86-4D7713A93533}" dt="2022-10-06T14:32:44.818" v="336"/>
          <ac:spMkLst>
            <pc:docMk/>
            <pc:sldMk cId="3018556184" sldId="259"/>
            <ac:spMk id="3" creationId="{38BFAA1C-1163-169B-2D77-6FEF73CC8512}"/>
          </ac:spMkLst>
        </pc:spChg>
      </pc:sldChg>
      <pc:sldChg chg="new del">
        <pc:chgData name="Riccardo Berta" userId="c8694f89-bba4-4576-b0a8-456619ca5a8c" providerId="ADAL" clId="{1754F835-4E24-2B45-BE86-4D7713A93533}" dt="2022-10-06T14:02:12.107" v="2" actId="2696"/>
        <pc:sldMkLst>
          <pc:docMk/>
          <pc:sldMk cId="1210047973" sldId="280"/>
        </pc:sldMkLst>
      </pc:sldChg>
      <pc:sldChg chg="new del">
        <pc:chgData name="Riccardo Berta" userId="c8694f89-bba4-4576-b0a8-456619ca5a8c" providerId="ADAL" clId="{1754F835-4E24-2B45-BE86-4D7713A93533}" dt="2022-10-06T14:02:32.939" v="11" actId="2696"/>
        <pc:sldMkLst>
          <pc:docMk/>
          <pc:sldMk cId="1096015106" sldId="281"/>
        </pc:sldMkLst>
      </pc:sldChg>
      <pc:sldChg chg="delSp modSp add mod">
        <pc:chgData name="Riccardo Berta" userId="c8694f89-bba4-4576-b0a8-456619ca5a8c" providerId="ADAL" clId="{1754F835-4E24-2B45-BE86-4D7713A93533}" dt="2022-10-06T14:32:57.635" v="337"/>
        <pc:sldMkLst>
          <pc:docMk/>
          <pc:sldMk cId="538881550" sldId="282"/>
        </pc:sldMkLst>
        <pc:spChg chg="mod">
          <ac:chgData name="Riccardo Berta" userId="c8694f89-bba4-4576-b0a8-456619ca5a8c" providerId="ADAL" clId="{1754F835-4E24-2B45-BE86-4D7713A93533}" dt="2022-10-06T14:32:36.735" v="332" actId="20577"/>
          <ac:spMkLst>
            <pc:docMk/>
            <pc:sldMk cId="538881550" sldId="282"/>
            <ac:spMk id="83" creationId="{00000000-0000-0000-0000-000000000000}"/>
          </ac:spMkLst>
        </pc:spChg>
        <pc:spChg chg="mod">
          <ac:chgData name="Riccardo Berta" userId="c8694f89-bba4-4576-b0a8-456619ca5a8c" providerId="ADAL" clId="{1754F835-4E24-2B45-BE86-4D7713A93533}" dt="2022-10-06T14:32:57.635" v="337"/>
          <ac:spMkLst>
            <pc:docMk/>
            <pc:sldMk cId="538881550" sldId="282"/>
            <ac:spMk id="84" creationId="{00000000-0000-0000-0000-000000000000}"/>
          </ac:spMkLst>
        </pc:spChg>
        <pc:picChg chg="del">
          <ac:chgData name="Riccardo Berta" userId="c8694f89-bba4-4576-b0a8-456619ca5a8c" providerId="ADAL" clId="{1754F835-4E24-2B45-BE86-4D7713A93533}" dt="2022-10-06T14:02:26.113" v="7" actId="478"/>
          <ac:picMkLst>
            <pc:docMk/>
            <pc:sldMk cId="538881550" sldId="282"/>
            <ac:picMk id="3" creationId="{1A165185-3EE0-C449-A2CD-63CBDA88C8FA}"/>
          </ac:picMkLst>
        </pc:picChg>
      </pc:sldChg>
      <pc:sldChg chg="add ord">
        <pc:chgData name="Riccardo Berta" userId="c8694f89-bba4-4576-b0a8-456619ca5a8c" providerId="ADAL" clId="{1754F835-4E24-2B45-BE86-4D7713A93533}" dt="2022-10-06T14:02:35.988" v="13" actId="20578"/>
        <pc:sldMkLst>
          <pc:docMk/>
          <pc:sldMk cId="3788638710" sldId="283"/>
        </pc:sldMkLst>
      </pc:sldChg>
      <pc:sldChg chg="add">
        <pc:chgData name="Riccardo Berta" userId="c8694f89-bba4-4576-b0a8-456619ca5a8c" providerId="ADAL" clId="{1754F835-4E24-2B45-BE86-4D7713A93533}" dt="2022-10-06T14:02:36.656" v="14"/>
        <pc:sldMkLst>
          <pc:docMk/>
          <pc:sldMk cId="2974592923" sldId="284"/>
        </pc:sldMkLst>
      </pc:sldChg>
      <pc:sldChg chg="addSp modSp add mod ord">
        <pc:chgData name="Riccardo Berta" userId="c8694f89-bba4-4576-b0a8-456619ca5a8c" providerId="ADAL" clId="{1754F835-4E24-2B45-BE86-4D7713A93533}" dt="2022-10-06T14:32:25.800" v="318" actId="14100"/>
        <pc:sldMkLst>
          <pc:docMk/>
          <pc:sldMk cId="3568914927" sldId="285"/>
        </pc:sldMkLst>
        <pc:spChg chg="mod">
          <ac:chgData name="Riccardo Berta" userId="c8694f89-bba4-4576-b0a8-456619ca5a8c" providerId="ADAL" clId="{1754F835-4E24-2B45-BE86-4D7713A93533}" dt="2022-10-06T14:03:45.762" v="31" actId="20577"/>
          <ac:spMkLst>
            <pc:docMk/>
            <pc:sldMk cId="3568914927" sldId="285"/>
            <ac:spMk id="83" creationId="{00000000-0000-0000-0000-000000000000}"/>
          </ac:spMkLst>
        </pc:spChg>
        <pc:spChg chg="mod">
          <ac:chgData name="Riccardo Berta" userId="c8694f89-bba4-4576-b0a8-456619ca5a8c" providerId="ADAL" clId="{1754F835-4E24-2B45-BE86-4D7713A93533}" dt="2022-10-06T14:32:25.800" v="318" actId="14100"/>
          <ac:spMkLst>
            <pc:docMk/>
            <pc:sldMk cId="3568914927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1754F835-4E24-2B45-BE86-4D7713A93533}" dt="2022-10-06T14:27:18.934" v="171" actId="1076"/>
          <ac:picMkLst>
            <pc:docMk/>
            <pc:sldMk cId="3568914927" sldId="285"/>
            <ac:picMk id="3" creationId="{E19F5FC7-881B-A960-2F59-ECD9CA96DEC5}"/>
          </ac:picMkLst>
        </pc:picChg>
        <pc:picChg chg="add mod">
          <ac:chgData name="Riccardo Berta" userId="c8694f89-bba4-4576-b0a8-456619ca5a8c" providerId="ADAL" clId="{1754F835-4E24-2B45-BE86-4D7713A93533}" dt="2022-10-06T14:32:11.466" v="313" actId="1076"/>
          <ac:picMkLst>
            <pc:docMk/>
            <pc:sldMk cId="3568914927" sldId="285"/>
            <ac:picMk id="5" creationId="{622AE6BB-5E58-2779-D8E8-84BEB874C922}"/>
          </ac:picMkLst>
        </pc:picChg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6283A31-370E-5E40-BC31-178C642BC81E}"/>
    <pc:docChg chg="undo redo custSel modSld sldOrd">
      <pc:chgData name="Riccardo Berta" userId="c8694f89-bba4-4576-b0a8-456619ca5a8c" providerId="ADAL" clId="{36283A31-370E-5E40-BC31-178C642BC81E}" dt="2022-11-18T07:04:27.937" v="717" actId="1035"/>
      <pc:docMkLst>
        <pc:docMk/>
      </pc:docMkLst>
      <pc:sldChg chg="modSp mod">
        <pc:chgData name="Riccardo Berta" userId="c8694f89-bba4-4576-b0a8-456619ca5a8c" providerId="ADAL" clId="{36283A31-370E-5E40-BC31-178C642BC81E}" dt="2022-11-16T12:17:03.098" v="3" actId="20577"/>
        <pc:sldMkLst>
          <pc:docMk/>
          <pc:sldMk cId="0" sldId="257"/>
        </pc:sldMkLst>
        <pc:spChg chg="mod">
          <ac:chgData name="Riccardo Berta" userId="c8694f89-bba4-4576-b0a8-456619ca5a8c" providerId="ADAL" clId="{36283A31-370E-5E40-BC31-178C642BC81E}" dt="2022-11-16T12:17:03.098" v="3" actId="20577"/>
          <ac:spMkLst>
            <pc:docMk/>
            <pc:sldMk cId="0" sldId="257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18:32.703" v="5" actId="113"/>
        <pc:sldMkLst>
          <pc:docMk/>
          <pc:sldMk cId="3239712184" sldId="260"/>
        </pc:sldMkLst>
        <pc:spChg chg="mod">
          <ac:chgData name="Riccardo Berta" userId="c8694f89-bba4-4576-b0a8-456619ca5a8c" providerId="ADAL" clId="{36283A31-370E-5E40-BC31-178C642BC81E}" dt="2022-11-16T12:18:32.703" v="5" actId="113"/>
          <ac:spMkLst>
            <pc:docMk/>
            <pc:sldMk cId="3239712184" sldId="260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19:28.048" v="34" actId="20577"/>
        <pc:sldMkLst>
          <pc:docMk/>
          <pc:sldMk cId="723946338" sldId="261"/>
        </pc:sldMkLst>
        <pc:spChg chg="mod">
          <ac:chgData name="Riccardo Berta" userId="c8694f89-bba4-4576-b0a8-456619ca5a8c" providerId="ADAL" clId="{36283A31-370E-5E40-BC31-178C642BC81E}" dt="2022-11-16T12:19:28.048" v="34" actId="20577"/>
          <ac:spMkLst>
            <pc:docMk/>
            <pc:sldMk cId="723946338" sldId="261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21:57.765" v="38" actId="20577"/>
        <pc:sldMkLst>
          <pc:docMk/>
          <pc:sldMk cId="285842340" sldId="264"/>
        </pc:sldMkLst>
        <pc:spChg chg="mod">
          <ac:chgData name="Riccardo Berta" userId="c8694f89-bba4-4576-b0a8-456619ca5a8c" providerId="ADAL" clId="{36283A31-370E-5E40-BC31-178C642BC81E}" dt="2022-11-16T12:21:57.765" v="38" actId="20577"/>
          <ac:spMkLst>
            <pc:docMk/>
            <pc:sldMk cId="285842340" sldId="26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22:35.180" v="41" actId="20577"/>
        <pc:sldMkLst>
          <pc:docMk/>
          <pc:sldMk cId="2566669253" sldId="265"/>
        </pc:sldMkLst>
        <pc:spChg chg="mod">
          <ac:chgData name="Riccardo Berta" userId="c8694f89-bba4-4576-b0a8-456619ca5a8c" providerId="ADAL" clId="{36283A31-370E-5E40-BC31-178C642BC81E}" dt="2022-11-16T12:22:35.180" v="41" actId="20577"/>
          <ac:spMkLst>
            <pc:docMk/>
            <pc:sldMk cId="2566669253" sldId="26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24:26.450" v="64" actId="20577"/>
        <pc:sldMkLst>
          <pc:docMk/>
          <pc:sldMk cId="3882781365" sldId="266"/>
        </pc:sldMkLst>
        <pc:spChg chg="mod">
          <ac:chgData name="Riccardo Berta" userId="c8694f89-bba4-4576-b0a8-456619ca5a8c" providerId="ADAL" clId="{36283A31-370E-5E40-BC31-178C642BC81E}" dt="2022-11-16T12:24:26.450" v="64" actId="20577"/>
          <ac:spMkLst>
            <pc:docMk/>
            <pc:sldMk cId="3882781365" sldId="266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25:29.190" v="66" actId="20577"/>
        <pc:sldMkLst>
          <pc:docMk/>
          <pc:sldMk cId="920557967" sldId="267"/>
        </pc:sldMkLst>
        <pc:spChg chg="mod">
          <ac:chgData name="Riccardo Berta" userId="c8694f89-bba4-4576-b0a8-456619ca5a8c" providerId="ADAL" clId="{36283A31-370E-5E40-BC31-178C642BC81E}" dt="2022-11-16T12:25:29.190" v="66" actId="20577"/>
          <ac:spMkLst>
            <pc:docMk/>
            <pc:sldMk cId="920557967" sldId="267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4:08:12.323" v="85" actId="20577"/>
        <pc:sldMkLst>
          <pc:docMk/>
          <pc:sldMk cId="2999473529" sldId="268"/>
        </pc:sldMkLst>
        <pc:spChg chg="mod">
          <ac:chgData name="Riccardo Berta" userId="c8694f89-bba4-4576-b0a8-456619ca5a8c" providerId="ADAL" clId="{36283A31-370E-5E40-BC31-178C642BC81E}" dt="2022-11-16T14:08:12.323" v="85" actId="20577"/>
          <ac:spMkLst>
            <pc:docMk/>
            <pc:sldMk cId="2999473529" sldId="268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6T12:28:47.785" v="72" actId="1076"/>
        <pc:sldMkLst>
          <pc:docMk/>
          <pc:sldMk cId="3820686645" sldId="269"/>
        </pc:sldMkLst>
        <pc:picChg chg="mod modCrop">
          <ac:chgData name="Riccardo Berta" userId="c8694f89-bba4-4576-b0a8-456619ca5a8c" providerId="ADAL" clId="{36283A31-370E-5E40-BC31-178C642BC81E}" dt="2022-11-16T12:28:47.785" v="72" actId="1076"/>
          <ac:picMkLst>
            <pc:docMk/>
            <pc:sldMk cId="3820686645" sldId="269"/>
            <ac:picMk id="3" creationId="{66175660-10F1-A72B-EB4C-944BB264EDBE}"/>
          </ac:picMkLst>
        </pc:picChg>
      </pc:sldChg>
      <pc:sldChg chg="modSp mod">
        <pc:chgData name="Riccardo Berta" userId="c8694f89-bba4-4576-b0a8-456619ca5a8c" providerId="ADAL" clId="{36283A31-370E-5E40-BC31-178C642BC81E}" dt="2022-11-18T06:35:38.981" v="183" actId="1036"/>
        <pc:sldMkLst>
          <pc:docMk/>
          <pc:sldMk cId="2089173642" sldId="271"/>
        </pc:sldMkLst>
        <pc:spChg chg="mod">
          <ac:chgData name="Riccardo Berta" userId="c8694f89-bba4-4576-b0a8-456619ca5a8c" providerId="ADAL" clId="{36283A31-370E-5E40-BC31-178C642BC81E}" dt="2022-11-18T06:35:35.532" v="172" actId="1035"/>
          <ac:spMkLst>
            <pc:docMk/>
            <pc:sldMk cId="2089173642" sldId="271"/>
            <ac:spMk id="84" creationId="{00000000-0000-0000-0000-000000000000}"/>
          </ac:spMkLst>
        </pc:spChg>
        <pc:picChg chg="mod">
          <ac:chgData name="Riccardo Berta" userId="c8694f89-bba4-4576-b0a8-456619ca5a8c" providerId="ADAL" clId="{36283A31-370E-5E40-BC31-178C642BC81E}" dt="2022-11-18T06:35:38.981" v="183" actId="1036"/>
          <ac:picMkLst>
            <pc:docMk/>
            <pc:sldMk cId="2089173642" sldId="271"/>
            <ac:picMk id="3" creationId="{1A165185-3EE0-C449-A2CD-63CBDA88C8FA}"/>
          </ac:picMkLst>
        </pc:picChg>
      </pc:sldChg>
      <pc:sldChg chg="modSp mod">
        <pc:chgData name="Riccardo Berta" userId="c8694f89-bba4-4576-b0a8-456619ca5a8c" providerId="ADAL" clId="{36283A31-370E-5E40-BC31-178C642BC81E}" dt="2022-11-18T06:29:49.105" v="87" actId="115"/>
        <pc:sldMkLst>
          <pc:docMk/>
          <pc:sldMk cId="1093966794" sldId="276"/>
        </pc:sldMkLst>
        <pc:spChg chg="mod">
          <ac:chgData name="Riccardo Berta" userId="c8694f89-bba4-4576-b0a8-456619ca5a8c" providerId="ADAL" clId="{36283A31-370E-5E40-BC31-178C642BC81E}" dt="2022-11-18T06:29:49.105" v="87" actId="115"/>
          <ac:spMkLst>
            <pc:docMk/>
            <pc:sldMk cId="1093966794" sldId="276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8T06:42:06.986" v="254" actId="20577"/>
        <pc:sldMkLst>
          <pc:docMk/>
          <pc:sldMk cId="538881550" sldId="282"/>
        </pc:sldMkLst>
        <pc:spChg chg="mod">
          <ac:chgData name="Riccardo Berta" userId="c8694f89-bba4-4576-b0a8-456619ca5a8c" providerId="ADAL" clId="{36283A31-370E-5E40-BC31-178C642BC81E}" dt="2022-11-18T06:42:06.986" v="254" actId="20577"/>
          <ac:spMkLst>
            <pc:docMk/>
            <pc:sldMk cId="538881550" sldId="282"/>
            <ac:spMk id="84" creationId="{00000000-0000-0000-0000-000000000000}"/>
          </ac:spMkLst>
        </pc:spChg>
        <pc:picChg chg="mod">
          <ac:chgData name="Riccardo Berta" userId="c8694f89-bba4-4576-b0a8-456619ca5a8c" providerId="ADAL" clId="{36283A31-370E-5E40-BC31-178C642BC81E}" dt="2022-11-18T06:41:03.140" v="248" actId="1036"/>
          <ac:picMkLst>
            <pc:docMk/>
            <pc:sldMk cId="538881550" sldId="282"/>
            <ac:picMk id="3" creationId="{27800255-C736-46C2-86A2-2B528B7FED32}"/>
          </ac:picMkLst>
        </pc:picChg>
        <pc:picChg chg="mod">
          <ac:chgData name="Riccardo Berta" userId="c8694f89-bba4-4576-b0a8-456619ca5a8c" providerId="ADAL" clId="{36283A31-370E-5E40-BC31-178C642BC81E}" dt="2022-11-18T06:41:05.378" v="249" actId="1076"/>
          <ac:picMkLst>
            <pc:docMk/>
            <pc:sldMk cId="538881550" sldId="282"/>
            <ac:picMk id="5" creationId="{591166BA-5EF0-EF27-562E-CE8D81E542C4}"/>
          </ac:picMkLst>
        </pc:picChg>
        <pc:picChg chg="mod">
          <ac:chgData name="Riccardo Berta" userId="c8694f89-bba4-4576-b0a8-456619ca5a8c" providerId="ADAL" clId="{36283A31-370E-5E40-BC31-178C642BC81E}" dt="2022-11-18T06:41:08.161" v="250" actId="1076"/>
          <ac:picMkLst>
            <pc:docMk/>
            <pc:sldMk cId="538881550" sldId="282"/>
            <ac:picMk id="7" creationId="{A8298A5C-0AEE-01CA-E80F-B21D8D1C2926}"/>
          </ac:picMkLst>
        </pc:picChg>
      </pc:sldChg>
      <pc:sldChg chg="modSp mod">
        <pc:chgData name="Riccardo Berta" userId="c8694f89-bba4-4576-b0a8-456619ca5a8c" providerId="ADAL" clId="{36283A31-370E-5E40-BC31-178C642BC81E}" dt="2022-11-18T06:50:45.238" v="391" actId="20577"/>
        <pc:sldMkLst>
          <pc:docMk/>
          <pc:sldMk cId="3788638710" sldId="283"/>
        </pc:sldMkLst>
        <pc:spChg chg="mod">
          <ac:chgData name="Riccardo Berta" userId="c8694f89-bba4-4576-b0a8-456619ca5a8c" providerId="ADAL" clId="{36283A31-370E-5E40-BC31-178C642BC81E}" dt="2022-11-18T06:50:45.238" v="391" actId="20577"/>
          <ac:spMkLst>
            <pc:docMk/>
            <pc:sldMk cId="3788638710" sldId="283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8T06:56:59.974" v="480" actId="20577"/>
        <pc:sldMkLst>
          <pc:docMk/>
          <pc:sldMk cId="2974592923" sldId="284"/>
        </pc:sldMkLst>
        <pc:spChg chg="mod">
          <ac:chgData name="Riccardo Berta" userId="c8694f89-bba4-4576-b0a8-456619ca5a8c" providerId="ADAL" clId="{36283A31-370E-5E40-BC31-178C642BC81E}" dt="2022-11-18T06:56:59.974" v="480" actId="20577"/>
          <ac:spMkLst>
            <pc:docMk/>
            <pc:sldMk cId="2974592923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36283A31-370E-5E40-BC31-178C642BC81E}" dt="2022-11-18T06:53:27.025" v="471" actId="404"/>
          <ac:spMkLst>
            <pc:docMk/>
            <pc:sldMk cId="2974592923" sldId="284"/>
            <ac:spMk id="84" creationId="{00000000-0000-0000-0000-000000000000}"/>
          </ac:spMkLst>
        </pc:spChg>
        <pc:picChg chg="mod">
          <ac:chgData name="Riccardo Berta" userId="c8694f89-bba4-4576-b0a8-456619ca5a8c" providerId="ADAL" clId="{36283A31-370E-5E40-BC31-178C642BC81E}" dt="2022-11-18T06:53:16.500" v="445" actId="1076"/>
          <ac:picMkLst>
            <pc:docMk/>
            <pc:sldMk cId="2974592923" sldId="284"/>
            <ac:picMk id="2" creationId="{941173AE-E274-2569-5744-0DA329965E94}"/>
          </ac:picMkLst>
        </pc:picChg>
      </pc:sldChg>
      <pc:sldChg chg="modSp mod">
        <pc:chgData name="Riccardo Berta" userId="c8694f89-bba4-4576-b0a8-456619ca5a8c" providerId="ADAL" clId="{36283A31-370E-5E40-BC31-178C642BC81E}" dt="2022-11-18T06:38:37.207" v="228" actId="20577"/>
        <pc:sldMkLst>
          <pc:docMk/>
          <pc:sldMk cId="3568914927" sldId="285"/>
        </pc:sldMkLst>
        <pc:spChg chg="mod">
          <ac:chgData name="Riccardo Berta" userId="c8694f89-bba4-4576-b0a8-456619ca5a8c" providerId="ADAL" clId="{36283A31-370E-5E40-BC31-178C642BC81E}" dt="2022-11-18T06:38:37.207" v="228" actId="20577"/>
          <ac:spMkLst>
            <pc:docMk/>
            <pc:sldMk cId="3568914927" sldId="285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36283A31-370E-5E40-BC31-178C642BC81E}" dt="2022-11-18T06:53:59.405" v="474" actId="20577"/>
        <pc:sldMkLst>
          <pc:docMk/>
          <pc:sldMk cId="988814933" sldId="287"/>
        </pc:sldMkLst>
        <pc:spChg chg="mod">
          <ac:chgData name="Riccardo Berta" userId="c8694f89-bba4-4576-b0a8-456619ca5a8c" providerId="ADAL" clId="{36283A31-370E-5E40-BC31-178C642BC81E}" dt="2022-11-18T06:53:59.405" v="474" actId="20577"/>
          <ac:spMkLst>
            <pc:docMk/>
            <pc:sldMk cId="988814933" sldId="287"/>
            <ac:spMk id="84" creationId="{00000000-0000-0000-0000-000000000000}"/>
          </ac:spMkLst>
        </pc:spChg>
      </pc:sldChg>
      <pc:sldChg chg="addSp delSp modSp mod ord">
        <pc:chgData name="Riccardo Berta" userId="c8694f89-bba4-4576-b0a8-456619ca5a8c" providerId="ADAL" clId="{36283A31-370E-5E40-BC31-178C642BC81E}" dt="2022-11-18T07:04:27.937" v="717" actId="1035"/>
        <pc:sldMkLst>
          <pc:docMk/>
          <pc:sldMk cId="987252913" sldId="290"/>
        </pc:sldMkLst>
        <pc:spChg chg="mod">
          <ac:chgData name="Riccardo Berta" userId="c8694f89-bba4-4576-b0a8-456619ca5a8c" providerId="ADAL" clId="{36283A31-370E-5E40-BC31-178C642BC81E}" dt="2022-11-18T07:02:25.964" v="696" actId="20577"/>
          <ac:spMkLst>
            <pc:docMk/>
            <pc:sldMk cId="987252913" sldId="290"/>
            <ac:spMk id="83" creationId="{00000000-0000-0000-0000-000000000000}"/>
          </ac:spMkLst>
        </pc:spChg>
        <pc:spChg chg="mod">
          <ac:chgData name="Riccardo Berta" userId="c8694f89-bba4-4576-b0a8-456619ca5a8c" providerId="ADAL" clId="{36283A31-370E-5E40-BC31-178C642BC81E}" dt="2022-11-18T07:04:21.503" v="703" actId="1036"/>
          <ac:spMkLst>
            <pc:docMk/>
            <pc:sldMk cId="987252913" sldId="290"/>
            <ac:spMk id="84" creationId="{00000000-0000-0000-0000-000000000000}"/>
          </ac:spMkLst>
        </pc:spChg>
        <pc:picChg chg="mod">
          <ac:chgData name="Riccardo Berta" userId="c8694f89-bba4-4576-b0a8-456619ca5a8c" providerId="ADAL" clId="{36283A31-370E-5E40-BC31-178C642BC81E}" dt="2022-11-18T07:04:27.937" v="717" actId="1035"/>
          <ac:picMkLst>
            <pc:docMk/>
            <pc:sldMk cId="987252913" sldId="290"/>
            <ac:picMk id="3" creationId="{191836E0-97EC-7CCE-EC81-6A3CB4748A46}"/>
          </ac:picMkLst>
        </pc:picChg>
        <pc:picChg chg="add del mod">
          <ac:chgData name="Riccardo Berta" userId="c8694f89-bba4-4576-b0a8-456619ca5a8c" providerId="ADAL" clId="{36283A31-370E-5E40-BC31-178C642BC81E}" dt="2022-11-18T06:59:20.369" v="573" actId="478"/>
          <ac:picMkLst>
            <pc:docMk/>
            <pc:sldMk cId="987252913" sldId="290"/>
            <ac:picMk id="4" creationId="{F6093E5B-39BC-E926-8EE4-4A358B0A0C6F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6A1B5834-4E37-A44B-B0EA-1A1A0CCEE747}"/>
    <pc:docChg chg="undo redo custSel addSld delSld modSld">
      <pc:chgData name="Riccardo Berta" userId="c8694f89-bba4-4576-b0a8-456619ca5a8c" providerId="ADAL" clId="{6A1B5834-4E37-A44B-B0EA-1A1A0CCEE747}" dt="2022-10-04T14:12:39.729" v="2884" actId="20577"/>
      <pc:docMkLst>
        <pc:docMk/>
      </pc:docMkLst>
      <pc:sldChg chg="modSp mod">
        <pc:chgData name="Riccardo Berta" userId="c8694f89-bba4-4576-b0a8-456619ca5a8c" providerId="ADAL" clId="{6A1B5834-4E37-A44B-B0EA-1A1A0CCEE747}" dt="2022-09-29T07:49:23.014" v="6" actId="20577"/>
        <pc:sldMkLst>
          <pc:docMk/>
          <pc:sldMk cId="0" sldId="256"/>
        </pc:sldMkLst>
        <pc:spChg chg="mod">
          <ac:chgData name="Riccardo Berta" userId="c8694f89-bba4-4576-b0a8-456619ca5a8c" providerId="ADAL" clId="{6A1B5834-4E37-A44B-B0EA-1A1A0CCEE747}" dt="2022-09-29T07:49:23.014" v="6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6A1B5834-4E37-A44B-B0EA-1A1A0CCEE747}" dt="2022-09-29T16:17:44.472" v="137" actId="20577"/>
        <pc:sldMkLst>
          <pc:docMk/>
          <pc:sldMk cId="0" sldId="257"/>
        </pc:sldMkLst>
        <pc:spChg chg="mod">
          <ac:chgData name="Riccardo Berta" userId="c8694f89-bba4-4576-b0a8-456619ca5a8c" providerId="ADAL" clId="{6A1B5834-4E37-A44B-B0EA-1A1A0CCEE747}" dt="2022-09-29T16:11:18.702" v="12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29T16:17:44.472" v="137" actId="20577"/>
          <ac:spMkLst>
            <pc:docMk/>
            <pc:sldMk cId="0" sldId="257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6A1B5834-4E37-A44B-B0EA-1A1A0CCEE747}" dt="2022-10-04T13:33:01.079" v="2639"/>
        <pc:sldMkLst>
          <pc:docMk/>
          <pc:sldMk cId="3018556184" sldId="259"/>
        </pc:sldMkLst>
        <pc:spChg chg="mod">
          <ac:chgData name="Riccardo Berta" userId="c8694f89-bba4-4576-b0a8-456619ca5a8c" providerId="ADAL" clId="{6A1B5834-4E37-A44B-B0EA-1A1A0CCEE747}" dt="2022-10-04T13:33:01.079" v="2639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mod">
        <pc:chgData name="Riccardo Berta" userId="c8694f89-bba4-4576-b0a8-456619ca5a8c" providerId="ADAL" clId="{6A1B5834-4E37-A44B-B0EA-1A1A0CCEE747}" dt="2022-09-29T16:30:16.370" v="330" actId="20577"/>
        <pc:sldMkLst>
          <pc:docMk/>
          <pc:sldMk cId="3239712184" sldId="260"/>
        </pc:sldMkLst>
        <pc:spChg chg="mod">
          <ac:chgData name="Riccardo Berta" userId="c8694f89-bba4-4576-b0a8-456619ca5a8c" providerId="ADAL" clId="{6A1B5834-4E37-A44B-B0EA-1A1A0CCEE747}" dt="2022-09-29T16:30:16.370" v="330" actId="20577"/>
          <ac:spMkLst>
            <pc:docMk/>
            <pc:sldMk cId="3239712184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29T16:29:35.955" v="326" actId="20577"/>
          <ac:spMkLst>
            <pc:docMk/>
            <pc:sldMk cId="3239712184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09-29T16:26:02.730" v="267" actId="1076"/>
          <ac:picMkLst>
            <pc:docMk/>
            <pc:sldMk cId="3239712184" sldId="260"/>
            <ac:picMk id="3" creationId="{784A223F-C267-D0F4-2083-5CDA321CE589}"/>
          </ac:picMkLst>
        </pc:picChg>
      </pc:sldChg>
      <pc:sldChg chg="modSp mod">
        <pc:chgData name="Riccardo Berta" userId="c8694f89-bba4-4576-b0a8-456619ca5a8c" providerId="ADAL" clId="{6A1B5834-4E37-A44B-B0EA-1A1A0CCEE747}" dt="2022-09-29T16:57:39.706" v="800" actId="20577"/>
        <pc:sldMkLst>
          <pc:docMk/>
          <pc:sldMk cId="723946338" sldId="261"/>
        </pc:sldMkLst>
        <pc:spChg chg="mod">
          <ac:chgData name="Riccardo Berta" userId="c8694f89-bba4-4576-b0a8-456619ca5a8c" providerId="ADAL" clId="{6A1B5834-4E37-A44B-B0EA-1A1A0CCEE747}" dt="2022-09-29T16:30:24.659" v="333" actId="20577"/>
          <ac:spMkLst>
            <pc:docMk/>
            <pc:sldMk cId="723946338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29T16:57:39.706" v="800" actId="20577"/>
          <ac:spMkLst>
            <pc:docMk/>
            <pc:sldMk cId="723946338" sldId="261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6A1B5834-4E37-A44B-B0EA-1A1A0CCEE747}" dt="2022-09-29T16:55:21.858" v="768" actId="20577"/>
        <pc:sldMkLst>
          <pc:docMk/>
          <pc:sldMk cId="1167696200" sldId="262"/>
        </pc:sldMkLst>
        <pc:spChg chg="mod">
          <ac:chgData name="Riccardo Berta" userId="c8694f89-bba4-4576-b0a8-456619ca5a8c" providerId="ADAL" clId="{6A1B5834-4E37-A44B-B0EA-1A1A0CCEE747}" dt="2022-09-29T16:54:49.556" v="744" actId="20577"/>
          <ac:spMkLst>
            <pc:docMk/>
            <pc:sldMk cId="1167696200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29T16:55:21.858" v="768" actId="20577"/>
          <ac:spMkLst>
            <pc:docMk/>
            <pc:sldMk cId="1167696200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09-29T16:55:04.601" v="753" actId="1076"/>
          <ac:picMkLst>
            <pc:docMk/>
            <pc:sldMk cId="1167696200" sldId="262"/>
            <ac:picMk id="3" creationId="{62AE4EF4-AAB9-DD15-0CE0-AEED4988DE2B}"/>
          </ac:picMkLst>
        </pc:picChg>
      </pc:sldChg>
      <pc:sldChg chg="addSp modSp mod">
        <pc:chgData name="Riccardo Berta" userId="c8694f89-bba4-4576-b0a8-456619ca5a8c" providerId="ADAL" clId="{6A1B5834-4E37-A44B-B0EA-1A1A0CCEE747}" dt="2022-10-04T14:11:23.048" v="2859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6A1B5834-4E37-A44B-B0EA-1A1A0CCEE747}" dt="2022-10-04T14:11:23.048" v="2859" actId="20577"/>
          <ac:spMkLst>
            <pc:docMk/>
            <pc:sldMk cId="1817587258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4T14:10:21.765" v="2845" actId="1076"/>
          <ac:picMkLst>
            <pc:docMk/>
            <pc:sldMk cId="1817587258" sldId="263"/>
            <ac:picMk id="3" creationId="{DC0E636E-80B9-092C-AD57-FF7582C49A87}"/>
          </ac:picMkLst>
        </pc:picChg>
        <pc:picChg chg="add mod">
          <ac:chgData name="Riccardo Berta" userId="c8694f89-bba4-4576-b0a8-456619ca5a8c" providerId="ADAL" clId="{6A1B5834-4E37-A44B-B0EA-1A1A0CCEE747}" dt="2022-10-04T14:10:40.164" v="2847" actId="1076"/>
          <ac:picMkLst>
            <pc:docMk/>
            <pc:sldMk cId="1817587258" sldId="263"/>
            <ac:picMk id="5" creationId="{77042819-8055-CD6B-F5D6-F0509F7600F8}"/>
          </ac:picMkLst>
        </pc:picChg>
      </pc:sldChg>
      <pc:sldChg chg="addSp delSp modSp add mod">
        <pc:chgData name="Riccardo Berta" userId="c8694f89-bba4-4576-b0a8-456619ca5a8c" providerId="ADAL" clId="{6A1B5834-4E37-A44B-B0EA-1A1A0CCEE747}" dt="2022-09-30T13:36:35.724" v="895" actId="14100"/>
        <pc:sldMkLst>
          <pc:docMk/>
          <pc:sldMk cId="285842340" sldId="264"/>
        </pc:sldMkLst>
        <pc:spChg chg="add del">
          <ac:chgData name="Riccardo Berta" userId="c8694f89-bba4-4576-b0a8-456619ca5a8c" providerId="ADAL" clId="{6A1B5834-4E37-A44B-B0EA-1A1A0CCEE747}" dt="2022-09-30T13:35:07.138" v="864" actId="22"/>
          <ac:spMkLst>
            <pc:docMk/>
            <pc:sldMk cId="285842340" sldId="264"/>
            <ac:spMk id="4" creationId="{1E42ECE1-84E2-B15C-E2D6-AB362A6E43C2}"/>
          </ac:spMkLst>
        </pc:spChg>
        <pc:spChg chg="mod">
          <ac:chgData name="Riccardo Berta" userId="c8694f89-bba4-4576-b0a8-456619ca5a8c" providerId="ADAL" clId="{6A1B5834-4E37-A44B-B0EA-1A1A0CCEE747}" dt="2022-09-29T16:54:49.770" v="747" actId="20577"/>
          <ac:spMkLst>
            <pc:docMk/>
            <pc:sldMk cId="28584234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30T13:36:35.724" v="895" actId="14100"/>
          <ac:spMkLst>
            <pc:docMk/>
            <pc:sldMk cId="285842340" sldId="26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09-29T16:55:35.201" v="771" actId="1076"/>
          <ac:picMkLst>
            <pc:docMk/>
            <pc:sldMk cId="285842340" sldId="264"/>
            <ac:picMk id="2" creationId="{056E8E7F-9AF0-8915-7339-5C86E0F210F2}"/>
          </ac:picMkLst>
        </pc:picChg>
      </pc:sldChg>
      <pc:sldChg chg="addSp modSp add mod">
        <pc:chgData name="Riccardo Berta" userId="c8694f89-bba4-4576-b0a8-456619ca5a8c" providerId="ADAL" clId="{6A1B5834-4E37-A44B-B0EA-1A1A0CCEE747}" dt="2022-09-30T13:40:17.301" v="1011" actId="20577"/>
        <pc:sldMkLst>
          <pc:docMk/>
          <pc:sldMk cId="2566669253" sldId="265"/>
        </pc:sldMkLst>
        <pc:spChg chg="mod">
          <ac:chgData name="Riccardo Berta" userId="c8694f89-bba4-4576-b0a8-456619ca5a8c" providerId="ADAL" clId="{6A1B5834-4E37-A44B-B0EA-1A1A0CCEE747}" dt="2022-09-29T16:57:04.953" v="799" actId="20577"/>
          <ac:spMkLst>
            <pc:docMk/>
            <pc:sldMk cId="2566669253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09-30T13:40:17.301" v="1011" actId="20577"/>
          <ac:spMkLst>
            <pc:docMk/>
            <pc:sldMk cId="2566669253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09-30T13:39:19.762" v="973" actId="1076"/>
          <ac:picMkLst>
            <pc:docMk/>
            <pc:sldMk cId="2566669253" sldId="265"/>
            <ac:picMk id="2" creationId="{C12DB4C6-07C8-4345-F051-EF59809DAF53}"/>
          </ac:picMkLst>
        </pc:picChg>
        <pc:picChg chg="add mod">
          <ac:chgData name="Riccardo Berta" userId="c8694f89-bba4-4576-b0a8-456619ca5a8c" providerId="ADAL" clId="{6A1B5834-4E37-A44B-B0EA-1A1A0CCEE747}" dt="2022-09-30T13:39:41.886" v="981" actId="1076"/>
          <ac:picMkLst>
            <pc:docMk/>
            <pc:sldMk cId="2566669253" sldId="265"/>
            <ac:picMk id="4" creationId="{F8D520CE-2CFB-69A9-1AEB-90133907C3CA}"/>
          </ac:picMkLst>
        </pc:picChg>
        <pc:picChg chg="add mod">
          <ac:chgData name="Riccardo Berta" userId="c8694f89-bba4-4576-b0a8-456619ca5a8c" providerId="ADAL" clId="{6A1B5834-4E37-A44B-B0EA-1A1A0CCEE747}" dt="2022-09-30T13:39:39.677" v="980" actId="1076"/>
          <ac:picMkLst>
            <pc:docMk/>
            <pc:sldMk cId="2566669253" sldId="265"/>
            <ac:picMk id="6" creationId="{8383F17E-789D-EA14-1317-A57ECB6A8B54}"/>
          </ac:picMkLst>
        </pc:picChg>
      </pc:sldChg>
      <pc:sldChg chg="addSp modSp add mod">
        <pc:chgData name="Riccardo Berta" userId="c8694f89-bba4-4576-b0a8-456619ca5a8c" providerId="ADAL" clId="{6A1B5834-4E37-A44B-B0EA-1A1A0CCEE747}" dt="2022-10-03T14:57:03.219" v="1326" actId="20577"/>
        <pc:sldMkLst>
          <pc:docMk/>
          <pc:sldMk cId="3882781365" sldId="266"/>
        </pc:sldMkLst>
        <pc:spChg chg="mod">
          <ac:chgData name="Riccardo Berta" userId="c8694f89-bba4-4576-b0a8-456619ca5a8c" providerId="ADAL" clId="{6A1B5834-4E37-A44B-B0EA-1A1A0CCEE747}" dt="2022-10-03T14:57:03.219" v="1326" actId="20577"/>
          <ac:spMkLst>
            <pc:docMk/>
            <pc:sldMk cId="38827813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3T14:54:35.351" v="1255" actId="1035"/>
          <ac:spMkLst>
            <pc:docMk/>
            <pc:sldMk cId="3882781365" sldId="26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3T14:54:38.993" v="1256" actId="1076"/>
          <ac:picMkLst>
            <pc:docMk/>
            <pc:sldMk cId="3882781365" sldId="266"/>
            <ac:picMk id="3" creationId="{7BD6DB12-D2BF-E225-11C0-807A5256DD5F}"/>
          </ac:picMkLst>
        </pc:picChg>
      </pc:sldChg>
      <pc:sldChg chg="modSp add mod">
        <pc:chgData name="Riccardo Berta" userId="c8694f89-bba4-4576-b0a8-456619ca5a8c" providerId="ADAL" clId="{6A1B5834-4E37-A44B-B0EA-1A1A0CCEE747}" dt="2022-10-03T14:57:21.376" v="1330" actId="20577"/>
        <pc:sldMkLst>
          <pc:docMk/>
          <pc:sldMk cId="920557967" sldId="267"/>
        </pc:sldMkLst>
        <pc:spChg chg="mod">
          <ac:chgData name="Riccardo Berta" userId="c8694f89-bba4-4576-b0a8-456619ca5a8c" providerId="ADAL" clId="{6A1B5834-4E37-A44B-B0EA-1A1A0CCEE747}" dt="2022-10-03T14:56:53.188" v="1320" actId="20577"/>
          <ac:spMkLst>
            <pc:docMk/>
            <pc:sldMk cId="920557967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3T14:57:21.376" v="1330" actId="20577"/>
          <ac:spMkLst>
            <pc:docMk/>
            <pc:sldMk cId="920557967" sldId="267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6A1B5834-4E37-A44B-B0EA-1A1A0CCEE747}" dt="2022-10-03T15:07:34.747" v="1666" actId="1037"/>
        <pc:sldMkLst>
          <pc:docMk/>
          <pc:sldMk cId="2999473529" sldId="268"/>
        </pc:sldMkLst>
        <pc:spChg chg="mod">
          <ac:chgData name="Riccardo Berta" userId="c8694f89-bba4-4576-b0a8-456619ca5a8c" providerId="ADAL" clId="{6A1B5834-4E37-A44B-B0EA-1A1A0CCEE747}" dt="2022-10-03T14:57:38.044" v="1342" actId="20577"/>
          <ac:spMkLst>
            <pc:docMk/>
            <pc:sldMk cId="2999473529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3T15:07:34.747" v="1666" actId="1037"/>
          <ac:spMkLst>
            <pc:docMk/>
            <pc:sldMk cId="2999473529" sldId="26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3T15:05:57.214" v="1597" actId="1035"/>
          <ac:picMkLst>
            <pc:docMk/>
            <pc:sldMk cId="2999473529" sldId="268"/>
            <ac:picMk id="3" creationId="{64A29030-23EE-093C-D0F6-39B5243C8896}"/>
          </ac:picMkLst>
        </pc:picChg>
        <pc:picChg chg="add mod">
          <ac:chgData name="Riccardo Berta" userId="c8694f89-bba4-4576-b0a8-456619ca5a8c" providerId="ADAL" clId="{6A1B5834-4E37-A44B-B0EA-1A1A0CCEE747}" dt="2022-10-03T15:05:57.214" v="1597" actId="1035"/>
          <ac:picMkLst>
            <pc:docMk/>
            <pc:sldMk cId="2999473529" sldId="268"/>
            <ac:picMk id="5" creationId="{A0FC2762-C935-2D0B-8052-65D1AE1F0023}"/>
          </ac:picMkLst>
        </pc:picChg>
      </pc:sldChg>
      <pc:sldChg chg="addSp modSp add mod">
        <pc:chgData name="Riccardo Berta" userId="c8694f89-bba4-4576-b0a8-456619ca5a8c" providerId="ADAL" clId="{6A1B5834-4E37-A44B-B0EA-1A1A0CCEE747}" dt="2022-10-03T15:12:44.406" v="1697" actId="1076"/>
        <pc:sldMkLst>
          <pc:docMk/>
          <pc:sldMk cId="3820686645" sldId="269"/>
        </pc:sldMkLst>
        <pc:spChg chg="mod">
          <ac:chgData name="Riccardo Berta" userId="c8694f89-bba4-4576-b0a8-456619ca5a8c" providerId="ADAL" clId="{6A1B5834-4E37-A44B-B0EA-1A1A0CCEE747}" dt="2022-10-03T15:09:23.714" v="1678"/>
          <ac:spMkLst>
            <pc:docMk/>
            <pc:sldMk cId="3820686645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3T15:12:06.457" v="1693" actId="20577"/>
          <ac:spMkLst>
            <pc:docMk/>
            <pc:sldMk cId="3820686645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3T15:12:44.406" v="1697" actId="1076"/>
          <ac:picMkLst>
            <pc:docMk/>
            <pc:sldMk cId="3820686645" sldId="269"/>
            <ac:picMk id="3" creationId="{66175660-10F1-A72B-EB4C-944BB264EDBE}"/>
          </ac:picMkLst>
        </pc:picChg>
      </pc:sldChg>
      <pc:sldChg chg="addSp modSp add mod">
        <pc:chgData name="Riccardo Berta" userId="c8694f89-bba4-4576-b0a8-456619ca5a8c" providerId="ADAL" clId="{6A1B5834-4E37-A44B-B0EA-1A1A0CCEE747}" dt="2022-10-04T13:31:48.825" v="2637" actId="5793"/>
        <pc:sldMkLst>
          <pc:docMk/>
          <pc:sldMk cId="2901323324" sldId="270"/>
        </pc:sldMkLst>
        <pc:spChg chg="mod">
          <ac:chgData name="Riccardo Berta" userId="c8694f89-bba4-4576-b0a8-456619ca5a8c" providerId="ADAL" clId="{6A1B5834-4E37-A44B-B0EA-1A1A0CCEE747}" dt="2022-10-04T13:29:29.753" v="2534" actId="20577"/>
          <ac:spMkLst>
            <pc:docMk/>
            <pc:sldMk cId="2901323324" sldId="270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3:31:48.825" v="2637" actId="5793"/>
          <ac:spMkLst>
            <pc:docMk/>
            <pc:sldMk cId="2901323324" sldId="27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4T13:30:26.352" v="2551" actId="1076"/>
          <ac:picMkLst>
            <pc:docMk/>
            <pc:sldMk cId="2901323324" sldId="270"/>
            <ac:picMk id="3" creationId="{154E3933-DD18-44FC-E1B1-0C687830FAAD}"/>
          </ac:picMkLst>
        </pc:picChg>
      </pc:sldChg>
      <pc:sldChg chg="addSp modSp add mod">
        <pc:chgData name="Riccardo Berta" userId="c8694f89-bba4-4576-b0a8-456619ca5a8c" providerId="ADAL" clId="{6A1B5834-4E37-A44B-B0EA-1A1A0CCEE747}" dt="2022-10-04T14:04:52.979" v="2826" actId="14100"/>
        <pc:sldMkLst>
          <pc:docMk/>
          <pc:sldMk cId="2089173642" sldId="271"/>
        </pc:sldMkLst>
        <pc:spChg chg="mod">
          <ac:chgData name="Riccardo Berta" userId="c8694f89-bba4-4576-b0a8-456619ca5a8c" providerId="ADAL" clId="{6A1B5834-4E37-A44B-B0EA-1A1A0CCEE747}" dt="2022-10-04T13:33:20.259" v="2669" actId="20577"/>
          <ac:spMkLst>
            <pc:docMk/>
            <pc:sldMk cId="2089173642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4:04:52.979" v="2826" actId="14100"/>
          <ac:spMkLst>
            <pc:docMk/>
            <pc:sldMk cId="2089173642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4T14:03:53.247" v="2795" actId="1076"/>
          <ac:picMkLst>
            <pc:docMk/>
            <pc:sldMk cId="2089173642" sldId="271"/>
            <ac:picMk id="3" creationId="{1A165185-3EE0-C449-A2CD-63CBDA88C8FA}"/>
          </ac:picMkLst>
        </pc:picChg>
      </pc:sldChg>
      <pc:sldChg chg="add del">
        <pc:chgData name="Riccardo Berta" userId="c8694f89-bba4-4576-b0a8-456619ca5a8c" providerId="ADAL" clId="{6A1B5834-4E37-A44B-B0EA-1A1A0CCEE747}" dt="2022-10-04T13:43:50.971" v="2715" actId="2696"/>
        <pc:sldMkLst>
          <pc:docMk/>
          <pc:sldMk cId="182311521" sldId="272"/>
        </pc:sldMkLst>
      </pc:sldChg>
      <pc:sldChg chg="addSp delSp modSp add mod">
        <pc:chgData name="Riccardo Berta" userId="c8694f89-bba4-4576-b0a8-456619ca5a8c" providerId="ADAL" clId="{6A1B5834-4E37-A44B-B0EA-1A1A0CCEE747}" dt="2022-10-03T15:21:02.752" v="1961" actId="20577"/>
        <pc:sldMkLst>
          <pc:docMk/>
          <pc:sldMk cId="1628651603" sldId="273"/>
        </pc:sldMkLst>
        <pc:spChg chg="mod">
          <ac:chgData name="Riccardo Berta" userId="c8694f89-bba4-4576-b0a8-456619ca5a8c" providerId="ADAL" clId="{6A1B5834-4E37-A44B-B0EA-1A1A0CCEE747}" dt="2022-10-03T15:12:48.312" v="1698"/>
          <ac:spMkLst>
            <pc:docMk/>
            <pc:sldMk cId="1628651603" sldId="273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3T15:21:02.752" v="1961" actId="20577"/>
          <ac:spMkLst>
            <pc:docMk/>
            <pc:sldMk cId="1628651603" sldId="273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6A1B5834-4E37-A44B-B0EA-1A1A0CCEE747}" dt="2022-10-03T15:17:13.612" v="1849" actId="478"/>
          <ac:picMkLst>
            <pc:docMk/>
            <pc:sldMk cId="1628651603" sldId="273"/>
            <ac:picMk id="3" creationId="{F2530224-AA1F-E9FD-40CF-FC70D8678460}"/>
          </ac:picMkLst>
        </pc:picChg>
        <pc:picChg chg="add mod">
          <ac:chgData name="Riccardo Berta" userId="c8694f89-bba4-4576-b0a8-456619ca5a8c" providerId="ADAL" clId="{6A1B5834-4E37-A44B-B0EA-1A1A0CCEE747}" dt="2022-10-03T15:20:58.346" v="1959" actId="1076"/>
          <ac:picMkLst>
            <pc:docMk/>
            <pc:sldMk cId="1628651603" sldId="273"/>
            <ac:picMk id="5" creationId="{2EF8968F-4EE2-EF9A-4D66-B5B3872F9E9B}"/>
          </ac:picMkLst>
        </pc:picChg>
        <pc:picChg chg="add mod">
          <ac:chgData name="Riccardo Berta" userId="c8694f89-bba4-4576-b0a8-456619ca5a8c" providerId="ADAL" clId="{6A1B5834-4E37-A44B-B0EA-1A1A0CCEE747}" dt="2022-10-03T15:20:56.865" v="1958" actId="1076"/>
          <ac:picMkLst>
            <pc:docMk/>
            <pc:sldMk cId="1628651603" sldId="273"/>
            <ac:picMk id="7" creationId="{C1DAF888-45EC-4626-A615-9DA4479F2118}"/>
          </ac:picMkLst>
        </pc:picChg>
      </pc:sldChg>
      <pc:sldChg chg="addSp modSp add mod">
        <pc:chgData name="Riccardo Berta" userId="c8694f89-bba4-4576-b0a8-456619ca5a8c" providerId="ADAL" clId="{6A1B5834-4E37-A44B-B0EA-1A1A0CCEE747}" dt="2022-10-04T13:09:39.802" v="2188" actId="1076"/>
        <pc:sldMkLst>
          <pc:docMk/>
          <pc:sldMk cId="2042415745" sldId="274"/>
        </pc:sldMkLst>
        <pc:spChg chg="mod">
          <ac:chgData name="Riccardo Berta" userId="c8694f89-bba4-4576-b0a8-456619ca5a8c" providerId="ADAL" clId="{6A1B5834-4E37-A44B-B0EA-1A1A0CCEE747}" dt="2022-10-03T15:21:18.210" v="1962"/>
          <ac:spMkLst>
            <pc:docMk/>
            <pc:sldMk cId="2042415745" sldId="274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3:09:32.499" v="2185" actId="20577"/>
          <ac:spMkLst>
            <pc:docMk/>
            <pc:sldMk cId="2042415745" sldId="274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4T13:09:35.739" v="2186" actId="1076"/>
          <ac:picMkLst>
            <pc:docMk/>
            <pc:sldMk cId="2042415745" sldId="274"/>
            <ac:picMk id="3" creationId="{AF55DF2B-4D0C-0DB2-494E-6E8E93530975}"/>
          </ac:picMkLst>
        </pc:picChg>
        <pc:picChg chg="add mod">
          <ac:chgData name="Riccardo Berta" userId="c8694f89-bba4-4576-b0a8-456619ca5a8c" providerId="ADAL" clId="{6A1B5834-4E37-A44B-B0EA-1A1A0CCEE747}" dt="2022-10-04T13:09:37.939" v="2187" actId="1076"/>
          <ac:picMkLst>
            <pc:docMk/>
            <pc:sldMk cId="2042415745" sldId="274"/>
            <ac:picMk id="5" creationId="{0C21E812-9E6F-A370-FCF4-6F00605154A4}"/>
          </ac:picMkLst>
        </pc:picChg>
        <pc:picChg chg="add mod">
          <ac:chgData name="Riccardo Berta" userId="c8694f89-bba4-4576-b0a8-456619ca5a8c" providerId="ADAL" clId="{6A1B5834-4E37-A44B-B0EA-1A1A0CCEE747}" dt="2022-10-04T13:09:39.802" v="2188" actId="1076"/>
          <ac:picMkLst>
            <pc:docMk/>
            <pc:sldMk cId="2042415745" sldId="274"/>
            <ac:picMk id="7" creationId="{71A97E7A-651F-64C1-B88F-E21B37DEBC36}"/>
          </ac:picMkLst>
        </pc:picChg>
      </pc:sldChg>
      <pc:sldChg chg="addSp delSp modSp add mod">
        <pc:chgData name="Riccardo Berta" userId="c8694f89-bba4-4576-b0a8-456619ca5a8c" providerId="ADAL" clId="{6A1B5834-4E37-A44B-B0EA-1A1A0CCEE747}" dt="2022-10-04T13:20:15.746" v="2357" actId="20577"/>
        <pc:sldMkLst>
          <pc:docMk/>
          <pc:sldMk cId="1321600114" sldId="275"/>
        </pc:sldMkLst>
        <pc:spChg chg="mod">
          <ac:chgData name="Riccardo Berta" userId="c8694f89-bba4-4576-b0a8-456619ca5a8c" providerId="ADAL" clId="{6A1B5834-4E37-A44B-B0EA-1A1A0CCEE747}" dt="2022-10-04T13:20:15.746" v="2357" actId="20577"/>
          <ac:spMkLst>
            <pc:docMk/>
            <pc:sldMk cId="1321600114" sldId="275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3:19:18.159" v="2341" actId="20577"/>
          <ac:spMkLst>
            <pc:docMk/>
            <pc:sldMk cId="1321600114" sldId="275"/>
            <ac:spMk id="84" creationId="{00000000-0000-0000-0000-000000000000}"/>
          </ac:spMkLst>
        </pc:spChg>
        <pc:picChg chg="add del mod">
          <ac:chgData name="Riccardo Berta" userId="c8694f89-bba4-4576-b0a8-456619ca5a8c" providerId="ADAL" clId="{6A1B5834-4E37-A44B-B0EA-1A1A0CCEE747}" dt="2022-10-04T13:15:32.915" v="2263" actId="478"/>
          <ac:picMkLst>
            <pc:docMk/>
            <pc:sldMk cId="1321600114" sldId="275"/>
            <ac:picMk id="2" creationId="{6888AC26-ED0C-4882-5B50-56C7330D5341}"/>
          </ac:picMkLst>
        </pc:picChg>
        <pc:picChg chg="add del mod modCrop">
          <ac:chgData name="Riccardo Berta" userId="c8694f89-bba4-4576-b0a8-456619ca5a8c" providerId="ADAL" clId="{6A1B5834-4E37-A44B-B0EA-1A1A0CCEE747}" dt="2022-10-04T13:13:33.883" v="2237" actId="478"/>
          <ac:picMkLst>
            <pc:docMk/>
            <pc:sldMk cId="1321600114" sldId="275"/>
            <ac:picMk id="3" creationId="{D3BBF710-A16C-27A5-B9F9-DE33D92FF29A}"/>
          </ac:picMkLst>
        </pc:picChg>
        <pc:picChg chg="add mod">
          <ac:chgData name="Riccardo Berta" userId="c8694f89-bba4-4576-b0a8-456619ca5a8c" providerId="ADAL" clId="{6A1B5834-4E37-A44B-B0EA-1A1A0CCEE747}" dt="2022-10-04T13:16:44.178" v="2281" actId="1076"/>
          <ac:picMkLst>
            <pc:docMk/>
            <pc:sldMk cId="1321600114" sldId="275"/>
            <ac:picMk id="4" creationId="{D8A4B45C-202F-37DB-8573-CE2B3BD6D775}"/>
          </ac:picMkLst>
        </pc:picChg>
        <pc:picChg chg="add mod">
          <ac:chgData name="Riccardo Berta" userId="c8694f89-bba4-4576-b0a8-456619ca5a8c" providerId="ADAL" clId="{6A1B5834-4E37-A44B-B0EA-1A1A0CCEE747}" dt="2022-10-04T13:16:47.410" v="2282" actId="1076"/>
          <ac:picMkLst>
            <pc:docMk/>
            <pc:sldMk cId="1321600114" sldId="275"/>
            <ac:picMk id="5" creationId="{7C3B25CC-9046-FC71-16A9-82BE0F00B30E}"/>
          </ac:picMkLst>
        </pc:picChg>
        <pc:picChg chg="add mod modCrop">
          <ac:chgData name="Riccardo Berta" userId="c8694f89-bba4-4576-b0a8-456619ca5a8c" providerId="ADAL" clId="{6A1B5834-4E37-A44B-B0EA-1A1A0CCEE747}" dt="2022-10-04T13:17:57.608" v="2318" actId="1076"/>
          <ac:picMkLst>
            <pc:docMk/>
            <pc:sldMk cId="1321600114" sldId="275"/>
            <ac:picMk id="6" creationId="{AD61A93B-6D4E-998F-3FEA-44819083A896}"/>
          </ac:picMkLst>
        </pc:picChg>
        <pc:picChg chg="add mod">
          <ac:chgData name="Riccardo Berta" userId="c8694f89-bba4-4576-b0a8-456619ca5a8c" providerId="ADAL" clId="{6A1B5834-4E37-A44B-B0EA-1A1A0CCEE747}" dt="2022-10-04T13:18:02.108" v="2319" actId="1076"/>
          <ac:picMkLst>
            <pc:docMk/>
            <pc:sldMk cId="1321600114" sldId="275"/>
            <ac:picMk id="7" creationId="{B9ECFE62-5194-00FC-0F82-85C3F17088F8}"/>
          </ac:picMkLst>
        </pc:picChg>
        <pc:picChg chg="add mod modCrop">
          <ac:chgData name="Riccardo Berta" userId="c8694f89-bba4-4576-b0a8-456619ca5a8c" providerId="ADAL" clId="{6A1B5834-4E37-A44B-B0EA-1A1A0CCEE747}" dt="2022-10-04T13:20:09.338" v="2348" actId="1076"/>
          <ac:picMkLst>
            <pc:docMk/>
            <pc:sldMk cId="1321600114" sldId="275"/>
            <ac:picMk id="8" creationId="{F2E572A2-5129-E1CE-3FF9-61A42C9834CA}"/>
          </ac:picMkLst>
        </pc:picChg>
        <pc:picChg chg="add mod">
          <ac:chgData name="Riccardo Berta" userId="c8694f89-bba4-4576-b0a8-456619ca5a8c" providerId="ADAL" clId="{6A1B5834-4E37-A44B-B0EA-1A1A0CCEE747}" dt="2022-10-04T13:20:11.171" v="2349" actId="1076"/>
          <ac:picMkLst>
            <pc:docMk/>
            <pc:sldMk cId="1321600114" sldId="275"/>
            <ac:picMk id="9" creationId="{4D21D648-06AF-607F-DB7C-A316D7F93E41}"/>
          </ac:picMkLst>
        </pc:picChg>
      </pc:sldChg>
      <pc:sldChg chg="addSp modSp add mod">
        <pc:chgData name="Riccardo Berta" userId="c8694f89-bba4-4576-b0a8-456619ca5a8c" providerId="ADAL" clId="{6A1B5834-4E37-A44B-B0EA-1A1A0CCEE747}" dt="2022-10-04T13:29:22.988" v="2531" actId="14100"/>
        <pc:sldMkLst>
          <pc:docMk/>
          <pc:sldMk cId="1093966794" sldId="276"/>
        </pc:sldMkLst>
        <pc:spChg chg="mod">
          <ac:chgData name="Riccardo Berta" userId="c8694f89-bba4-4576-b0a8-456619ca5a8c" providerId="ADAL" clId="{6A1B5834-4E37-A44B-B0EA-1A1A0CCEE747}" dt="2022-10-04T13:20:23.124" v="2360" actId="20577"/>
          <ac:spMkLst>
            <pc:docMk/>
            <pc:sldMk cId="1093966794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3:29:22.988" v="2531" actId="14100"/>
          <ac:spMkLst>
            <pc:docMk/>
            <pc:sldMk cId="1093966794" sldId="276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6A1B5834-4E37-A44B-B0EA-1A1A0CCEE747}" dt="2022-10-04T13:23:19.365" v="2424" actId="1076"/>
          <ac:picMkLst>
            <pc:docMk/>
            <pc:sldMk cId="1093966794" sldId="276"/>
            <ac:picMk id="3" creationId="{7E4D35A0-EC23-2E6F-0EB1-8D096E67410D}"/>
          </ac:picMkLst>
        </pc:picChg>
      </pc:sldChg>
      <pc:sldChg chg="addSp delSp modSp add mod">
        <pc:chgData name="Riccardo Berta" userId="c8694f89-bba4-4576-b0a8-456619ca5a8c" providerId="ADAL" clId="{6A1B5834-4E37-A44B-B0EA-1A1A0CCEE747}" dt="2022-10-04T14:11:43.590" v="2864" actId="20577"/>
        <pc:sldMkLst>
          <pc:docMk/>
          <pc:sldMk cId="1727814464" sldId="277"/>
        </pc:sldMkLst>
        <pc:spChg chg="mod">
          <ac:chgData name="Riccardo Berta" userId="c8694f89-bba4-4576-b0a8-456619ca5a8c" providerId="ADAL" clId="{6A1B5834-4E37-A44B-B0EA-1A1A0CCEE747}" dt="2022-10-04T14:11:43.590" v="2864" actId="20577"/>
          <ac:spMkLst>
            <pc:docMk/>
            <pc:sldMk cId="1727814464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4:11:26.242" v="2860" actId="20577"/>
          <ac:spMkLst>
            <pc:docMk/>
            <pc:sldMk cId="1727814464" sldId="277"/>
            <ac:spMk id="84" creationId="{00000000-0000-0000-0000-000000000000}"/>
          </ac:spMkLst>
        </pc:spChg>
        <pc:picChg chg="del">
          <ac:chgData name="Riccardo Berta" userId="c8694f89-bba4-4576-b0a8-456619ca5a8c" providerId="ADAL" clId="{6A1B5834-4E37-A44B-B0EA-1A1A0CCEE747}" dt="2022-10-04T14:10:53.383" v="2852" actId="478"/>
          <ac:picMkLst>
            <pc:docMk/>
            <pc:sldMk cId="1727814464" sldId="277"/>
            <ac:picMk id="3" creationId="{DC0E636E-80B9-092C-AD57-FF7582C49A87}"/>
          </ac:picMkLst>
        </pc:picChg>
        <pc:picChg chg="add mod">
          <ac:chgData name="Riccardo Berta" userId="c8694f89-bba4-4576-b0a8-456619ca5a8c" providerId="ADAL" clId="{6A1B5834-4E37-A44B-B0EA-1A1A0CCEE747}" dt="2022-10-04T14:11:20.463" v="2858" actId="1076"/>
          <ac:picMkLst>
            <pc:docMk/>
            <pc:sldMk cId="1727814464" sldId="277"/>
            <ac:picMk id="4" creationId="{DAD8E153-A269-B3CE-131B-06B438E5AE86}"/>
          </ac:picMkLst>
        </pc:picChg>
        <pc:picChg chg="del">
          <ac:chgData name="Riccardo Berta" userId="c8694f89-bba4-4576-b0a8-456619ca5a8c" providerId="ADAL" clId="{6A1B5834-4E37-A44B-B0EA-1A1A0CCEE747}" dt="2022-10-04T14:10:54.159" v="2853" actId="478"/>
          <ac:picMkLst>
            <pc:docMk/>
            <pc:sldMk cId="1727814464" sldId="277"/>
            <ac:picMk id="5" creationId="{77042819-8055-CD6B-F5D6-F0509F7600F8}"/>
          </ac:picMkLst>
        </pc:picChg>
        <pc:picChg chg="add mod">
          <ac:chgData name="Riccardo Berta" userId="c8694f89-bba4-4576-b0a8-456619ca5a8c" providerId="ADAL" clId="{6A1B5834-4E37-A44B-B0EA-1A1A0CCEE747}" dt="2022-10-04T14:11:39.829" v="2862" actId="1076"/>
          <ac:picMkLst>
            <pc:docMk/>
            <pc:sldMk cId="1727814464" sldId="277"/>
            <ac:picMk id="7" creationId="{2F1EC51D-F57C-AAB7-B8AD-42EA3A455446}"/>
          </ac:picMkLst>
        </pc:picChg>
      </pc:sldChg>
      <pc:sldChg chg="delSp modSp add mod">
        <pc:chgData name="Riccardo Berta" userId="c8694f89-bba4-4576-b0a8-456619ca5a8c" providerId="ADAL" clId="{6A1B5834-4E37-A44B-B0EA-1A1A0CCEE747}" dt="2022-10-04T14:12:39.729" v="2884" actId="20577"/>
        <pc:sldMkLst>
          <pc:docMk/>
          <pc:sldMk cId="1355162389" sldId="278"/>
        </pc:sldMkLst>
        <pc:spChg chg="mod">
          <ac:chgData name="Riccardo Berta" userId="c8694f89-bba4-4576-b0a8-456619ca5a8c" providerId="ADAL" clId="{6A1B5834-4E37-A44B-B0EA-1A1A0CCEE747}" dt="2022-10-04T14:12:16.259" v="2867" actId="20577"/>
          <ac:spMkLst>
            <pc:docMk/>
            <pc:sldMk cId="1355162389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6A1B5834-4E37-A44B-B0EA-1A1A0CCEE747}" dt="2022-10-04T14:12:39.729" v="2884" actId="20577"/>
          <ac:spMkLst>
            <pc:docMk/>
            <pc:sldMk cId="1355162389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6A1B5834-4E37-A44B-B0EA-1A1A0CCEE747}" dt="2022-10-04T14:12:25.789" v="2871" actId="478"/>
          <ac:picMkLst>
            <pc:docMk/>
            <pc:sldMk cId="1355162389" sldId="278"/>
            <ac:picMk id="4" creationId="{DAD8E153-A269-B3CE-131B-06B438E5AE86}"/>
          </ac:picMkLst>
        </pc:picChg>
        <pc:picChg chg="del">
          <ac:chgData name="Riccardo Berta" userId="c8694f89-bba4-4576-b0a8-456619ca5a8c" providerId="ADAL" clId="{6A1B5834-4E37-A44B-B0EA-1A1A0CCEE747}" dt="2022-10-04T14:12:26.688" v="2872" actId="478"/>
          <ac:picMkLst>
            <pc:docMk/>
            <pc:sldMk cId="1355162389" sldId="278"/>
            <ac:picMk id="7" creationId="{2F1EC51D-F57C-AAB7-B8AD-42EA3A455446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7060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40454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168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7777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06891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27595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85980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7160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888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7959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91845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816076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2457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494545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1907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6570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3402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9701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4927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4576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0270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63971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5563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 err="1"/>
              <a:t>Sequential</a:t>
            </a:r>
            <a:r>
              <a:rPr lang="it-IT" dirty="0"/>
              <a:t> </a:t>
            </a:r>
            <a:r>
              <a:rPr lang="it-IT"/>
              <a:t>Circuits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Clock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clock controls </a:t>
            </a:r>
            <a:r>
              <a:rPr lang="en-GB" b="1" dirty="0"/>
              <a:t>when</a:t>
            </a:r>
            <a:r>
              <a:rPr lang="en-GB" dirty="0"/>
              <a:t> data flows through the latch</a:t>
            </a:r>
          </a:p>
          <a:p>
            <a:pPr lvl="1"/>
            <a:r>
              <a:rPr lang="en-GB" dirty="0"/>
              <a:t>when CLK = 1, the latch is </a:t>
            </a:r>
            <a:r>
              <a:rPr lang="en-GB" b="1" dirty="0"/>
              <a:t>transparent</a:t>
            </a:r>
          </a:p>
          <a:p>
            <a:pPr lvl="2"/>
            <a:r>
              <a:rPr lang="en-GB" dirty="0"/>
              <a:t>data at D flows through to Q as if the latch were just a buffer</a:t>
            </a:r>
          </a:p>
          <a:p>
            <a:pPr lvl="1"/>
            <a:r>
              <a:rPr lang="en-GB" dirty="0"/>
              <a:t>when CLK = 0, the latch is </a:t>
            </a:r>
            <a:r>
              <a:rPr lang="en-GB" b="1" dirty="0"/>
              <a:t>opaque</a:t>
            </a:r>
          </a:p>
          <a:p>
            <a:pPr lvl="2"/>
            <a:r>
              <a:rPr lang="en-GB" dirty="0"/>
              <a:t>it blocks the new data from flowing through to Q, and Q retains the old value</a:t>
            </a:r>
          </a:p>
        </p:txBody>
      </p:sp>
    </p:spTree>
    <p:extLst>
      <p:ext uri="{BB962C8B-B14F-4D97-AF65-F5344CB8AC3E}">
        <p14:creationId xmlns:p14="http://schemas.microsoft.com/office/powerpoint/2010/main" val="920557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 Flip-Flop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23212" y="1044579"/>
            <a:ext cx="8818500" cy="5612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Two back-to-back D latches controlled by complementary clocks</a:t>
            </a:r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0" dirty="0"/>
          </a:p>
          <a:p>
            <a:pPr lvl="0"/>
            <a:endParaRPr lang="en-GB" sz="100" dirty="0"/>
          </a:p>
          <a:p>
            <a:pPr lvl="1"/>
            <a:r>
              <a:rPr lang="en-GB" dirty="0"/>
              <a:t>L1 is called the </a:t>
            </a:r>
            <a:r>
              <a:rPr lang="en-GB" b="1" dirty="0"/>
              <a:t>leader/master</a:t>
            </a:r>
          </a:p>
          <a:p>
            <a:pPr lvl="1"/>
            <a:r>
              <a:rPr lang="en-GB" dirty="0"/>
              <a:t>L2 is called the </a:t>
            </a:r>
            <a:r>
              <a:rPr lang="en-GB" b="1" dirty="0"/>
              <a:t>follower/slave</a:t>
            </a:r>
          </a:p>
          <a:p>
            <a:pPr marL="590550" lvl="1" indent="0">
              <a:buNone/>
            </a:pPr>
            <a:endParaRPr lang="en-GB" sz="100" dirty="0"/>
          </a:p>
          <a:p>
            <a:r>
              <a:rPr lang="en-GB" dirty="0"/>
              <a:t>It copies D to Q on the </a:t>
            </a:r>
            <a:r>
              <a:rPr lang="en-GB" b="1" dirty="0"/>
              <a:t>rising edge </a:t>
            </a:r>
            <a:r>
              <a:rPr lang="en-GB" dirty="0"/>
              <a:t>of the clock and remembers its state at all other times:</a:t>
            </a:r>
          </a:p>
          <a:p>
            <a:pPr lvl="1"/>
            <a:r>
              <a:rPr lang="en-GB" dirty="0"/>
              <a:t>when CLK=0, the master is transparent and the slave is opaque</a:t>
            </a:r>
          </a:p>
          <a:p>
            <a:pPr lvl="1"/>
            <a:r>
              <a:rPr lang="en-GB" dirty="0"/>
              <a:t>when CLK=1, the master goes opaque and the salve becomes transparent</a:t>
            </a:r>
          </a:p>
          <a:p>
            <a:pPr lvl="2"/>
            <a:endParaRPr lang="en-GB" sz="100" dirty="0"/>
          </a:p>
          <a:p>
            <a:r>
              <a:rPr lang="en-GB" dirty="0"/>
              <a:t>The </a:t>
            </a:r>
            <a:r>
              <a:rPr lang="en-GB" b="1" dirty="0"/>
              <a:t>D input</a:t>
            </a:r>
            <a:r>
              <a:rPr lang="en-GB" dirty="0"/>
              <a:t> specifies </a:t>
            </a:r>
            <a:r>
              <a:rPr lang="en-GB" b="1" dirty="0"/>
              <a:t>what</a:t>
            </a:r>
            <a:r>
              <a:rPr lang="en-GB" dirty="0"/>
              <a:t> the new state will be, the </a:t>
            </a:r>
            <a:r>
              <a:rPr lang="en-GB" b="1" dirty="0"/>
              <a:t>clock edge</a:t>
            </a:r>
            <a:r>
              <a:rPr lang="en-GB" dirty="0"/>
              <a:t> indicates </a:t>
            </a:r>
            <a:r>
              <a:rPr lang="en-GB" b="1" dirty="0"/>
              <a:t>when </a:t>
            </a:r>
            <a:r>
              <a:rPr lang="en-GB" dirty="0"/>
              <a:t>the state should be updated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7" name="Immagine 6" descr="Immagine che contiene diagramma, Piano, Disegno tecnico, schematico&#10;&#10;Descrizione generata automaticamente">
            <a:extLst>
              <a:ext uri="{FF2B5EF4-FFF2-40B4-BE49-F238E27FC236}">
                <a16:creationId xmlns:a16="http://schemas.microsoft.com/office/drawing/2014/main" id="{C732749A-3E02-57A1-4AFE-6F4825CDB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643" y="1422885"/>
            <a:ext cx="5619635" cy="19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473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Register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25449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N-bit register is a </a:t>
            </a:r>
            <a:r>
              <a:rPr lang="en-GB" b="1" dirty="0"/>
              <a:t>bank</a:t>
            </a:r>
            <a:r>
              <a:rPr lang="en-GB" dirty="0"/>
              <a:t> of N flip-flops that </a:t>
            </a:r>
            <a:r>
              <a:rPr lang="en-GB" b="1" dirty="0"/>
              <a:t>share a common CLK</a:t>
            </a:r>
          </a:p>
          <a:p>
            <a:pPr lvl="1"/>
            <a:r>
              <a:rPr lang="en-GB" dirty="0"/>
              <a:t>all bits of the register are updated at the same time</a:t>
            </a:r>
          </a:p>
          <a:p>
            <a:pPr lvl="1"/>
            <a:r>
              <a:rPr lang="en-GB" dirty="0"/>
              <a:t>registers are the </a:t>
            </a:r>
            <a:r>
              <a:rPr lang="en-GB" b="1" dirty="0"/>
              <a:t>key building block of most sequential circuits</a:t>
            </a:r>
          </a:p>
          <a:p>
            <a:pPr lvl="1"/>
            <a:endParaRPr lang="en-GB" dirty="0"/>
          </a:p>
        </p:txBody>
      </p:sp>
      <p:pic>
        <p:nvPicPr>
          <p:cNvPr id="4" name="Immagine 3" descr="Immagine che contiene diagramma, Piano, Disegno tecnico, schematico&#10;&#10;Descrizione generata automaticamente">
            <a:extLst>
              <a:ext uri="{FF2B5EF4-FFF2-40B4-BE49-F238E27FC236}">
                <a16:creationId xmlns:a16="http://schemas.microsoft.com/office/drawing/2014/main" id="{A07DC030-48C4-E425-EA7D-7EBF92B3C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604" y="2222061"/>
            <a:ext cx="4232367" cy="435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8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Enabled Flip-Flop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563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Another input called </a:t>
            </a:r>
            <a:r>
              <a:rPr lang="en-GB" b="1" dirty="0"/>
              <a:t>Enable</a:t>
            </a:r>
            <a:r>
              <a:rPr lang="en-GB" dirty="0"/>
              <a:t> to determine if data is loaded on the clock edge</a:t>
            </a:r>
          </a:p>
          <a:p>
            <a:pPr lvl="1"/>
            <a:r>
              <a:rPr lang="en-GB" dirty="0"/>
              <a:t>when Enable is TRUE, the flip-flop behaves like an ordinary D flip-flop</a:t>
            </a:r>
          </a:p>
          <a:p>
            <a:pPr lvl="1"/>
            <a:r>
              <a:rPr lang="en-GB" dirty="0"/>
              <a:t>when Enable is FALSE, the flip-flop ignores the clock and retains its state</a:t>
            </a:r>
          </a:p>
          <a:p>
            <a:pPr lvl="0"/>
            <a:r>
              <a:rPr lang="en-GB" dirty="0"/>
              <a:t>Useful when we wish </a:t>
            </a:r>
            <a:r>
              <a:rPr lang="en-GB" b="1" dirty="0"/>
              <a:t>to load a new value into a flip-flop only some of the time</a:t>
            </a:r>
            <a:r>
              <a:rPr lang="en-GB" dirty="0"/>
              <a:t>, rather than on every clock edge</a:t>
            </a:r>
          </a:p>
          <a:p>
            <a:pPr lvl="0"/>
            <a:endParaRPr lang="en-GB" sz="800" dirty="0"/>
          </a:p>
          <a:p>
            <a:pPr lvl="0"/>
            <a:r>
              <a:rPr lang="en-GB" dirty="0"/>
              <a:t>Two ways to implement it</a:t>
            </a:r>
          </a:p>
          <a:p>
            <a:pPr lvl="1"/>
            <a:r>
              <a:rPr lang="en-GB" dirty="0"/>
              <a:t>an input multiplexer:</a:t>
            </a:r>
          </a:p>
          <a:p>
            <a:pPr lvl="2"/>
            <a:r>
              <a:rPr lang="en-GB" dirty="0"/>
              <a:t>the value D pass if Enable is TRUE </a:t>
            </a:r>
          </a:p>
          <a:p>
            <a:pPr lvl="2"/>
            <a:r>
              <a:rPr lang="en-GB" dirty="0"/>
              <a:t>the old state is recycled if Enable is FALSE</a:t>
            </a:r>
          </a:p>
          <a:p>
            <a:pPr lvl="1"/>
            <a:r>
              <a:rPr lang="en-GB" dirty="0"/>
              <a:t>the clock can be gated:</a:t>
            </a:r>
          </a:p>
          <a:p>
            <a:pPr lvl="2"/>
            <a:r>
              <a:rPr lang="en-GB" dirty="0"/>
              <a:t>if Enable is TRUE, the CLK toggles normally</a:t>
            </a:r>
          </a:p>
          <a:p>
            <a:pPr lvl="2"/>
            <a:r>
              <a:rPr lang="en-GB" dirty="0"/>
              <a:t>if Enable is FALSE, the CLK input is also FALSE</a:t>
            </a:r>
          </a:p>
          <a:p>
            <a:pPr lvl="2"/>
            <a:r>
              <a:rPr lang="en-GB" dirty="0"/>
              <a:t>notice that Enable must not change while CLK=1 or the flip-flop </a:t>
            </a:r>
            <a:br>
              <a:rPr lang="en-GB" dirty="0"/>
            </a:br>
            <a:r>
              <a:rPr lang="en-GB" dirty="0"/>
              <a:t>see a </a:t>
            </a:r>
            <a:r>
              <a:rPr lang="en-GB" b="1" dirty="0"/>
              <a:t>clock glitch </a:t>
            </a:r>
            <a:r>
              <a:rPr lang="en-GB" dirty="0"/>
              <a:t>(switch at an incorrect time)</a:t>
            </a:r>
          </a:p>
          <a:p>
            <a:r>
              <a:rPr lang="en-GB" dirty="0"/>
              <a:t>Generally, </a:t>
            </a:r>
            <a:r>
              <a:rPr lang="en-GB" b="1" dirty="0"/>
              <a:t>performing logic on the clock is a bad idea</a:t>
            </a:r>
            <a:r>
              <a:rPr lang="en-GB" dirty="0"/>
              <a:t> </a:t>
            </a:r>
          </a:p>
        </p:txBody>
      </p:sp>
      <p:pic>
        <p:nvPicPr>
          <p:cNvPr id="3" name="Immagine 2" descr="Immagine che contiene diagramma, schizzo, Disegno tecnico, linea&#10;&#10;Descrizione generata automaticamente">
            <a:extLst>
              <a:ext uri="{FF2B5EF4-FFF2-40B4-BE49-F238E27FC236}">
                <a16:creationId xmlns:a16="http://schemas.microsoft.com/office/drawing/2014/main" id="{4670F9A1-0C12-7DCE-59A7-8D697F744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689" y="2601569"/>
            <a:ext cx="2692611" cy="1818286"/>
          </a:xfrm>
          <a:prstGeom prst="rect">
            <a:avLst/>
          </a:prstGeom>
        </p:spPr>
      </p:pic>
      <p:pic>
        <p:nvPicPr>
          <p:cNvPr id="6" name="Immagine 5" descr="Immagine che contiene diagramma, schizzo, disegno, Disegno tecnico&#10;&#10;Descrizione generata automaticamente">
            <a:extLst>
              <a:ext uri="{FF2B5EF4-FFF2-40B4-BE49-F238E27FC236}">
                <a16:creationId xmlns:a16="http://schemas.microsoft.com/office/drawing/2014/main" id="{EFC88645-D3D4-BCEE-124C-6111D5975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3539" y="4503529"/>
            <a:ext cx="1828800" cy="1975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651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Resettable Flip-Flop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3888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Another input, called </a:t>
            </a:r>
            <a:r>
              <a:rPr lang="en-GB" b="1" dirty="0"/>
              <a:t>Reset</a:t>
            </a:r>
          </a:p>
          <a:p>
            <a:pPr lvl="1"/>
            <a:r>
              <a:rPr lang="en-GB" dirty="0"/>
              <a:t>when Reset is FALSE, the flip-flop behaves like an ordinary D flip-flop</a:t>
            </a:r>
          </a:p>
          <a:p>
            <a:pPr lvl="1"/>
            <a:r>
              <a:rPr lang="en-GB" dirty="0"/>
              <a:t>when Reset is TRUE, the flip-flop ignores D and resets the output to 0 </a:t>
            </a:r>
          </a:p>
          <a:p>
            <a:r>
              <a:rPr lang="en-GB" dirty="0"/>
              <a:t>Useful when we want to </a:t>
            </a:r>
            <a:r>
              <a:rPr lang="en-GB" b="1" dirty="0"/>
              <a:t>force a known state into all the flip-flops</a:t>
            </a:r>
            <a:r>
              <a:rPr lang="en-GB" dirty="0"/>
              <a:t> in a system when we first turn it on</a:t>
            </a:r>
          </a:p>
          <a:p>
            <a:r>
              <a:rPr lang="en-GB" dirty="0"/>
              <a:t>We can construct it from an ordinary D flip-flop and an AND gate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sz="700" dirty="0"/>
          </a:p>
          <a:p>
            <a:pPr lvl="1"/>
            <a:endParaRPr lang="en-GB" sz="2800" dirty="0"/>
          </a:p>
          <a:p>
            <a:pPr marL="590550" lvl="1" indent="0">
              <a:buNone/>
            </a:pPr>
            <a:endParaRPr lang="en-GB" dirty="0"/>
          </a:p>
          <a:p>
            <a:pPr lvl="1"/>
            <a:r>
              <a:rPr lang="en-GB" dirty="0"/>
              <a:t>the reset is an </a:t>
            </a:r>
            <a:r>
              <a:rPr lang="en-GB" b="1" dirty="0"/>
              <a:t>active low signal</a:t>
            </a:r>
            <a:r>
              <a:rPr lang="en-GB" dirty="0"/>
              <a:t>, meaning that it performs its function when it is 0</a:t>
            </a:r>
          </a:p>
          <a:p>
            <a:pPr lvl="1"/>
            <a:r>
              <a:rPr lang="en-GB" dirty="0"/>
              <a:t>by adding an inverter, the circuit could have accepted an </a:t>
            </a:r>
            <a:r>
              <a:rPr lang="en-GB" b="1" dirty="0"/>
              <a:t>active high </a:t>
            </a:r>
            <a:r>
              <a:rPr lang="en-GB" dirty="0"/>
              <a:t>reset signal</a:t>
            </a:r>
          </a:p>
        </p:txBody>
      </p:sp>
      <p:pic>
        <p:nvPicPr>
          <p:cNvPr id="4" name="Immagine 3" descr="Immagine che contiene diagramma, linea, Disegno tecnico, Piano&#10;&#10;Descrizione generata automaticamente">
            <a:extLst>
              <a:ext uri="{FF2B5EF4-FFF2-40B4-BE49-F238E27FC236}">
                <a16:creationId xmlns:a16="http://schemas.microsoft.com/office/drawing/2014/main" id="{3C4CFB68-3F03-EEE7-FFA5-B9CA7253A2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7257" y="3235432"/>
            <a:ext cx="3951172" cy="250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15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 descr="Immagine che contiene diagramma, Piano, schematico, Disegno tecnico&#10;&#10;Descrizione generata automaticamente">
            <a:extLst>
              <a:ext uri="{FF2B5EF4-FFF2-40B4-BE49-F238E27FC236}">
                <a16:creationId xmlns:a16="http://schemas.microsoft.com/office/drawing/2014/main" id="{7B5397C0-E0E8-7642-3328-C5043EA25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683" y="1424411"/>
            <a:ext cx="7806123" cy="5100000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Transistor-Level Design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85318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many transistors are needed to build the D flip-flop?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1050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D flip-flop uses </a:t>
            </a:r>
            <a:r>
              <a:rPr lang="en-GB" b="1" dirty="0"/>
              <a:t>46 transistors</a:t>
            </a:r>
            <a:r>
              <a:rPr lang="en-GB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321600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Transistor-Level Design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Many transistors when built from logic gates!</a:t>
            </a:r>
          </a:p>
          <a:p>
            <a:pPr lvl="0"/>
            <a:r>
              <a:rPr lang="en-GB" dirty="0"/>
              <a:t>Its fundamental role is to be </a:t>
            </a:r>
            <a:r>
              <a:rPr lang="en-GB" b="1" dirty="0"/>
              <a:t>transparent or opaque</a:t>
            </a:r>
            <a:r>
              <a:rPr lang="en-GB" dirty="0"/>
              <a:t>, much </a:t>
            </a:r>
            <a:r>
              <a:rPr lang="en-GB" b="1" dirty="0"/>
              <a:t>like a switch</a:t>
            </a:r>
          </a:p>
          <a:p>
            <a:pPr lvl="0"/>
            <a:r>
              <a:rPr lang="en-GB" dirty="0"/>
              <a:t>A compact D latch can be constructed from </a:t>
            </a:r>
            <a:r>
              <a:rPr lang="en-GB" b="1" dirty="0"/>
              <a:t>a single transmission gate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when CLK=1, the transmission gate is ON,  so D flows to Q and </a:t>
            </a:r>
            <a:br>
              <a:rPr lang="en-GB" dirty="0"/>
            </a:br>
            <a:r>
              <a:rPr lang="en-GB" dirty="0"/>
              <a:t>the latch is transparent</a:t>
            </a:r>
          </a:p>
          <a:p>
            <a:pPr lvl="1"/>
            <a:r>
              <a:rPr lang="en-GB" dirty="0"/>
              <a:t>when CLK=0, the transmission gate is OFF,  so Q is isolated </a:t>
            </a:r>
            <a:br>
              <a:rPr lang="en-GB" dirty="0"/>
            </a:br>
            <a:r>
              <a:rPr lang="en-GB" dirty="0"/>
              <a:t>from D and the latch is opaque</a:t>
            </a:r>
            <a:endParaRPr lang="en-GB" sz="1100" dirty="0"/>
          </a:p>
          <a:p>
            <a:pPr lvl="0"/>
            <a:r>
              <a:rPr lang="en-GB" dirty="0"/>
              <a:t>Two major limitations:	</a:t>
            </a:r>
          </a:p>
          <a:p>
            <a:pPr lvl="1"/>
            <a:r>
              <a:rPr lang="en-GB" b="1" dirty="0"/>
              <a:t>floating node</a:t>
            </a:r>
            <a:r>
              <a:rPr lang="en-GB" dirty="0"/>
              <a:t>: when the latch is opaque, Q is not held at its value by any gates, after some time, noise and charge leakage may disturb the value of Q</a:t>
            </a:r>
          </a:p>
          <a:p>
            <a:pPr lvl="1"/>
            <a:r>
              <a:rPr lang="en-GB" b="1" dirty="0"/>
              <a:t>no buffers</a:t>
            </a:r>
          </a:p>
          <a:p>
            <a:pPr lvl="2"/>
            <a:r>
              <a:rPr lang="en-GB" dirty="0"/>
              <a:t>a spike of noise that pulls D to a negative voltage can turn on the nMOS transistor, making the latch transparent, even when CLK=0; </a:t>
            </a:r>
          </a:p>
          <a:p>
            <a:pPr lvl="2"/>
            <a:r>
              <a:rPr lang="en-GB" dirty="0"/>
              <a:t>likewise, a spike on D above VDD can  turn on the pMOS transistor even when CLK=0 </a:t>
            </a:r>
          </a:p>
          <a:p>
            <a:pPr lvl="2"/>
            <a:r>
              <a:rPr lang="en-GB" dirty="0"/>
              <a:t>neither the input of a transmission gate nor the state node of a sequential circuit </a:t>
            </a:r>
            <a:r>
              <a:rPr lang="en-GB" b="1" dirty="0"/>
              <a:t>should ever be exposed to the outside world</a:t>
            </a:r>
            <a:r>
              <a:rPr lang="en-GB" dirty="0"/>
              <a:t> where noise is likely</a:t>
            </a:r>
          </a:p>
        </p:txBody>
      </p:sp>
      <p:pic>
        <p:nvPicPr>
          <p:cNvPr id="4" name="Immagine 3" descr="Immagine che contiene schizzo, diagramma, disegno, linea&#10;&#10;Descrizione generata automaticamente">
            <a:extLst>
              <a:ext uri="{FF2B5EF4-FFF2-40B4-BE49-F238E27FC236}">
                <a16:creationId xmlns:a16="http://schemas.microsoft.com/office/drawing/2014/main" id="{ED98F371-3ED4-EA8A-F744-C70677A38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813" y="2488537"/>
            <a:ext cx="15621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966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Transistor-Level Design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more robust (12-transistor) D latch used on modern commercial chips</a:t>
            </a:r>
          </a:p>
          <a:p>
            <a:pPr lvl="1"/>
            <a:r>
              <a:rPr lang="en-GB" dirty="0"/>
              <a:t>still built around a clocked transmission gate</a:t>
            </a:r>
          </a:p>
          <a:p>
            <a:pPr lvl="1"/>
            <a:r>
              <a:rPr lang="en-GB" dirty="0"/>
              <a:t>adds inverters to buffer the input and output</a:t>
            </a:r>
          </a:p>
          <a:p>
            <a:pPr lvl="1"/>
            <a:r>
              <a:rPr lang="en-GB" dirty="0"/>
              <a:t>however, it is outside the scope of this course…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So, a D flip-flop requires only 20 transistors:</a:t>
            </a:r>
          </a:p>
        </p:txBody>
      </p:sp>
      <p:pic>
        <p:nvPicPr>
          <p:cNvPr id="6" name="Immagine 5" descr="Immagine che contiene diagramma, schizzo, linea, Piano&#10;&#10;Descrizione generata automaticamente">
            <a:extLst>
              <a:ext uri="{FF2B5EF4-FFF2-40B4-BE49-F238E27FC236}">
                <a16:creationId xmlns:a16="http://schemas.microsoft.com/office/drawing/2014/main" id="{792EF8B3-342D-1B04-8287-E124857847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475" y="2622659"/>
            <a:ext cx="4045372" cy="1612682"/>
          </a:xfrm>
          <a:prstGeom prst="rect">
            <a:avLst/>
          </a:prstGeom>
        </p:spPr>
      </p:pic>
      <p:pic>
        <p:nvPicPr>
          <p:cNvPr id="10" name="Immagine 9" descr="Immagine che contiene diagramma, schizzo, linea, Piano&#10;&#10;Descrizione generata automaticamente">
            <a:extLst>
              <a:ext uri="{FF2B5EF4-FFF2-40B4-BE49-F238E27FC236}">
                <a16:creationId xmlns:a16="http://schemas.microsoft.com/office/drawing/2014/main" id="{A494382E-C88C-C06A-0D5F-11DCD1861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475" y="4759683"/>
            <a:ext cx="48768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323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Flip-Flop and Latch comparison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99821" y="1010513"/>
            <a:ext cx="8520600" cy="56029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Apply D and CLK inputs to a D latch and a D flip-flop to determine Q</a:t>
            </a:r>
          </a:p>
          <a:p>
            <a:pPr lvl="0"/>
            <a:endParaRPr lang="en-GB" sz="6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marL="120650" lvl="0" indent="0">
              <a:buNone/>
            </a:pPr>
            <a:endParaRPr lang="en-GB" sz="900" dirty="0"/>
          </a:p>
          <a:p>
            <a:r>
              <a:rPr lang="en-GB" dirty="0"/>
              <a:t>The initial value of Q is </a:t>
            </a:r>
            <a:r>
              <a:rPr lang="en-GB" b="1" dirty="0"/>
              <a:t>unknown</a:t>
            </a:r>
            <a:endParaRPr lang="en-GB" dirty="0"/>
          </a:p>
          <a:p>
            <a:r>
              <a:rPr lang="en-GB" dirty="0"/>
              <a:t>Consider the latch: </a:t>
            </a:r>
          </a:p>
          <a:p>
            <a:pPr lvl="1"/>
            <a:r>
              <a:rPr lang="en-GB" dirty="0"/>
              <a:t>on the first CLK rising edge, D=0 so Q becomes 0 </a:t>
            </a:r>
          </a:p>
          <a:p>
            <a:pPr lvl="1"/>
            <a:r>
              <a:rPr lang="en-GB" dirty="0"/>
              <a:t>each time D changes while CLK=1, Q follows </a:t>
            </a:r>
          </a:p>
          <a:p>
            <a:pPr lvl="1"/>
            <a:r>
              <a:rPr lang="en-GB" dirty="0"/>
              <a:t>when D changes while CLK=0, D is ignored</a:t>
            </a:r>
          </a:p>
          <a:p>
            <a:r>
              <a:rPr lang="en-GB" dirty="0"/>
              <a:t>Consider the flip-flop: </a:t>
            </a:r>
          </a:p>
          <a:p>
            <a:pPr lvl="1"/>
            <a:r>
              <a:rPr lang="en-GB" b="1" dirty="0"/>
              <a:t>on each CLK rising edge</a:t>
            </a:r>
            <a:r>
              <a:rPr lang="en-GB" dirty="0"/>
              <a:t>, D is copied to Q </a:t>
            </a:r>
          </a:p>
          <a:p>
            <a:pPr lvl="1"/>
            <a:r>
              <a:rPr lang="en-GB" dirty="0"/>
              <a:t>at all other times, Q retains its state</a:t>
            </a:r>
          </a:p>
          <a:p>
            <a:pPr lvl="1"/>
            <a:endParaRPr lang="en-GB" dirty="0"/>
          </a:p>
        </p:txBody>
      </p:sp>
      <p:pic>
        <p:nvPicPr>
          <p:cNvPr id="4" name="Immagine 3" descr="Immagine che contiene diagramma, linea, Piano, Parallelo&#10;&#10;Descrizione generata automaticamente">
            <a:extLst>
              <a:ext uri="{FF2B5EF4-FFF2-40B4-BE49-F238E27FC236}">
                <a16:creationId xmlns:a16="http://schemas.microsoft.com/office/drawing/2014/main" id="{0BA6B75B-4C80-3C6D-6C76-C4E7E139A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639" y="1418129"/>
            <a:ext cx="4855221" cy="23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73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Problematic circuit: astable circuits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311700" y="1043733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Consider the three inverters tied in a loop</a:t>
            </a:r>
          </a:p>
          <a:p>
            <a:pPr lvl="1"/>
            <a:r>
              <a:rPr lang="en-GB" dirty="0"/>
              <a:t>each inverter has a delay of 1ns</a:t>
            </a:r>
          </a:p>
          <a:p>
            <a:r>
              <a:rPr lang="en-GB" dirty="0"/>
              <a:t>Suppose X is initially 0, then Y=1, Z=0, and, hence, X=1</a:t>
            </a:r>
          </a:p>
          <a:p>
            <a:pPr lvl="1"/>
            <a:r>
              <a:rPr lang="en-GB" dirty="0"/>
              <a:t>which is inconsistent with original assumption</a:t>
            </a:r>
          </a:p>
          <a:p>
            <a:pPr lvl="1"/>
            <a:r>
              <a:rPr lang="en-GB" dirty="0"/>
              <a:t>the circuit has </a:t>
            </a:r>
            <a:r>
              <a:rPr lang="en-GB" b="1" dirty="0"/>
              <a:t>no stable states </a:t>
            </a:r>
            <a:r>
              <a:rPr lang="en-GB" dirty="0"/>
              <a:t>and is said to be </a:t>
            </a:r>
            <a:r>
              <a:rPr lang="en-GB" b="1" dirty="0"/>
              <a:t>unstable</a:t>
            </a:r>
            <a:r>
              <a:rPr lang="en-GB" dirty="0"/>
              <a:t> or </a:t>
            </a:r>
            <a:r>
              <a:rPr lang="en-GB" b="1" dirty="0"/>
              <a:t>astable</a:t>
            </a:r>
          </a:p>
          <a:p>
            <a:r>
              <a:rPr lang="en-GB" dirty="0"/>
              <a:t>The period of the oscillator depends on the propagation delay</a:t>
            </a:r>
          </a:p>
          <a:p>
            <a:pPr lvl="1"/>
            <a:r>
              <a:rPr lang="en-GB" dirty="0"/>
              <a:t>if X rises at t=0, Y falls at 1ns, </a:t>
            </a:r>
            <a:br>
              <a:rPr lang="en-GB" dirty="0"/>
            </a:br>
            <a:r>
              <a:rPr lang="en-GB" dirty="0"/>
              <a:t>Z rises at 2ns, and X falls at 3ns</a:t>
            </a:r>
          </a:p>
          <a:p>
            <a:pPr lvl="1"/>
            <a:r>
              <a:rPr lang="en-GB" dirty="0"/>
              <a:t>in turn, Y rises at 4ns, Z falls at 5ns, </a:t>
            </a:r>
            <a:br>
              <a:rPr lang="en-GB" dirty="0"/>
            </a:br>
            <a:r>
              <a:rPr lang="en-GB" dirty="0"/>
              <a:t>and X rises again at 6ns</a:t>
            </a:r>
          </a:p>
          <a:p>
            <a:pPr lvl="1"/>
            <a:r>
              <a:rPr lang="en-GB" dirty="0"/>
              <a:t>then, the pattern will repeat: each node </a:t>
            </a:r>
            <a:br>
              <a:rPr lang="en-GB" dirty="0"/>
            </a:br>
            <a:r>
              <a:rPr lang="en-GB" dirty="0"/>
              <a:t>oscillates  with a period of 6 ns </a:t>
            </a:r>
          </a:p>
          <a:p>
            <a:pPr lvl="1"/>
            <a:r>
              <a:rPr lang="en-GB" dirty="0"/>
              <a:t>this circuit is called a </a:t>
            </a:r>
            <a:r>
              <a:rPr lang="en-GB" b="1" dirty="0"/>
              <a:t>ring oscillator</a:t>
            </a:r>
          </a:p>
          <a:p>
            <a:r>
              <a:rPr lang="en-GB" dirty="0"/>
              <a:t>The gate delay depends on how the inverter was manufactured, the power supply voltage, and even the temperature</a:t>
            </a:r>
          </a:p>
          <a:p>
            <a:pPr lvl="1"/>
            <a:r>
              <a:rPr lang="en-GB" dirty="0"/>
              <a:t>the ring oscillator period is difficult to accurately predict</a:t>
            </a:r>
          </a:p>
        </p:txBody>
      </p:sp>
      <p:pic>
        <p:nvPicPr>
          <p:cNvPr id="4" name="Immagine 3" descr="Immagine che contiene schizzo, linea, disegno, diagramma&#10;&#10;Descrizione generata automaticamente">
            <a:extLst>
              <a:ext uri="{FF2B5EF4-FFF2-40B4-BE49-F238E27FC236}">
                <a16:creationId xmlns:a16="http://schemas.microsoft.com/office/drawing/2014/main" id="{2109F6F7-FE0C-7219-CF12-C91B5E7824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642" y="988995"/>
            <a:ext cx="2701345" cy="881341"/>
          </a:xfrm>
          <a:prstGeom prst="rect">
            <a:avLst/>
          </a:prstGeom>
        </p:spPr>
      </p:pic>
      <p:pic>
        <p:nvPicPr>
          <p:cNvPr id="9" name="Immagine 8" descr="Immagine che contiene diagramma, linea, Diagramma, Piano&#10;&#10;Descrizione generata automaticamente">
            <a:extLst>
              <a:ext uri="{FF2B5EF4-FFF2-40B4-BE49-F238E27FC236}">
                <a16:creationId xmlns:a16="http://schemas.microsoft.com/office/drawing/2014/main" id="{FD88515B-0310-2CED-A8E9-C57D59491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219" y="3179547"/>
            <a:ext cx="4148768" cy="281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14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3733"/>
            <a:ext cx="8818500" cy="5113200"/>
          </a:xfrm>
        </p:spPr>
        <p:txBody>
          <a:bodyPr/>
          <a:lstStyle/>
          <a:p>
            <a:r>
              <a:rPr lang="en-GB" dirty="0"/>
              <a:t>Sequential Logic</a:t>
            </a:r>
          </a:p>
          <a:p>
            <a:r>
              <a:rPr lang="en-GB" dirty="0"/>
              <a:t>Bistable element</a:t>
            </a:r>
          </a:p>
          <a:p>
            <a:r>
              <a:rPr lang="en-GB" dirty="0"/>
              <a:t>SR Latch</a:t>
            </a:r>
          </a:p>
          <a:p>
            <a:r>
              <a:rPr lang="en-GB" dirty="0"/>
              <a:t>D Latch</a:t>
            </a:r>
          </a:p>
          <a:p>
            <a:r>
              <a:rPr lang="en-GB" dirty="0"/>
              <a:t>Clock</a:t>
            </a:r>
          </a:p>
          <a:p>
            <a:r>
              <a:rPr lang="en-GB" dirty="0"/>
              <a:t>D Flip-Flop</a:t>
            </a:r>
          </a:p>
          <a:p>
            <a:r>
              <a:rPr lang="en-GB" dirty="0"/>
              <a:t>Register</a:t>
            </a:r>
          </a:p>
          <a:p>
            <a:r>
              <a:rPr lang="en-GB" dirty="0"/>
              <a:t>Enabled Flip-Flop</a:t>
            </a:r>
          </a:p>
          <a:p>
            <a:r>
              <a:rPr lang="en-GB" dirty="0"/>
              <a:t>Resettable Flip-Flop</a:t>
            </a:r>
          </a:p>
          <a:p>
            <a:r>
              <a:rPr lang="en-GB" dirty="0"/>
              <a:t>Transistor-Level Design</a:t>
            </a:r>
          </a:p>
          <a:p>
            <a:r>
              <a:rPr lang="en-GB" dirty="0"/>
              <a:t>Astable circuits</a:t>
            </a:r>
          </a:p>
          <a:p>
            <a:r>
              <a:rPr lang="en-GB" dirty="0"/>
              <a:t>Race Condition</a:t>
            </a:r>
          </a:p>
          <a:p>
            <a:r>
              <a:rPr lang="en-GB" dirty="0"/>
              <a:t>Asynchronous circuits</a:t>
            </a:r>
          </a:p>
          <a:p>
            <a:r>
              <a:rPr lang="en-GB" dirty="0"/>
              <a:t>Synchronous circuits </a:t>
            </a:r>
          </a:p>
          <a:p>
            <a:r>
              <a:rPr lang="en-GB" dirty="0"/>
              <a:t>Synchronous vs Asynchronous Circuits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Problematic circuit: race condition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3469" y="985192"/>
            <a:ext cx="8520600" cy="556551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Consider the following circuits, it seems a good implementation of a D latch (it use fewer gates):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circuit has a </a:t>
            </a:r>
            <a:r>
              <a:rPr lang="en-GB" b="1" dirty="0"/>
              <a:t>race condition </a:t>
            </a:r>
            <a:r>
              <a:rPr lang="en-GB" dirty="0"/>
              <a:t>that causes it to fail when certain gates are slower than others:</a:t>
            </a:r>
          </a:p>
          <a:p>
            <a:pPr lvl="1"/>
            <a:r>
              <a:rPr lang="en-GB" dirty="0"/>
              <a:t>suppose that CLK=D=1, the latch is transparent and passes D through to make Q=1 </a:t>
            </a:r>
          </a:p>
          <a:p>
            <a:pPr lvl="1"/>
            <a:r>
              <a:rPr lang="en-GB" dirty="0"/>
              <a:t>now, CLK falls, the latch should remember its old value, keeping Q=1 </a:t>
            </a:r>
          </a:p>
          <a:p>
            <a:pPr lvl="1"/>
            <a:r>
              <a:rPr lang="en-GB" dirty="0"/>
              <a:t>however, if the </a:t>
            </a:r>
            <a:r>
              <a:rPr lang="en-GB" b="1" dirty="0"/>
              <a:t>delay</a:t>
            </a:r>
            <a:r>
              <a:rPr lang="en-GB" dirty="0"/>
              <a:t> through the inverter is longer than delays of AND and OR</a:t>
            </a:r>
          </a:p>
          <a:p>
            <a:pPr lvl="2"/>
            <a:r>
              <a:rPr lang="en-GB" dirty="0"/>
              <a:t>N1 and Q may both fall before CLK rises </a:t>
            </a:r>
          </a:p>
          <a:p>
            <a:pPr lvl="2"/>
            <a:r>
              <a:rPr lang="en-GB" dirty="0"/>
              <a:t>N2 will never rise, and Q becomes stuck at 0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91EE14DA-5AFE-581B-0BCB-89756D011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5754" y="1537799"/>
            <a:ext cx="1843196" cy="253623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DFF0B903-1C89-5991-1977-40C7B9DEB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348" y="3327109"/>
            <a:ext cx="2485590" cy="598937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F170FECD-38B4-79A3-F5D2-6C4551EC4A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509" y="1727612"/>
            <a:ext cx="3222885" cy="234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881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Problematic circuit: asynchronous circuits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48303" y="1331116"/>
            <a:ext cx="85206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previous examples contain </a:t>
            </a:r>
            <a:r>
              <a:rPr lang="en-GB" b="1" dirty="0"/>
              <a:t>loops</a:t>
            </a:r>
            <a:r>
              <a:rPr lang="en-GB" dirty="0"/>
              <a:t> called </a:t>
            </a:r>
            <a:r>
              <a:rPr lang="en-GB" b="1" dirty="0"/>
              <a:t>cyclic paths</a:t>
            </a:r>
          </a:p>
          <a:p>
            <a:pPr lvl="1"/>
            <a:r>
              <a:rPr lang="en-GB" dirty="0"/>
              <a:t>outputs are directly fed back to inputs </a:t>
            </a:r>
          </a:p>
          <a:p>
            <a:r>
              <a:rPr lang="en-GB" dirty="0"/>
              <a:t>The behaviour depends on which of the paths through logic gates is fastest </a:t>
            </a:r>
          </a:p>
          <a:p>
            <a:pPr lvl="1"/>
            <a:r>
              <a:rPr lang="en-GB" b="1" dirty="0"/>
              <a:t>asynchronous circuits</a:t>
            </a:r>
          </a:p>
          <a:p>
            <a:pPr lvl="1"/>
            <a:r>
              <a:rPr lang="en-GB" dirty="0"/>
              <a:t>a circuit works, an identical one built of gates with different delays may not work</a:t>
            </a:r>
          </a:p>
          <a:p>
            <a:pPr lvl="1"/>
            <a:r>
              <a:rPr lang="en-GB" dirty="0"/>
              <a:t>a circuit works only at certain temperatures at which the delays are just right</a:t>
            </a:r>
          </a:p>
          <a:p>
            <a:pPr lvl="1"/>
            <a:r>
              <a:rPr lang="en-GB" dirty="0"/>
              <a:t>these malfunctions are </a:t>
            </a:r>
            <a:r>
              <a:rPr lang="en-GB" b="1" dirty="0"/>
              <a:t>extremely difficult to track down</a:t>
            </a:r>
          </a:p>
          <a:p>
            <a:pPr lvl="1"/>
            <a:endParaRPr lang="en-GB" sz="400" b="1" dirty="0"/>
          </a:p>
          <a:p>
            <a:r>
              <a:rPr lang="en-GB" dirty="0"/>
              <a:t>We </a:t>
            </a:r>
            <a:r>
              <a:rPr lang="en-GB" b="1" dirty="0"/>
              <a:t>break the cyclic paths </a:t>
            </a:r>
            <a:r>
              <a:rPr lang="en-GB" dirty="0"/>
              <a:t>by </a:t>
            </a:r>
            <a:r>
              <a:rPr lang="en-GB" b="1" dirty="0"/>
              <a:t>inserting registers</a:t>
            </a:r>
          </a:p>
          <a:p>
            <a:pPr lvl="1"/>
            <a:r>
              <a:rPr lang="en-GB" dirty="0"/>
              <a:t>transforms the circuit into a </a:t>
            </a:r>
            <a:r>
              <a:rPr lang="en-GB" b="1" dirty="0"/>
              <a:t>collection of combinational logic and registers </a:t>
            </a:r>
          </a:p>
          <a:p>
            <a:pPr lvl="1"/>
            <a:r>
              <a:rPr lang="en-GB" dirty="0"/>
              <a:t>registers contain the </a:t>
            </a:r>
            <a:r>
              <a:rPr lang="en-GB" b="1" dirty="0"/>
              <a:t>state of the system</a:t>
            </a:r>
            <a:r>
              <a:rPr lang="en-GB" dirty="0"/>
              <a:t>, which </a:t>
            </a:r>
            <a:r>
              <a:rPr lang="en-GB" b="1" dirty="0"/>
              <a:t>changes only at the clock edge</a:t>
            </a:r>
          </a:p>
          <a:p>
            <a:pPr lvl="1"/>
            <a:r>
              <a:rPr lang="en-GB" dirty="0"/>
              <a:t>the state is </a:t>
            </a:r>
            <a:r>
              <a:rPr lang="en-GB" b="1" dirty="0"/>
              <a:t>synchronized</a:t>
            </a:r>
            <a:r>
              <a:rPr lang="en-GB" dirty="0"/>
              <a:t> to the clock </a:t>
            </a:r>
          </a:p>
          <a:p>
            <a:pPr lvl="1"/>
            <a:r>
              <a:rPr lang="en-GB" dirty="0"/>
              <a:t>if the clock is </a:t>
            </a:r>
            <a:r>
              <a:rPr lang="en-GB" b="1" dirty="0"/>
              <a:t>sufficiently slow </a:t>
            </a:r>
            <a:r>
              <a:rPr lang="en-GB" dirty="0"/>
              <a:t>all </a:t>
            </a:r>
            <a:r>
              <a:rPr lang="en-GB" b="1" dirty="0"/>
              <a:t>races are eliminated</a:t>
            </a:r>
          </a:p>
          <a:p>
            <a:pPr lvl="2"/>
            <a:r>
              <a:rPr lang="en-GB" dirty="0"/>
              <a:t>inputs to all registers settle before the next clock edge</a:t>
            </a:r>
          </a:p>
        </p:txBody>
      </p:sp>
    </p:spTree>
    <p:extLst>
      <p:ext uri="{BB962C8B-B14F-4D97-AF65-F5344CB8AC3E}">
        <p14:creationId xmlns:p14="http://schemas.microsoft.com/office/powerpoint/2010/main" val="3788638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Synchronous circuits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99821" y="1127472"/>
            <a:ext cx="8520600" cy="5392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</a:t>
            </a:r>
            <a:r>
              <a:rPr lang="en-GB" b="1" dirty="0"/>
              <a:t>synchronous sequential circuit</a:t>
            </a:r>
            <a:r>
              <a:rPr lang="en-GB" dirty="0"/>
              <a:t> has a </a:t>
            </a:r>
            <a:r>
              <a:rPr lang="en-GB" b="1" dirty="0"/>
              <a:t>clock input</a:t>
            </a:r>
            <a:r>
              <a:rPr lang="en-GB" dirty="0"/>
              <a:t>, whose rising edges indicate a sequence of times at which state transitions occur</a:t>
            </a:r>
          </a:p>
          <a:p>
            <a:pPr lvl="1"/>
            <a:r>
              <a:rPr lang="en-GB" b="1" dirty="0"/>
              <a:t>current state</a:t>
            </a:r>
            <a:r>
              <a:rPr lang="en-GB" dirty="0"/>
              <a:t> and </a:t>
            </a:r>
            <a:r>
              <a:rPr lang="en-GB" b="1" dirty="0"/>
              <a:t>next state</a:t>
            </a:r>
            <a:r>
              <a:rPr lang="en-GB" dirty="0"/>
              <a:t> distinguish the state of the system at the present from the state to which it will enter on the next clock edge </a:t>
            </a:r>
          </a:p>
          <a:p>
            <a:pPr lvl="1"/>
            <a:endParaRPr lang="en-GB" sz="200" dirty="0"/>
          </a:p>
          <a:p>
            <a:r>
              <a:rPr lang="en-GB" b="1" dirty="0"/>
              <a:t>Rules of synchronous sequential circuit composition </a:t>
            </a:r>
          </a:p>
          <a:p>
            <a:pPr lvl="1"/>
            <a:r>
              <a:rPr lang="en-GB" dirty="0"/>
              <a:t>a circuit is a synchronous if it consists of interconnected elements, such that</a:t>
            </a:r>
          </a:p>
          <a:p>
            <a:pPr lvl="2"/>
            <a:r>
              <a:rPr lang="en-GB" dirty="0"/>
              <a:t>every element is either a register or a combinational circuit</a:t>
            </a:r>
          </a:p>
          <a:p>
            <a:pPr lvl="2"/>
            <a:r>
              <a:rPr lang="en-GB" dirty="0"/>
              <a:t>at least one circuit element is a register</a:t>
            </a:r>
          </a:p>
          <a:p>
            <a:pPr lvl="2"/>
            <a:r>
              <a:rPr lang="en-GB" dirty="0"/>
              <a:t>all registers receive the same clock signal</a:t>
            </a:r>
          </a:p>
          <a:p>
            <a:pPr lvl="2"/>
            <a:r>
              <a:rPr lang="en-GB" dirty="0"/>
              <a:t>every cyclic path contains at least one register</a:t>
            </a:r>
          </a:p>
          <a:p>
            <a:pPr lvl="2"/>
            <a:endParaRPr lang="en-GB" sz="200" dirty="0"/>
          </a:p>
          <a:p>
            <a:pPr lvl="1"/>
            <a:endParaRPr lang="en-GB" sz="100" dirty="0"/>
          </a:p>
          <a:p>
            <a:r>
              <a:rPr lang="en-GB" dirty="0"/>
              <a:t>A flip-flop is the simplest synchronous sequential circuit</a:t>
            </a:r>
          </a:p>
          <a:p>
            <a:pPr lvl="1"/>
            <a:r>
              <a:rPr lang="en-GB" dirty="0"/>
              <a:t>it has one input, one clock, one output, and two states</a:t>
            </a:r>
          </a:p>
          <a:p>
            <a:pPr lvl="1"/>
            <a:r>
              <a:rPr lang="en-GB" dirty="0"/>
              <a:t>the next state is D and the output Q is the current state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3B48892B-9403-08CF-1618-B8CD6758E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927" y="4671189"/>
            <a:ext cx="2828073" cy="159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592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91836E0-97EC-7CCE-EC81-6A3CB474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8869" y="1545900"/>
            <a:ext cx="4494975" cy="3026101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Synchronous circuits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54365"/>
            <a:ext cx="8818500" cy="55890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Which of the following circuits are synchronous sequential circuits?</a:t>
            </a:r>
          </a:p>
          <a:p>
            <a:pPr lvl="1"/>
            <a:r>
              <a:rPr lang="en-GB" dirty="0"/>
              <a:t>(a) is combinational </a:t>
            </a:r>
          </a:p>
          <a:p>
            <a:pPr lvl="2"/>
            <a:r>
              <a:rPr lang="en-GB" dirty="0"/>
              <a:t>it has no registers</a:t>
            </a:r>
          </a:p>
          <a:p>
            <a:pPr lvl="1"/>
            <a:r>
              <a:rPr lang="en-GB" dirty="0"/>
              <a:t>(b) is sequential with no feedback </a:t>
            </a:r>
          </a:p>
          <a:p>
            <a:pPr lvl="1"/>
            <a:r>
              <a:rPr lang="en-GB" dirty="0"/>
              <a:t>(c) no combinational, no synchronous</a:t>
            </a:r>
          </a:p>
          <a:p>
            <a:pPr lvl="2"/>
            <a:r>
              <a:rPr lang="en-GB" dirty="0"/>
              <a:t>it has a latch that is neither a register </a:t>
            </a:r>
            <a:br>
              <a:rPr lang="en-GB" dirty="0"/>
            </a:br>
            <a:r>
              <a:rPr lang="en-GB" dirty="0"/>
              <a:t>nor a combinational circuit</a:t>
            </a:r>
          </a:p>
          <a:p>
            <a:pPr lvl="1"/>
            <a:r>
              <a:rPr lang="en-GB" dirty="0"/>
              <a:t>(d) (e) are synchronous sequential logic</a:t>
            </a:r>
          </a:p>
          <a:p>
            <a:pPr lvl="1"/>
            <a:r>
              <a:rPr lang="en-GB" dirty="0"/>
              <a:t>(f) no combinational, no synchronous </a:t>
            </a:r>
            <a:br>
              <a:rPr lang="en-GB" dirty="0"/>
            </a:br>
            <a:r>
              <a:rPr lang="en-GB" dirty="0"/>
              <a:t>sequential</a:t>
            </a:r>
          </a:p>
          <a:p>
            <a:pPr lvl="2"/>
            <a:r>
              <a:rPr lang="en-GB" dirty="0"/>
              <a:t>it has a cyclic path but no register in the path</a:t>
            </a:r>
          </a:p>
          <a:p>
            <a:pPr lvl="1"/>
            <a:r>
              <a:rPr lang="en-GB" dirty="0"/>
              <a:t>(g) is synchronous sequential logic</a:t>
            </a:r>
          </a:p>
          <a:p>
            <a:pPr lvl="1"/>
            <a:r>
              <a:rPr lang="en-GB" dirty="0"/>
              <a:t>(h) is not, strictly speaking, a synchronous sequential circuit</a:t>
            </a:r>
          </a:p>
          <a:p>
            <a:pPr lvl="2"/>
            <a:r>
              <a:rPr lang="en-GB" dirty="0"/>
              <a:t>the second register receives a different clock signal than the first, delayed by two inverter delays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2529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Synchronous circuits (3)</a:t>
            </a:r>
            <a:endParaRPr dirty="0"/>
          </a:p>
        </p:txBody>
      </p:sp>
      <p:pic>
        <p:nvPicPr>
          <p:cNvPr id="6" name="Immagine 5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F5D50F85-AC88-A5B2-9100-35B835B0A4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893" y="1452153"/>
            <a:ext cx="7722213" cy="4548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9116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Synchronous vs Asynchronous Circuits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99821" y="1212537"/>
            <a:ext cx="85206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Asynchronous design is </a:t>
            </a:r>
            <a:r>
              <a:rPr lang="en-GB" b="1" dirty="0"/>
              <a:t>more general </a:t>
            </a:r>
            <a:r>
              <a:rPr lang="en-GB" dirty="0"/>
              <a:t>than synchronous design</a:t>
            </a:r>
          </a:p>
          <a:p>
            <a:pPr lvl="1"/>
            <a:r>
              <a:rPr lang="en-GB" dirty="0"/>
              <a:t>the timing of the system is not limited by clocked registers</a:t>
            </a:r>
          </a:p>
          <a:p>
            <a:pPr lvl="1"/>
            <a:r>
              <a:rPr lang="en-GB" dirty="0"/>
              <a:t>(just as analog circuits are more general than digital circuits) </a:t>
            </a:r>
          </a:p>
          <a:p>
            <a:endParaRPr lang="en-GB" dirty="0"/>
          </a:p>
          <a:p>
            <a:r>
              <a:rPr lang="en-GB" dirty="0"/>
              <a:t>Synchronous circuits are </a:t>
            </a:r>
            <a:r>
              <a:rPr lang="en-GB" b="1" dirty="0"/>
              <a:t>easier to design </a:t>
            </a:r>
            <a:r>
              <a:rPr lang="en-GB" dirty="0"/>
              <a:t>than asynchronous circuits</a:t>
            </a:r>
          </a:p>
          <a:p>
            <a:pPr lvl="1"/>
            <a:r>
              <a:rPr lang="en-GB" dirty="0"/>
              <a:t>(just as digital are easier than analog circuits)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Despite decades of research on asynchronous circuits, virtually all digital systems are essentially synchronous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Asynchronous circuits are </a:t>
            </a:r>
            <a:r>
              <a:rPr lang="en-GB" b="1" dirty="0"/>
              <a:t>occasionally necessary</a:t>
            </a:r>
            <a:r>
              <a:rPr lang="en-GB" dirty="0"/>
              <a:t> when communicating between </a:t>
            </a:r>
            <a:r>
              <a:rPr lang="en-GB" b="1" dirty="0"/>
              <a:t>systems with different clocks</a:t>
            </a:r>
            <a:r>
              <a:rPr lang="en-GB" dirty="0"/>
              <a:t> or when </a:t>
            </a:r>
            <a:r>
              <a:rPr lang="en-GB" b="1" dirty="0"/>
              <a:t>receiving inputs at arbitrary times</a:t>
            </a:r>
          </a:p>
          <a:p>
            <a:pPr lvl="1"/>
            <a:r>
              <a:rPr lang="en-GB" dirty="0"/>
              <a:t>(just as analog circuits are necessary when communicating with the real world of continuous voltages)</a:t>
            </a:r>
          </a:p>
        </p:txBody>
      </p:sp>
    </p:spTree>
    <p:extLst>
      <p:ext uri="{BB962C8B-B14F-4D97-AF65-F5344CB8AC3E}">
        <p14:creationId xmlns:p14="http://schemas.microsoft.com/office/powerpoint/2010/main" val="98881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Ex09.1: </a:t>
            </a:r>
            <a:r>
              <a:rPr lang="en-GB" b="1" dirty="0"/>
              <a:t>Given the input waveforms below, sketch the output of an SR latch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DC0E636E-80B9-092C-AD57-FF7582C49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173" y="1682922"/>
            <a:ext cx="4927600" cy="11938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77042819-8055-CD6B-F5D6-F0509F760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173" y="3684662"/>
            <a:ext cx="49530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5872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Ex09.2: </a:t>
            </a:r>
            <a:r>
              <a:rPr lang="en-GB" b="1" dirty="0"/>
              <a:t>Given the input waveforms below, sketch the output of an D latch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AD8E153-A269-B3CE-131B-06B438E5AE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223" y="1747108"/>
            <a:ext cx="4889500" cy="10160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2F1EC51D-F57C-AAB7-B8AD-42EA3A4554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223" y="3895639"/>
            <a:ext cx="48260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8144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Ex09.3: </a:t>
            </a:r>
            <a:r>
              <a:rPr lang="en-GB" b="1" dirty="0"/>
              <a:t>The toggle (T) flip-flop has one input, CLK, and one output, Q. On each rising edge of CLK, Q toggles to the complement of its previous value. Draw a schematic for a T flip-flop using a D flip-flop and an inverter?</a:t>
            </a:r>
            <a:endParaRPr lang="en-GB" dirty="0"/>
          </a:p>
          <a:p>
            <a:pPr lvl="1"/>
            <a:endParaRPr lang="en-GB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B9065219-1CA0-8644-6A1C-B55997C934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764" y="3253483"/>
            <a:ext cx="1860034" cy="130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162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Exercises (4)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Ex09.4: </a:t>
            </a:r>
            <a:r>
              <a:rPr lang="en-GB" b="1" dirty="0"/>
              <a:t>A JK flip-flop receives a clock and two inputs, J and K. On the rising edge of the clock, it updates the output, Q. If J and K are both 0, Q retains its old value. If only J is 1, Q becomes 1. If only K is 1, Q becomes 0. If both J and K are 1, Q becomes the opposite of its present state. (a) Construct a JK flip-flop, using a D flip-flop and some combinational logic. (b) Construct a D flip-flop, using a JK flip-flop and some combinational logic.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Solution: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05D7EFD2-033E-C4AB-FEAB-B2308BDFD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313" y="3971906"/>
            <a:ext cx="4775003" cy="21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902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Sequential Logic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output of </a:t>
            </a:r>
            <a:r>
              <a:rPr lang="en-GB" b="1" dirty="0"/>
              <a:t>combinational logic</a:t>
            </a:r>
            <a:r>
              <a:rPr lang="en-GB" dirty="0"/>
              <a:t> depends only on </a:t>
            </a:r>
            <a:r>
              <a:rPr lang="en-GB" b="1" dirty="0"/>
              <a:t>current input </a:t>
            </a:r>
            <a:r>
              <a:rPr lang="en-GB" dirty="0"/>
              <a:t>values</a:t>
            </a:r>
          </a:p>
          <a:p>
            <a:pPr lvl="1"/>
            <a:r>
              <a:rPr lang="en-GB" dirty="0"/>
              <a:t>given a specification in the form of a truth table or boolean equation, we can create an optimized circuit to meet the specification</a:t>
            </a:r>
          </a:p>
          <a:p>
            <a:pPr lvl="0"/>
            <a:endParaRPr lang="en-GB" sz="1000" dirty="0"/>
          </a:p>
          <a:p>
            <a:pPr lvl="0"/>
            <a:r>
              <a:rPr lang="en-GB" dirty="0"/>
              <a:t>The outputs of </a:t>
            </a:r>
            <a:r>
              <a:rPr lang="en-GB" b="1" dirty="0"/>
              <a:t>sequential logic</a:t>
            </a:r>
            <a:r>
              <a:rPr lang="en-GB" dirty="0"/>
              <a:t> depend on both </a:t>
            </a:r>
            <a:r>
              <a:rPr lang="en-GB" b="1" dirty="0"/>
              <a:t>current and prior input </a:t>
            </a:r>
            <a:r>
              <a:rPr lang="en-GB" dirty="0"/>
              <a:t>values </a:t>
            </a:r>
          </a:p>
          <a:p>
            <a:pPr lvl="1"/>
            <a:r>
              <a:rPr lang="en-GB" dirty="0"/>
              <a:t>has </a:t>
            </a:r>
            <a:r>
              <a:rPr lang="en-GB" b="1" dirty="0"/>
              <a:t>memory</a:t>
            </a:r>
          </a:p>
          <a:p>
            <a:pPr lvl="1"/>
            <a:r>
              <a:rPr lang="en-GB" dirty="0"/>
              <a:t>explicitly remember previous inputs </a:t>
            </a:r>
          </a:p>
          <a:p>
            <a:pPr lvl="1"/>
            <a:r>
              <a:rPr lang="en-GB" dirty="0"/>
              <a:t>or it might </a:t>
            </a:r>
            <a:r>
              <a:rPr lang="en-GB" b="1" dirty="0"/>
              <a:t>distil the prior inputs into a smaller amount of information</a:t>
            </a:r>
            <a:r>
              <a:rPr lang="en-GB" dirty="0"/>
              <a:t> called the </a:t>
            </a:r>
            <a:r>
              <a:rPr lang="en-GB" b="1" dirty="0"/>
              <a:t>state of the system</a:t>
            </a:r>
          </a:p>
          <a:p>
            <a:pPr lvl="2"/>
            <a:r>
              <a:rPr lang="en-GB" dirty="0"/>
              <a:t>a set of bits (</a:t>
            </a:r>
            <a:r>
              <a:rPr lang="en-GB" b="1" dirty="0"/>
              <a:t>state variables</a:t>
            </a:r>
            <a:r>
              <a:rPr lang="en-GB" dirty="0"/>
              <a:t>) that contain all the information about the past necessary to explain the future behaviour of the circuit</a:t>
            </a:r>
          </a:p>
          <a:p>
            <a:pPr lvl="1"/>
            <a:r>
              <a:rPr lang="en-GB" b="1" dirty="0"/>
              <a:t>latches</a:t>
            </a:r>
            <a:r>
              <a:rPr lang="en-GB" dirty="0"/>
              <a:t> and </a:t>
            </a:r>
            <a:r>
              <a:rPr lang="en-GB" b="1" dirty="0"/>
              <a:t>flip-flops</a:t>
            </a:r>
            <a:r>
              <a:rPr lang="en-GB" dirty="0"/>
              <a:t> are simple sequential circuits that store </a:t>
            </a:r>
            <a:r>
              <a:rPr lang="en-GB" b="1" dirty="0"/>
              <a:t>one bit of state</a:t>
            </a:r>
          </a:p>
          <a:p>
            <a:pPr lvl="0"/>
            <a:endParaRPr lang="en-GB" sz="1000" dirty="0"/>
          </a:p>
          <a:p>
            <a:pPr lvl="0"/>
            <a:r>
              <a:rPr lang="en-GB" dirty="0"/>
              <a:t>Sequential circuits are </a:t>
            </a:r>
            <a:r>
              <a:rPr lang="en-GB" b="1" dirty="0"/>
              <a:t>complicated to analyse</a:t>
            </a:r>
          </a:p>
          <a:p>
            <a:pPr lvl="1"/>
            <a:r>
              <a:rPr lang="en-GB" dirty="0"/>
              <a:t>we can discipline ourselves to build only </a:t>
            </a:r>
            <a:r>
              <a:rPr lang="en-GB" b="1" dirty="0"/>
              <a:t>synchronous</a:t>
            </a:r>
            <a:r>
              <a:rPr lang="en-GB" dirty="0"/>
              <a:t> sequential circuits </a:t>
            </a:r>
          </a:p>
          <a:p>
            <a:pPr lvl="1"/>
            <a:r>
              <a:rPr lang="en-GB" dirty="0"/>
              <a:t>combinational logic and banks of flip-flops containing the state of the circuit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Bistable element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1952"/>
            <a:ext cx="8818500" cy="541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fundamental building block of </a:t>
            </a:r>
            <a:r>
              <a:rPr lang="en-GB" b="1" dirty="0"/>
              <a:t>memory</a:t>
            </a:r>
            <a:r>
              <a:rPr lang="en-GB" dirty="0"/>
              <a:t>: an element </a:t>
            </a:r>
            <a:r>
              <a:rPr lang="en-GB" b="1" dirty="0"/>
              <a:t>with two stable states</a:t>
            </a:r>
          </a:p>
          <a:p>
            <a:pPr lvl="1"/>
            <a:r>
              <a:rPr lang="en-GB" dirty="0"/>
              <a:t>The inverters are cross-coupled</a:t>
            </a:r>
          </a:p>
          <a:p>
            <a:pPr lvl="2"/>
            <a:r>
              <a:rPr lang="en-GB" dirty="0"/>
              <a:t>the input of I1 is the output of I2 and vice versa</a:t>
            </a:r>
          </a:p>
          <a:p>
            <a:pPr lvl="2"/>
            <a:r>
              <a:rPr lang="en-GB" dirty="0"/>
              <a:t>the circuit has no inputs, but it does have two outputs</a:t>
            </a:r>
          </a:p>
          <a:p>
            <a:r>
              <a:rPr lang="en-GB" dirty="0"/>
              <a:t>This circuit is </a:t>
            </a:r>
            <a:r>
              <a:rPr lang="en-GB" b="1" dirty="0"/>
              <a:t>cyclic</a:t>
            </a:r>
          </a:p>
          <a:p>
            <a:pPr lvl="1"/>
            <a:r>
              <a:rPr lang="en-GB" dirty="0"/>
              <a:t>Case 1: Q = 0</a:t>
            </a:r>
          </a:p>
          <a:p>
            <a:pPr lvl="2"/>
            <a:r>
              <a:rPr lang="en-GB" dirty="0"/>
              <a:t>I2 receives a FALSE input, so it produces a TRUE output on Q</a:t>
            </a:r>
            <a:endParaRPr lang="en-GB" u="sng" dirty="0"/>
          </a:p>
          <a:p>
            <a:pPr lvl="2"/>
            <a:r>
              <a:rPr lang="en-GB" dirty="0"/>
              <a:t>I1 receives a TRUE input, so it produces a FALSE output on Q</a:t>
            </a:r>
          </a:p>
          <a:p>
            <a:pPr lvl="2"/>
            <a:r>
              <a:rPr lang="en-GB" dirty="0"/>
              <a:t>this is consistent with the original assumption (Q = 0), so it is </a:t>
            </a:r>
            <a:r>
              <a:rPr lang="en-GB" b="1" dirty="0"/>
              <a:t>stable</a:t>
            </a:r>
          </a:p>
          <a:p>
            <a:pPr lvl="1"/>
            <a:r>
              <a:rPr lang="en-GB" dirty="0"/>
              <a:t>Case 2: Q = 1</a:t>
            </a:r>
          </a:p>
          <a:p>
            <a:pPr lvl="2"/>
            <a:r>
              <a:rPr lang="en-GB" dirty="0"/>
              <a:t>I2 receives a TRUE input and produces a FALSE output on Q</a:t>
            </a:r>
            <a:endParaRPr lang="en-GB" u="sng" dirty="0"/>
          </a:p>
          <a:p>
            <a:pPr lvl="2"/>
            <a:r>
              <a:rPr lang="en-GB" dirty="0"/>
              <a:t>I1 receives a FALSE input and produces a TRUE output on Q</a:t>
            </a:r>
          </a:p>
          <a:p>
            <a:pPr lvl="2"/>
            <a:r>
              <a:rPr lang="en-GB" dirty="0"/>
              <a:t>this is again stable</a:t>
            </a:r>
          </a:p>
          <a:p>
            <a:r>
              <a:rPr lang="en-GB" dirty="0"/>
              <a:t>Because the cross-coupled inverters have </a:t>
            </a:r>
            <a:r>
              <a:rPr lang="en-GB" b="1" dirty="0"/>
              <a:t>two stable states</a:t>
            </a:r>
            <a:r>
              <a:rPr lang="en-GB" dirty="0"/>
              <a:t>, the circuit is said to be </a:t>
            </a:r>
            <a:r>
              <a:rPr lang="en-GB" b="1" dirty="0"/>
              <a:t>bistable</a:t>
            </a:r>
          </a:p>
        </p:txBody>
      </p:sp>
      <p:pic>
        <p:nvPicPr>
          <p:cNvPr id="4" name="Immagine 3" descr="Immagine che contiene schizzo, linea, disegno, bianco&#10;&#10;Descrizione generata automaticamente">
            <a:extLst>
              <a:ext uri="{FF2B5EF4-FFF2-40B4-BE49-F238E27FC236}">
                <a16:creationId xmlns:a16="http://schemas.microsoft.com/office/drawing/2014/main" id="{0688DA6D-E76A-3CB2-5AB8-B08B6E97D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2313" y="1699078"/>
            <a:ext cx="1905907" cy="907089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5A3C384B-2C5A-CE79-43C8-25F77B446B14}"/>
              </a:ext>
            </a:extLst>
          </p:cNvPr>
          <p:cNvCxnSpPr>
            <a:cxnSpLocks/>
          </p:cNvCxnSpPr>
          <p:nvPr/>
        </p:nvCxnSpPr>
        <p:spPr>
          <a:xfrm>
            <a:off x="6490064" y="3359332"/>
            <a:ext cx="87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B739D6E2-EADF-B561-054C-DFA5F579DCE2}"/>
              </a:ext>
            </a:extLst>
          </p:cNvPr>
          <p:cNvCxnSpPr>
            <a:cxnSpLocks/>
          </p:cNvCxnSpPr>
          <p:nvPr/>
        </p:nvCxnSpPr>
        <p:spPr>
          <a:xfrm>
            <a:off x="6414246" y="4856487"/>
            <a:ext cx="870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Bistable element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element with N stable states conveys log</a:t>
            </a:r>
            <a:r>
              <a:rPr lang="en-GB" baseline="-25000" dirty="0"/>
              <a:t>2</a:t>
            </a:r>
            <a:r>
              <a:rPr lang="en-GB" dirty="0"/>
              <a:t>N bits of information, so a bistable element stores </a:t>
            </a:r>
            <a:r>
              <a:rPr lang="en-GB" b="1" dirty="0"/>
              <a:t>one bit</a:t>
            </a:r>
            <a:endParaRPr lang="en-GB" dirty="0"/>
          </a:p>
          <a:p>
            <a:pPr lvl="1"/>
            <a:r>
              <a:rPr lang="en-GB" dirty="0"/>
              <a:t>state of the cross-coupled inverters is contained in one binary state variable (Q)</a:t>
            </a:r>
            <a:endParaRPr lang="en-GB" u="sng" dirty="0"/>
          </a:p>
          <a:p>
            <a:pPr lvl="1"/>
            <a:r>
              <a:rPr lang="en-GB" dirty="0"/>
              <a:t>the value of Q tells us everything about the past that is necessary to explain the future behaviour of the circuit</a:t>
            </a:r>
          </a:p>
          <a:p>
            <a:pPr lvl="2"/>
            <a:r>
              <a:rPr lang="en-GB" dirty="0"/>
              <a:t>if Q=0, it will remain 0 forever</a:t>
            </a:r>
          </a:p>
          <a:p>
            <a:pPr lvl="2"/>
            <a:r>
              <a:rPr lang="en-GB" dirty="0"/>
              <a:t>if Q=1, it will remain 1 forever</a:t>
            </a:r>
          </a:p>
          <a:p>
            <a:endParaRPr lang="en-GB" dirty="0"/>
          </a:p>
          <a:p>
            <a:r>
              <a:rPr lang="en-GB" dirty="0"/>
              <a:t>When power is first applied to a sequential circuit, the initial state is </a:t>
            </a:r>
            <a:r>
              <a:rPr lang="en-GB" b="1" dirty="0"/>
              <a:t>unknown</a:t>
            </a:r>
            <a:r>
              <a:rPr lang="en-GB" dirty="0"/>
              <a:t> and usually </a:t>
            </a:r>
            <a:r>
              <a:rPr lang="en-GB" b="1" dirty="0"/>
              <a:t>unpredictable</a:t>
            </a:r>
          </a:p>
          <a:p>
            <a:pPr lvl="1"/>
            <a:r>
              <a:rPr lang="en-GB" dirty="0"/>
              <a:t>it may differ each time the circuit is turned on</a:t>
            </a:r>
          </a:p>
          <a:p>
            <a:endParaRPr lang="en-GB" dirty="0"/>
          </a:p>
          <a:p>
            <a:r>
              <a:rPr lang="en-GB" dirty="0"/>
              <a:t>Although the cross-coupled inverters can store a bit of information, they are not practical because the </a:t>
            </a:r>
            <a:r>
              <a:rPr lang="en-GB" b="1" dirty="0"/>
              <a:t>user has no inputs to control the state</a:t>
            </a:r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94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SR Latch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Two cross-coupled NOR gates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Like the cross-coupled inverters, but its </a:t>
            </a:r>
            <a:r>
              <a:rPr lang="en-GB" b="1" dirty="0"/>
              <a:t>state can be controlled </a:t>
            </a:r>
            <a:r>
              <a:rPr lang="en-GB" dirty="0"/>
              <a:t>through the inputs</a:t>
            </a:r>
          </a:p>
          <a:p>
            <a:pPr lvl="1"/>
            <a:r>
              <a:rPr lang="en-GB" dirty="0"/>
              <a:t>set (S) and reset (R) the output</a:t>
            </a:r>
          </a:p>
          <a:p>
            <a:pPr lvl="0"/>
            <a:r>
              <a:rPr lang="en-GB" dirty="0"/>
              <a:t>Case 1: R=1, S=0</a:t>
            </a:r>
          </a:p>
          <a:p>
            <a:pPr lvl="1"/>
            <a:r>
              <a:rPr lang="en-GB" dirty="0"/>
              <a:t>N1 sees at least one TRUE input R, so it produces a FALSE output on Q</a:t>
            </a:r>
          </a:p>
          <a:p>
            <a:pPr lvl="1"/>
            <a:r>
              <a:rPr lang="en-GB" dirty="0"/>
              <a:t>N2 sees both Q and S FALSE, so it produces a TRUE output on Q </a:t>
            </a:r>
          </a:p>
          <a:p>
            <a:pPr lvl="0"/>
            <a:r>
              <a:rPr lang="en-GB" dirty="0"/>
              <a:t>Case 2: R=0, S=1</a:t>
            </a:r>
          </a:p>
          <a:p>
            <a:pPr lvl="1"/>
            <a:r>
              <a:rPr lang="en-GB" dirty="0"/>
              <a:t>N1 receives inputs of 0 and Q, however we don’t yet know Q</a:t>
            </a:r>
          </a:p>
          <a:p>
            <a:pPr lvl="1"/>
            <a:r>
              <a:rPr lang="en-GB" dirty="0"/>
              <a:t>N2 receives at least one TRUE input S, so it produces a FALSE output on Q</a:t>
            </a:r>
            <a:endParaRPr lang="en-GB" u="sng" dirty="0"/>
          </a:p>
          <a:p>
            <a:pPr lvl="1"/>
            <a:r>
              <a:rPr lang="en-GB" dirty="0"/>
              <a:t>Now we can revisit N1, so the output Q is TRUE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schizzo, disegno, diagramma, linea&#10;&#10;Descrizione generata automaticamente">
            <a:extLst>
              <a:ext uri="{FF2B5EF4-FFF2-40B4-BE49-F238E27FC236}">
                <a16:creationId xmlns:a16="http://schemas.microsoft.com/office/drawing/2014/main" id="{0294CADE-7745-6288-1118-9F1C82D7D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6901" y="1212537"/>
            <a:ext cx="2922089" cy="1624518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336487A1-7443-9574-965B-3C6975F94843}"/>
              </a:ext>
            </a:extLst>
          </p:cNvPr>
          <p:cNvCxnSpPr/>
          <p:nvPr/>
        </p:nvCxnSpPr>
        <p:spPr>
          <a:xfrm>
            <a:off x="6653349" y="451974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4B1D232C-B737-CF96-9ACA-E84AB99C14CA}"/>
              </a:ext>
            </a:extLst>
          </p:cNvPr>
          <p:cNvCxnSpPr/>
          <p:nvPr/>
        </p:nvCxnSpPr>
        <p:spPr>
          <a:xfrm>
            <a:off x="6344196" y="5194665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F7EFBA51-789B-10AA-E9D1-279A69363ACB}"/>
              </a:ext>
            </a:extLst>
          </p:cNvPr>
          <p:cNvCxnSpPr/>
          <p:nvPr/>
        </p:nvCxnSpPr>
        <p:spPr>
          <a:xfrm>
            <a:off x="7528559" y="5569131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856E721F-70A2-D66B-B12A-A016553A0E63}"/>
              </a:ext>
            </a:extLst>
          </p:cNvPr>
          <p:cNvCxnSpPr/>
          <p:nvPr/>
        </p:nvCxnSpPr>
        <p:spPr>
          <a:xfrm>
            <a:off x="3639096" y="5175615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696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SR Latch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4202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Case 3: R=1, S=1</a:t>
            </a:r>
          </a:p>
          <a:p>
            <a:pPr lvl="1"/>
            <a:r>
              <a:rPr lang="en-GB" dirty="0"/>
              <a:t>N1 and N2 both see at least one TRUE input, so each produces a FALSE output</a:t>
            </a:r>
          </a:p>
          <a:p>
            <a:pPr lvl="0"/>
            <a:r>
              <a:rPr lang="en-GB" dirty="0"/>
              <a:t>Case 4: R=0, S=0</a:t>
            </a:r>
          </a:p>
          <a:p>
            <a:pPr lvl="1"/>
            <a:r>
              <a:rPr lang="en-GB" dirty="0"/>
              <a:t>N1 receives inputs of 0 and Q, however we don’t yet know Q </a:t>
            </a:r>
            <a:endParaRPr lang="en-GB" u="sng" dirty="0"/>
          </a:p>
          <a:p>
            <a:pPr lvl="1"/>
            <a:r>
              <a:rPr lang="en-GB" dirty="0"/>
              <a:t>N2 receives inputs of 0 and Q. however we don’t yet know Q</a:t>
            </a:r>
          </a:p>
          <a:p>
            <a:pPr lvl="1"/>
            <a:r>
              <a:rPr lang="en-GB" dirty="0"/>
              <a:t>now we are stuck, but we know that Q must either be 0 or 1</a:t>
            </a:r>
          </a:p>
          <a:p>
            <a:pPr lvl="1"/>
            <a:r>
              <a:rPr lang="en-GB" dirty="0"/>
              <a:t>Case 4a: Q=0</a:t>
            </a:r>
          </a:p>
          <a:p>
            <a:pPr lvl="2"/>
            <a:r>
              <a:rPr lang="en-GB" dirty="0"/>
              <a:t>N2 produces a TRUE output on Q</a:t>
            </a:r>
          </a:p>
          <a:p>
            <a:pPr lvl="2"/>
            <a:r>
              <a:rPr lang="en-GB" dirty="0"/>
              <a:t>N1 receives one TRUE input (Q</a:t>
            </a:r>
            <a:r>
              <a:rPr lang="en-GB" u="sng" dirty="0"/>
              <a:t>)</a:t>
            </a:r>
            <a:r>
              <a:rPr lang="en-GB" dirty="0"/>
              <a:t>, so its output is FALSE, just as we had assumed</a:t>
            </a:r>
          </a:p>
          <a:p>
            <a:pPr lvl="1"/>
            <a:r>
              <a:rPr lang="en-GB" dirty="0"/>
              <a:t>Case 4b: Q=1</a:t>
            </a:r>
          </a:p>
          <a:p>
            <a:pPr lvl="2"/>
            <a:r>
              <a:rPr lang="en-GB" dirty="0"/>
              <a:t>N2 produces a FALSE output on Q</a:t>
            </a:r>
            <a:endParaRPr lang="en-GB" u="sng" dirty="0"/>
          </a:p>
          <a:p>
            <a:pPr lvl="2"/>
            <a:r>
              <a:rPr lang="en-GB" dirty="0"/>
              <a:t>N1 receives two FALSE inputs, so its output is TRUE, just as we had assumed</a:t>
            </a:r>
          </a:p>
          <a:p>
            <a:pPr lvl="1"/>
            <a:r>
              <a:rPr lang="en-GB" dirty="0"/>
              <a:t>Putting this all together: when R and S are 0, Q will </a:t>
            </a:r>
            <a:r>
              <a:rPr lang="en-GB" b="1" dirty="0"/>
              <a:t>remember</a:t>
            </a:r>
            <a:r>
              <a:rPr lang="en-GB" dirty="0"/>
              <a:t> the old value</a:t>
            </a:r>
          </a:p>
          <a:p>
            <a:pPr lvl="2"/>
            <a:r>
              <a:rPr lang="en-GB" dirty="0"/>
              <a:t>this circuit has </a:t>
            </a:r>
            <a:r>
              <a:rPr lang="en-GB" b="1" dirty="0"/>
              <a:t>memory</a:t>
            </a:r>
          </a:p>
        </p:txBody>
      </p:sp>
      <p:pic>
        <p:nvPicPr>
          <p:cNvPr id="2" name="Immagine 1" descr="Immagine che contiene schizzo, disegno, diagramma, linea&#10;&#10;Descrizione generata automaticamente">
            <a:extLst>
              <a:ext uri="{FF2B5EF4-FFF2-40B4-BE49-F238E27FC236}">
                <a16:creationId xmlns:a16="http://schemas.microsoft.com/office/drawing/2014/main" id="{D671268B-7666-F2D2-40C1-D370FEAE12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910" y="231476"/>
            <a:ext cx="2051230" cy="1140369"/>
          </a:xfrm>
          <a:prstGeom prst="rect">
            <a:avLst/>
          </a:prstGeom>
        </p:spPr>
      </p:pic>
      <p:cxnSp>
        <p:nvCxnSpPr>
          <p:cNvPr id="3" name="Connettore 1 2">
            <a:extLst>
              <a:ext uri="{FF2B5EF4-FFF2-40B4-BE49-F238E27FC236}">
                <a16:creationId xmlns:a16="http://schemas.microsoft.com/office/drawing/2014/main" id="{F4EE8666-4B1D-B539-180D-FC05F6396090}"/>
              </a:ext>
            </a:extLst>
          </p:cNvPr>
          <p:cNvCxnSpPr/>
          <p:nvPr/>
        </p:nvCxnSpPr>
        <p:spPr>
          <a:xfrm>
            <a:off x="3635829" y="234804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ttore 1 3">
            <a:extLst>
              <a:ext uri="{FF2B5EF4-FFF2-40B4-BE49-F238E27FC236}">
                <a16:creationId xmlns:a16="http://schemas.microsoft.com/office/drawing/2014/main" id="{7AF2D528-FD89-DB39-6370-6BE5217DC643}"/>
              </a:ext>
            </a:extLst>
          </p:cNvPr>
          <p:cNvCxnSpPr/>
          <p:nvPr/>
        </p:nvCxnSpPr>
        <p:spPr>
          <a:xfrm>
            <a:off x="6337119" y="234042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B76C23BB-E85F-89F5-4AC4-446141A1F714}"/>
              </a:ext>
            </a:extLst>
          </p:cNvPr>
          <p:cNvCxnSpPr/>
          <p:nvPr/>
        </p:nvCxnSpPr>
        <p:spPr>
          <a:xfrm>
            <a:off x="4245429" y="387204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1 6">
            <a:extLst>
              <a:ext uri="{FF2B5EF4-FFF2-40B4-BE49-F238E27FC236}">
                <a16:creationId xmlns:a16="http://schemas.microsoft.com/office/drawing/2014/main" id="{034D3383-7CE7-6CE0-3C46-132E44CC3D94}"/>
              </a:ext>
            </a:extLst>
          </p:cNvPr>
          <p:cNvCxnSpPr/>
          <p:nvPr/>
        </p:nvCxnSpPr>
        <p:spPr>
          <a:xfrm>
            <a:off x="4016829" y="421494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E7496EFD-114A-9409-C8C8-7FEF501824EC}"/>
              </a:ext>
            </a:extLst>
          </p:cNvPr>
          <p:cNvCxnSpPr/>
          <p:nvPr/>
        </p:nvCxnSpPr>
        <p:spPr>
          <a:xfrm>
            <a:off x="4302579" y="496932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1 8">
            <a:extLst>
              <a:ext uri="{FF2B5EF4-FFF2-40B4-BE49-F238E27FC236}">
                <a16:creationId xmlns:a16="http://schemas.microsoft.com/office/drawing/2014/main" id="{86C9A296-FFF9-4F18-ADDB-35D549D0E8A2}"/>
              </a:ext>
            </a:extLst>
          </p:cNvPr>
          <p:cNvCxnSpPr/>
          <p:nvPr/>
        </p:nvCxnSpPr>
        <p:spPr>
          <a:xfrm>
            <a:off x="3788229" y="250044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4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SR Latch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truth table summarizes these four cases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inputs S and R stand for </a:t>
            </a:r>
            <a:r>
              <a:rPr lang="en-GB" b="1" dirty="0"/>
              <a:t>Set</a:t>
            </a:r>
            <a:r>
              <a:rPr lang="en-GB" dirty="0"/>
              <a:t> and </a:t>
            </a:r>
            <a:r>
              <a:rPr lang="en-GB" b="1" dirty="0"/>
              <a:t>Reset</a:t>
            </a:r>
          </a:p>
          <a:p>
            <a:pPr lvl="1"/>
            <a:r>
              <a:rPr lang="en-GB" dirty="0"/>
              <a:t>“set” a bit means to make it TRUE</a:t>
            </a:r>
          </a:p>
          <a:p>
            <a:pPr lvl="1"/>
            <a:r>
              <a:rPr lang="en-GB" dirty="0"/>
              <a:t>“reset” a bit means to make it FALSE</a:t>
            </a:r>
          </a:p>
          <a:p>
            <a:endParaRPr lang="en-GB" dirty="0"/>
          </a:p>
          <a:p>
            <a:r>
              <a:rPr lang="en-GB" dirty="0"/>
              <a:t>When neither input is asserted, Q </a:t>
            </a:r>
            <a:r>
              <a:rPr lang="en-GB" b="1" dirty="0"/>
              <a:t>remembers</a:t>
            </a:r>
            <a:r>
              <a:rPr lang="en-GB" dirty="0"/>
              <a:t> its old value</a:t>
            </a:r>
          </a:p>
          <a:p>
            <a:endParaRPr lang="en-GB" dirty="0"/>
          </a:p>
          <a:p>
            <a:r>
              <a:rPr lang="en-GB" dirty="0"/>
              <a:t>Asserting both S and R simultaneously </a:t>
            </a:r>
            <a:r>
              <a:rPr lang="en-GB" b="1" dirty="0"/>
              <a:t>doesn’t make sense </a:t>
            </a:r>
          </a:p>
          <a:p>
            <a:pPr lvl="1"/>
            <a:r>
              <a:rPr lang="en-GB" dirty="0"/>
              <a:t>it means the latch should be set and reset at the same time</a:t>
            </a:r>
          </a:p>
          <a:p>
            <a:pPr lvl="1"/>
            <a:r>
              <a:rPr lang="en-GB" dirty="0"/>
              <a:t>the confused circuit responds by making both outputs 0</a:t>
            </a:r>
          </a:p>
          <a:p>
            <a:pPr lvl="1"/>
            <a:endParaRPr lang="en-GB" dirty="0"/>
          </a:p>
        </p:txBody>
      </p:sp>
      <p:pic>
        <p:nvPicPr>
          <p:cNvPr id="5" name="Immagine 4" descr="Immagine che contiene diagramma, linea, Diagramma, Carattere&#10;&#10;Descrizione generata automaticamente">
            <a:extLst>
              <a:ext uri="{FF2B5EF4-FFF2-40B4-BE49-F238E27FC236}">
                <a16:creationId xmlns:a16="http://schemas.microsoft.com/office/drawing/2014/main" id="{2388DB28-AC23-EDE9-306C-782ABA19A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9" y="1593564"/>
            <a:ext cx="7014754" cy="174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6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 Latch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142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SR latch is awkward </a:t>
            </a:r>
          </a:p>
          <a:p>
            <a:pPr lvl="1"/>
            <a:r>
              <a:rPr lang="en-GB" dirty="0"/>
              <a:t>it behaves strangely when both S and R are simultaneously asserted</a:t>
            </a:r>
          </a:p>
          <a:p>
            <a:pPr lvl="1"/>
            <a:r>
              <a:rPr lang="en-GB" dirty="0"/>
              <a:t>moreover, S and R conflate the </a:t>
            </a:r>
            <a:r>
              <a:rPr lang="en-GB" b="1" dirty="0"/>
              <a:t>issues of what and when</a:t>
            </a:r>
          </a:p>
          <a:p>
            <a:pPr lvl="2"/>
            <a:r>
              <a:rPr lang="en-GB" dirty="0"/>
              <a:t>asserting one input determines </a:t>
            </a:r>
            <a:r>
              <a:rPr lang="en-GB" b="1" dirty="0"/>
              <a:t>what</a:t>
            </a:r>
            <a:r>
              <a:rPr lang="en-GB" dirty="0"/>
              <a:t> the state should be and </a:t>
            </a:r>
            <a:r>
              <a:rPr lang="en-GB" b="1" dirty="0"/>
              <a:t>when</a:t>
            </a:r>
            <a:r>
              <a:rPr lang="en-GB" dirty="0"/>
              <a:t> it should change</a:t>
            </a:r>
          </a:p>
          <a:p>
            <a:pPr marL="120650" lvl="0" indent="0">
              <a:buNone/>
            </a:pPr>
            <a:endParaRPr lang="en-GB" sz="500" dirty="0"/>
          </a:p>
          <a:p>
            <a:pPr lvl="0"/>
            <a:r>
              <a:rPr lang="en-GB" dirty="0"/>
              <a:t>Design is easier when these questions (what and when) are </a:t>
            </a:r>
            <a:r>
              <a:rPr lang="en-GB" b="1" dirty="0"/>
              <a:t>separated</a:t>
            </a:r>
          </a:p>
          <a:p>
            <a:pPr lvl="0"/>
            <a:endParaRPr lang="en-GB" sz="500" dirty="0"/>
          </a:p>
          <a:p>
            <a:pPr lvl="0"/>
            <a:r>
              <a:rPr lang="en-GB" dirty="0"/>
              <a:t>The D latch avoids the strange case of simultaneously asserted R and S inputs</a:t>
            </a:r>
          </a:p>
          <a:p>
            <a:pPr lvl="1"/>
            <a:r>
              <a:rPr lang="en-GB" b="1" dirty="0"/>
              <a:t>data input </a:t>
            </a:r>
            <a:r>
              <a:rPr lang="en-GB" dirty="0"/>
              <a:t>D controls what the next state should be</a:t>
            </a:r>
          </a:p>
          <a:p>
            <a:pPr lvl="1"/>
            <a:r>
              <a:rPr lang="en-GB" b="1" dirty="0"/>
              <a:t>clock input</a:t>
            </a:r>
            <a:r>
              <a:rPr lang="en-GB" dirty="0"/>
              <a:t> CLK controls when the state should change</a:t>
            </a:r>
          </a:p>
          <a:p>
            <a:pPr lvl="1"/>
            <a:r>
              <a:rPr lang="en-GB" dirty="0"/>
              <a:t>if CLK=0, S and R are FALSE (regardless of D) and Q remembers its old value</a:t>
            </a:r>
          </a:p>
          <a:p>
            <a:pPr lvl="1"/>
            <a:r>
              <a:rPr lang="en-GB" dirty="0"/>
              <a:t>if CLK=1, one AND is TRUE and the other is FALSE (depending on D) and Q = D </a:t>
            </a:r>
          </a:p>
          <a:p>
            <a:pPr lvl="1"/>
            <a:r>
              <a:rPr lang="en-GB" dirty="0"/>
              <a:t>In all cases, Q is the complement of Q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diagramma, linea, testo, Carattere&#10;&#10;Descrizione generata automaticamente">
            <a:extLst>
              <a:ext uri="{FF2B5EF4-FFF2-40B4-BE49-F238E27FC236}">
                <a16:creationId xmlns:a16="http://schemas.microsoft.com/office/drawing/2014/main" id="{E71E84B7-646E-278C-1CF4-B1ED5AD907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82" y="5157346"/>
            <a:ext cx="7772400" cy="1473577"/>
          </a:xfrm>
          <a:prstGeom prst="rect">
            <a:avLst/>
          </a:prstGeom>
        </p:spPr>
      </p:pic>
      <p:cxnSp>
        <p:nvCxnSpPr>
          <p:cNvPr id="2" name="Connettore 1 1">
            <a:extLst>
              <a:ext uri="{FF2B5EF4-FFF2-40B4-BE49-F238E27FC236}">
                <a16:creationId xmlns:a16="http://schemas.microsoft.com/office/drawing/2014/main" id="{8BDBEA44-580C-3D86-66F9-12AE88FB1B48}"/>
              </a:ext>
            </a:extLst>
          </p:cNvPr>
          <p:cNvCxnSpPr/>
          <p:nvPr/>
        </p:nvCxnSpPr>
        <p:spPr>
          <a:xfrm>
            <a:off x="2229939" y="4908369"/>
            <a:ext cx="11321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781365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E956D2E6-7C07-4E1B-93C4-F2CB12AD43EB}"/>
</file>

<file path=customXml/itemProps2.xml><?xml version="1.0" encoding="utf-8"?>
<ds:datastoreItem xmlns:ds="http://schemas.openxmlformats.org/officeDocument/2006/customXml" ds:itemID="{59735AF8-143F-4C0B-B78F-78AAB794A7F6}"/>
</file>

<file path=customXml/itemProps3.xml><?xml version="1.0" encoding="utf-8"?>
<ds:datastoreItem xmlns:ds="http://schemas.openxmlformats.org/officeDocument/2006/customXml" ds:itemID="{E3B260D2-A347-43A0-A107-8076775FB28B}"/>
</file>

<file path=docProps/app.xml><?xml version="1.0" encoding="utf-8"?>
<Properties xmlns="http://schemas.openxmlformats.org/officeDocument/2006/extended-properties" xmlns:vt="http://schemas.openxmlformats.org/officeDocument/2006/docPropsVTypes">
  <TotalTime>8275</TotalTime>
  <Words>2817</Words>
  <Application>Microsoft Macintosh PowerPoint</Application>
  <PresentationFormat>Presentazione su schermo (4:3)</PresentationFormat>
  <Paragraphs>353</Paragraphs>
  <Slides>29</Slides>
  <Notes>28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29</vt:i4>
      </vt:variant>
    </vt:vector>
  </HeadingPairs>
  <TitlesOfParts>
    <vt:vector size="33" baseType="lpstr">
      <vt:lpstr>Open Sans</vt:lpstr>
      <vt:lpstr>Arial</vt:lpstr>
      <vt:lpstr>Economica</vt:lpstr>
      <vt:lpstr>Luxe</vt:lpstr>
      <vt:lpstr>Sequential Circuits</vt:lpstr>
      <vt:lpstr>Index</vt:lpstr>
      <vt:lpstr>Sequential Logic</vt:lpstr>
      <vt:lpstr>Bistable element (1)</vt:lpstr>
      <vt:lpstr>Bistable element (2)</vt:lpstr>
      <vt:lpstr>SR Latch (1)</vt:lpstr>
      <vt:lpstr>SR Latch (2)</vt:lpstr>
      <vt:lpstr>SR Latch (3)</vt:lpstr>
      <vt:lpstr>D Latch</vt:lpstr>
      <vt:lpstr>Clock</vt:lpstr>
      <vt:lpstr>D Flip-Flop</vt:lpstr>
      <vt:lpstr>Register</vt:lpstr>
      <vt:lpstr>Enabled Flip-Flop</vt:lpstr>
      <vt:lpstr>Resettable Flip-Flop</vt:lpstr>
      <vt:lpstr>Transistor-Level Design (1)</vt:lpstr>
      <vt:lpstr>Transistor-Level Design (2)</vt:lpstr>
      <vt:lpstr>Transistor-Level Design (3)</vt:lpstr>
      <vt:lpstr>Flip-Flop and Latch comparison</vt:lpstr>
      <vt:lpstr>Problematic circuit: astable circuits</vt:lpstr>
      <vt:lpstr>Problematic circuit: race condition</vt:lpstr>
      <vt:lpstr>Problematic circuit: asynchronous circuits </vt:lpstr>
      <vt:lpstr>Synchronous circuits (1)</vt:lpstr>
      <vt:lpstr>Synchronous circuits (2)</vt:lpstr>
      <vt:lpstr>Synchronous circuits (3)</vt:lpstr>
      <vt:lpstr>Synchronous vs Asynchronous Circuits</vt:lpstr>
      <vt:lpstr>Exercises (1)</vt:lpstr>
      <vt:lpstr>Exercises (2)</vt:lpstr>
      <vt:lpstr>Exercises (3)</vt:lpstr>
      <vt:lpstr>Exercises (4)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23</cp:revision>
  <dcterms:modified xsi:type="dcterms:W3CDTF">2024-11-22T15:23:36Z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