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entation.xml" ContentType="application/vnd.openxmlformats-officedocument.presentationml.presentation.main+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6.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23.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9" r:id="rId3"/>
    <p:sldId id="278" r:id="rId4"/>
    <p:sldId id="257" r:id="rId5"/>
    <p:sldId id="279" r:id="rId6"/>
    <p:sldId id="260" r:id="rId7"/>
    <p:sldId id="261" r:id="rId8"/>
    <p:sldId id="262" r:id="rId9"/>
    <p:sldId id="264" r:id="rId10"/>
    <p:sldId id="265" r:id="rId11"/>
    <p:sldId id="266" r:id="rId12"/>
    <p:sldId id="267" r:id="rId13"/>
    <p:sldId id="268" r:id="rId14"/>
    <p:sldId id="269" r:id="rId15"/>
    <p:sldId id="304" r:id="rId16"/>
    <p:sldId id="270" r:id="rId17"/>
    <p:sldId id="271" r:id="rId18"/>
    <p:sldId id="272" r:id="rId19"/>
    <p:sldId id="273" r:id="rId20"/>
    <p:sldId id="275" r:id="rId21"/>
    <p:sldId id="281" r:id="rId22"/>
    <p:sldId id="282" r:id="rId23"/>
    <p:sldId id="284" r:id="rId24"/>
    <p:sldId id="285" r:id="rId25"/>
    <p:sldId id="286" r:id="rId26"/>
    <p:sldId id="287" r:id="rId27"/>
    <p:sldId id="288" r:id="rId28"/>
    <p:sldId id="289" r:id="rId29"/>
    <p:sldId id="263" r:id="rId30"/>
    <p:sldId id="280" r:id="rId31"/>
    <p:sldId id="290" r:id="rId32"/>
  </p:sldIdLst>
  <p:sldSz cx="9144000" cy="6858000" type="screen4x3"/>
  <p:notesSz cx="6858000" cy="9144000"/>
  <p:embeddedFontLst>
    <p:embeddedFont>
      <p:font typeface="Economica" panose="02000506040000020004" pitchFamily="2" charset="77"/>
      <p:regular r:id="rId34"/>
      <p:bold r:id="rId35"/>
      <p:italic r:id="rId36"/>
      <p:boldItalic r:id="rId37"/>
    </p:embeddedFont>
    <p:embeddedFont>
      <p:font typeface="Open Sans" panose="020B0606030504020204"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577DF-8224-C94B-83B1-76B6D0365435}" v="215" dt="2022-09-05T16:08:47.2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2"/>
    <p:restoredTop sz="86241"/>
  </p:normalViewPr>
  <p:slideViewPr>
    <p:cSldViewPr snapToGrid="0" snapToObjects="1">
      <p:cViewPr varScale="1">
        <p:scale>
          <a:sx n="105" d="100"/>
          <a:sy n="105" d="100"/>
        </p:scale>
        <p:origin x="23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presProps" Target="presProps.xml"/><Relationship Id="rId47" Type="http://schemas.microsoft.com/office/2015/10/relationships/revisionInfo" Target="revisionInfo.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viewProps" Target="viewProps.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CC2577DF-8224-C94B-83B1-76B6D0365435}"/>
    <pc:docChg chg="undo redo custSel addSld delSld modSld">
      <pc:chgData name="Riccardo Berta" userId="c8694f89-bba4-4576-b0a8-456619ca5a8c" providerId="ADAL" clId="{CC2577DF-8224-C94B-83B1-76B6D0365435}" dt="2022-10-07T08:10:19.171" v="4257" actId="2696"/>
      <pc:docMkLst>
        <pc:docMk/>
      </pc:docMkLst>
      <pc:sldChg chg="modSp mod">
        <pc:chgData name="Riccardo Berta" userId="c8694f89-bba4-4576-b0a8-456619ca5a8c" providerId="ADAL" clId="{CC2577DF-8224-C94B-83B1-76B6D0365435}" dt="2022-08-30T13:15:36.250" v="14" actId="20577"/>
        <pc:sldMkLst>
          <pc:docMk/>
          <pc:sldMk cId="0" sldId="256"/>
        </pc:sldMkLst>
        <pc:spChg chg="mod">
          <ac:chgData name="Riccardo Berta" userId="c8694f89-bba4-4576-b0a8-456619ca5a8c" providerId="ADAL" clId="{CC2577DF-8224-C94B-83B1-76B6D0365435}" dt="2022-08-30T13:15:36.250" v="14" actId="20577"/>
          <ac:spMkLst>
            <pc:docMk/>
            <pc:sldMk cId="0" sldId="256"/>
            <ac:spMk id="62" creationId="{00000000-0000-0000-0000-000000000000}"/>
          </ac:spMkLst>
        </pc:spChg>
      </pc:sldChg>
      <pc:sldChg chg="addSp delSp modSp mod">
        <pc:chgData name="Riccardo Berta" userId="c8694f89-bba4-4576-b0a8-456619ca5a8c" providerId="ADAL" clId="{CC2577DF-8224-C94B-83B1-76B6D0365435}" dt="2022-09-01T12:19:20.541" v="3336" actId="1076"/>
        <pc:sldMkLst>
          <pc:docMk/>
          <pc:sldMk cId="0" sldId="257"/>
        </pc:sldMkLst>
        <pc:spChg chg="add del">
          <ac:chgData name="Riccardo Berta" userId="c8694f89-bba4-4576-b0a8-456619ca5a8c" providerId="ADAL" clId="{CC2577DF-8224-C94B-83B1-76B6D0365435}" dt="2022-09-01T12:02:01.209" v="3099" actId="478"/>
          <ac:spMkLst>
            <pc:docMk/>
            <pc:sldMk cId="0" sldId="257"/>
            <ac:spMk id="3" creationId="{33605F65-0D4C-97D0-D34D-135FBF39CD60}"/>
          </ac:spMkLst>
        </pc:spChg>
        <pc:spChg chg="mod">
          <ac:chgData name="Riccardo Berta" userId="c8694f89-bba4-4576-b0a8-456619ca5a8c" providerId="ADAL" clId="{CC2577DF-8224-C94B-83B1-76B6D0365435}" dt="2022-09-01T10:01:48.078" v="3093" actId="20577"/>
          <ac:spMkLst>
            <pc:docMk/>
            <pc:sldMk cId="0" sldId="257"/>
            <ac:spMk id="83" creationId="{00000000-0000-0000-0000-000000000000}"/>
          </ac:spMkLst>
        </pc:spChg>
        <pc:spChg chg="mod">
          <ac:chgData name="Riccardo Berta" userId="c8694f89-bba4-4576-b0a8-456619ca5a8c" providerId="ADAL" clId="{CC2577DF-8224-C94B-83B1-76B6D0365435}" dt="2022-09-01T12:19:20.541" v="3336" actId="1076"/>
          <ac:spMkLst>
            <pc:docMk/>
            <pc:sldMk cId="0" sldId="257"/>
            <ac:spMk id="84" creationId="{00000000-0000-0000-0000-000000000000}"/>
          </ac:spMkLst>
        </pc:spChg>
      </pc:sldChg>
      <pc:sldChg chg="modSp mod">
        <pc:chgData name="Riccardo Berta" userId="c8694f89-bba4-4576-b0a8-456619ca5a8c" providerId="ADAL" clId="{CC2577DF-8224-C94B-83B1-76B6D0365435}" dt="2022-09-01T12:04:18.782" v="3107" actId="20577"/>
        <pc:sldMkLst>
          <pc:docMk/>
          <pc:sldMk cId="3018556184" sldId="259"/>
        </pc:sldMkLst>
        <pc:spChg chg="mod">
          <ac:chgData name="Riccardo Berta" userId="c8694f89-bba4-4576-b0a8-456619ca5a8c" providerId="ADAL" clId="{CC2577DF-8224-C94B-83B1-76B6D0365435}" dt="2022-09-01T12:04:18.782" v="3107" actId="20577"/>
          <ac:spMkLst>
            <pc:docMk/>
            <pc:sldMk cId="3018556184" sldId="259"/>
            <ac:spMk id="3" creationId="{38BFAA1C-1163-169B-2D77-6FEF73CC8512}"/>
          </ac:spMkLst>
        </pc:spChg>
      </pc:sldChg>
      <pc:sldChg chg="addSp delSp modSp mod">
        <pc:chgData name="Riccardo Berta" userId="c8694f89-bba4-4576-b0a8-456619ca5a8c" providerId="ADAL" clId="{CC2577DF-8224-C94B-83B1-76B6D0365435}" dt="2022-08-30T15:24:47.705" v="1535" actId="20577"/>
        <pc:sldMkLst>
          <pc:docMk/>
          <pc:sldMk cId="3239712184" sldId="260"/>
        </pc:sldMkLst>
        <pc:spChg chg="mod">
          <ac:chgData name="Riccardo Berta" userId="c8694f89-bba4-4576-b0a8-456619ca5a8c" providerId="ADAL" clId="{CC2577DF-8224-C94B-83B1-76B6D0365435}" dt="2022-08-30T15:24:47.705" v="1535" actId="20577"/>
          <ac:spMkLst>
            <pc:docMk/>
            <pc:sldMk cId="3239712184" sldId="260"/>
            <ac:spMk id="83" creationId="{00000000-0000-0000-0000-000000000000}"/>
          </ac:spMkLst>
        </pc:spChg>
        <pc:spChg chg="mod">
          <ac:chgData name="Riccardo Berta" userId="c8694f89-bba4-4576-b0a8-456619ca5a8c" providerId="ADAL" clId="{CC2577DF-8224-C94B-83B1-76B6D0365435}" dt="2022-08-30T14:18:48.132" v="952" actId="20577"/>
          <ac:spMkLst>
            <pc:docMk/>
            <pc:sldMk cId="3239712184" sldId="260"/>
            <ac:spMk id="84" creationId="{00000000-0000-0000-0000-000000000000}"/>
          </ac:spMkLst>
        </pc:spChg>
        <pc:picChg chg="add del mod">
          <ac:chgData name="Riccardo Berta" userId="c8694f89-bba4-4576-b0a8-456619ca5a8c" providerId="ADAL" clId="{CC2577DF-8224-C94B-83B1-76B6D0365435}" dt="2022-08-30T13:37:04.653" v="446" actId="478"/>
          <ac:picMkLst>
            <pc:docMk/>
            <pc:sldMk cId="3239712184" sldId="260"/>
            <ac:picMk id="3" creationId="{5F837039-F83E-5226-7264-B68EE5B06701}"/>
          </ac:picMkLst>
        </pc:picChg>
        <pc:picChg chg="add mod">
          <ac:chgData name="Riccardo Berta" userId="c8694f89-bba4-4576-b0a8-456619ca5a8c" providerId="ADAL" clId="{CC2577DF-8224-C94B-83B1-76B6D0365435}" dt="2022-08-30T13:40:49.732" v="531" actId="1076"/>
          <ac:picMkLst>
            <pc:docMk/>
            <pc:sldMk cId="3239712184" sldId="260"/>
            <ac:picMk id="5" creationId="{D1D395D0-DE5C-7ED7-AFC6-0A01E1DBE079}"/>
          </ac:picMkLst>
        </pc:picChg>
      </pc:sldChg>
      <pc:sldChg chg="addSp delSp modSp mod">
        <pc:chgData name="Riccardo Berta" userId="c8694f89-bba4-4576-b0a8-456619ca5a8c" providerId="ADAL" clId="{CC2577DF-8224-C94B-83B1-76B6D0365435}" dt="2022-08-30T15:24:54.825" v="1544" actId="20577"/>
        <pc:sldMkLst>
          <pc:docMk/>
          <pc:sldMk cId="723946338" sldId="261"/>
        </pc:sldMkLst>
        <pc:spChg chg="add del mod">
          <ac:chgData name="Riccardo Berta" userId="c8694f89-bba4-4576-b0a8-456619ca5a8c" providerId="ADAL" clId="{CC2577DF-8224-C94B-83B1-76B6D0365435}" dt="2022-08-30T13:45:52.650" v="600" actId="478"/>
          <ac:spMkLst>
            <pc:docMk/>
            <pc:sldMk cId="723946338" sldId="261"/>
            <ac:spMk id="4" creationId="{83142D97-C0AA-BD58-2F37-B5B94D81595F}"/>
          </ac:spMkLst>
        </pc:spChg>
        <pc:spChg chg="add mod">
          <ac:chgData name="Riccardo Berta" userId="c8694f89-bba4-4576-b0a8-456619ca5a8c" providerId="ADAL" clId="{CC2577DF-8224-C94B-83B1-76B6D0365435}" dt="2022-08-30T13:56:30.493" v="658" actId="164"/>
          <ac:spMkLst>
            <pc:docMk/>
            <pc:sldMk cId="723946338" sldId="261"/>
            <ac:spMk id="6" creationId="{D1ABC3C6-0BC3-7AA1-3795-CCC90EABFB98}"/>
          </ac:spMkLst>
        </pc:spChg>
        <pc:spChg chg="add del mod">
          <ac:chgData name="Riccardo Berta" userId="c8694f89-bba4-4576-b0a8-456619ca5a8c" providerId="ADAL" clId="{CC2577DF-8224-C94B-83B1-76B6D0365435}" dt="2022-08-30T13:54:46.752" v="620" actId="478"/>
          <ac:spMkLst>
            <pc:docMk/>
            <pc:sldMk cId="723946338" sldId="261"/>
            <ac:spMk id="7" creationId="{F2E2D81E-0B17-D2A7-8302-81DD913D7D2F}"/>
          </ac:spMkLst>
        </pc:spChg>
        <pc:spChg chg="add mod">
          <ac:chgData name="Riccardo Berta" userId="c8694f89-bba4-4576-b0a8-456619ca5a8c" providerId="ADAL" clId="{CC2577DF-8224-C94B-83B1-76B6D0365435}" dt="2022-08-30T13:56:30.493" v="658" actId="164"/>
          <ac:spMkLst>
            <pc:docMk/>
            <pc:sldMk cId="723946338" sldId="261"/>
            <ac:spMk id="8" creationId="{FE7BD79F-9772-1BD8-9893-39B9D9B3D411}"/>
          </ac:spMkLst>
        </pc:spChg>
        <pc:spChg chg="add mod">
          <ac:chgData name="Riccardo Berta" userId="c8694f89-bba4-4576-b0a8-456619ca5a8c" providerId="ADAL" clId="{CC2577DF-8224-C94B-83B1-76B6D0365435}" dt="2022-08-30T13:56:30.493" v="658" actId="164"/>
          <ac:spMkLst>
            <pc:docMk/>
            <pc:sldMk cId="723946338" sldId="261"/>
            <ac:spMk id="9" creationId="{08C68C1D-46C3-1441-1355-19D1B1DEE297}"/>
          </ac:spMkLst>
        </pc:spChg>
        <pc:spChg chg="add mod">
          <ac:chgData name="Riccardo Berta" userId="c8694f89-bba4-4576-b0a8-456619ca5a8c" providerId="ADAL" clId="{CC2577DF-8224-C94B-83B1-76B6D0365435}" dt="2022-08-30T14:11:58.727" v="920" actId="115"/>
          <ac:spMkLst>
            <pc:docMk/>
            <pc:sldMk cId="723946338" sldId="261"/>
            <ac:spMk id="11" creationId="{7252479B-B09A-6953-1159-2E87A937EF1B}"/>
          </ac:spMkLst>
        </pc:spChg>
        <pc:spChg chg="mod">
          <ac:chgData name="Riccardo Berta" userId="c8694f89-bba4-4576-b0a8-456619ca5a8c" providerId="ADAL" clId="{CC2577DF-8224-C94B-83B1-76B6D0365435}" dt="2022-08-30T15:24:54.825" v="1544" actId="20577"/>
          <ac:spMkLst>
            <pc:docMk/>
            <pc:sldMk cId="723946338" sldId="261"/>
            <ac:spMk id="83" creationId="{00000000-0000-0000-0000-000000000000}"/>
          </ac:spMkLst>
        </pc:spChg>
        <pc:spChg chg="mod">
          <ac:chgData name="Riccardo Berta" userId="c8694f89-bba4-4576-b0a8-456619ca5a8c" providerId="ADAL" clId="{CC2577DF-8224-C94B-83B1-76B6D0365435}" dt="2022-08-30T14:18:24.128" v="949" actId="20577"/>
          <ac:spMkLst>
            <pc:docMk/>
            <pc:sldMk cId="723946338" sldId="261"/>
            <ac:spMk id="84" creationId="{00000000-0000-0000-0000-000000000000}"/>
          </ac:spMkLst>
        </pc:spChg>
        <pc:grpChg chg="add mod">
          <ac:chgData name="Riccardo Berta" userId="c8694f89-bba4-4576-b0a8-456619ca5a8c" providerId="ADAL" clId="{CC2577DF-8224-C94B-83B1-76B6D0365435}" dt="2022-08-30T14:04:21.646" v="868" actId="164"/>
          <ac:grpSpMkLst>
            <pc:docMk/>
            <pc:sldMk cId="723946338" sldId="261"/>
            <ac:grpSpMk id="10" creationId="{F1C19B63-3F44-4E29-2EE9-E09D359BEDCD}"/>
          </ac:grpSpMkLst>
        </pc:grpChg>
        <pc:grpChg chg="add mod">
          <ac:chgData name="Riccardo Berta" userId="c8694f89-bba4-4576-b0a8-456619ca5a8c" providerId="ADAL" clId="{CC2577DF-8224-C94B-83B1-76B6D0365435}" dt="2022-08-30T14:18:22.792" v="948" actId="1076"/>
          <ac:grpSpMkLst>
            <pc:docMk/>
            <pc:sldMk cId="723946338" sldId="261"/>
            <ac:grpSpMk id="12" creationId="{32A09446-4AD0-B370-CC91-E32A0DA4DB93}"/>
          </ac:grpSpMkLst>
        </pc:grpChg>
        <pc:picChg chg="add mod">
          <ac:chgData name="Riccardo Berta" userId="c8694f89-bba4-4576-b0a8-456619ca5a8c" providerId="ADAL" clId="{CC2577DF-8224-C94B-83B1-76B6D0365435}" dt="2022-08-30T14:18:20.452" v="947" actId="1076"/>
          <ac:picMkLst>
            <pc:docMk/>
            <pc:sldMk cId="723946338" sldId="261"/>
            <ac:picMk id="3" creationId="{10E7BF42-E86F-7D15-FA1A-FA3C80B283E8}"/>
          </ac:picMkLst>
        </pc:picChg>
        <pc:picChg chg="add mod">
          <ac:chgData name="Riccardo Berta" userId="c8694f89-bba4-4576-b0a8-456619ca5a8c" providerId="ADAL" clId="{CC2577DF-8224-C94B-83B1-76B6D0365435}" dt="2022-08-30T13:56:30.493" v="658" actId="164"/>
          <ac:picMkLst>
            <pc:docMk/>
            <pc:sldMk cId="723946338" sldId="261"/>
            <ac:picMk id="5" creationId="{3D9E415A-35DE-80BB-D9E1-54D52D3BAA18}"/>
          </ac:picMkLst>
        </pc:picChg>
      </pc:sldChg>
      <pc:sldChg chg="addSp delSp modSp mod">
        <pc:chgData name="Riccardo Berta" userId="c8694f89-bba4-4576-b0a8-456619ca5a8c" providerId="ADAL" clId="{CC2577DF-8224-C94B-83B1-76B6D0365435}" dt="2022-08-31T09:25:44.716" v="2941" actId="20577"/>
        <pc:sldMkLst>
          <pc:docMk/>
          <pc:sldMk cId="1167696200" sldId="262"/>
        </pc:sldMkLst>
        <pc:spChg chg="add del">
          <ac:chgData name="Riccardo Berta" userId="c8694f89-bba4-4576-b0a8-456619ca5a8c" providerId="ADAL" clId="{CC2577DF-8224-C94B-83B1-76B6D0365435}" dt="2022-08-30T15:09:35.168" v="1318" actId="22"/>
          <ac:spMkLst>
            <pc:docMk/>
            <pc:sldMk cId="1167696200" sldId="262"/>
            <ac:spMk id="5" creationId="{B6C999FA-5015-7F91-14F0-AD50CD783E9E}"/>
          </ac:spMkLst>
        </pc:spChg>
        <pc:spChg chg="mod">
          <ac:chgData name="Riccardo Berta" userId="c8694f89-bba4-4576-b0a8-456619ca5a8c" providerId="ADAL" clId="{CC2577DF-8224-C94B-83B1-76B6D0365435}" dt="2022-08-31T09:25:44.716" v="2941" actId="20577"/>
          <ac:spMkLst>
            <pc:docMk/>
            <pc:sldMk cId="1167696200" sldId="262"/>
            <ac:spMk id="83" creationId="{00000000-0000-0000-0000-000000000000}"/>
          </ac:spMkLst>
        </pc:spChg>
        <pc:spChg chg="mod">
          <ac:chgData name="Riccardo Berta" userId="c8694f89-bba4-4576-b0a8-456619ca5a8c" providerId="ADAL" clId="{CC2577DF-8224-C94B-83B1-76B6D0365435}" dt="2022-08-30T15:09:22.649" v="1316" actId="20577"/>
          <ac:spMkLst>
            <pc:docMk/>
            <pc:sldMk cId="1167696200" sldId="262"/>
            <ac:spMk id="84" creationId="{00000000-0000-0000-0000-000000000000}"/>
          </ac:spMkLst>
        </pc:spChg>
        <pc:picChg chg="add mod">
          <ac:chgData name="Riccardo Berta" userId="c8694f89-bba4-4576-b0a8-456619ca5a8c" providerId="ADAL" clId="{CC2577DF-8224-C94B-83B1-76B6D0365435}" dt="2022-08-30T14:57:19.122" v="1019" actId="1076"/>
          <ac:picMkLst>
            <pc:docMk/>
            <pc:sldMk cId="1167696200" sldId="262"/>
            <ac:picMk id="3" creationId="{FCE4CA07-1F56-5BBD-B169-4C84FFFBDBED}"/>
          </ac:picMkLst>
        </pc:picChg>
      </pc:sldChg>
      <pc:sldChg chg="addSp delSp modSp mod">
        <pc:chgData name="Riccardo Berta" userId="c8694f89-bba4-4576-b0a8-456619ca5a8c" providerId="ADAL" clId="{CC2577DF-8224-C94B-83B1-76B6D0365435}" dt="2022-09-05T16:03:43.858" v="4169" actId="20577"/>
        <pc:sldMkLst>
          <pc:docMk/>
          <pc:sldMk cId="1817587258" sldId="263"/>
        </pc:sldMkLst>
        <pc:spChg chg="mod">
          <ac:chgData name="Riccardo Berta" userId="c8694f89-bba4-4576-b0a8-456619ca5a8c" providerId="ADAL" clId="{CC2577DF-8224-C94B-83B1-76B6D0365435}" dt="2022-09-05T16:03:43.858" v="4169" actId="20577"/>
          <ac:spMkLst>
            <pc:docMk/>
            <pc:sldMk cId="1817587258" sldId="263"/>
            <ac:spMk id="84" creationId="{00000000-0000-0000-0000-000000000000}"/>
          </ac:spMkLst>
        </pc:spChg>
        <pc:grpChg chg="add mod">
          <ac:chgData name="Riccardo Berta" userId="c8694f89-bba4-4576-b0a8-456619ca5a8c" providerId="ADAL" clId="{CC2577DF-8224-C94B-83B1-76B6D0365435}" dt="2022-09-05T16:03:39.356" v="4164" actId="1076"/>
          <ac:grpSpMkLst>
            <pc:docMk/>
            <pc:sldMk cId="1817587258" sldId="263"/>
            <ac:grpSpMk id="12" creationId="{5336B4C5-BB0D-D3F7-F910-9E37C9565621}"/>
          </ac:grpSpMkLst>
        </pc:grpChg>
        <pc:picChg chg="add mod">
          <ac:chgData name="Riccardo Berta" userId="c8694f89-bba4-4576-b0a8-456619ca5a8c" providerId="ADAL" clId="{CC2577DF-8224-C94B-83B1-76B6D0365435}" dt="2022-09-01T13:33:35.056" v="4012" actId="14100"/>
          <ac:picMkLst>
            <pc:docMk/>
            <pc:sldMk cId="1817587258" sldId="263"/>
            <ac:picMk id="3" creationId="{D1EEB70D-1CB0-0272-A052-07177A2B9357}"/>
          </ac:picMkLst>
        </pc:picChg>
        <pc:picChg chg="add del mod modCrop">
          <ac:chgData name="Riccardo Berta" userId="c8694f89-bba4-4576-b0a8-456619ca5a8c" providerId="ADAL" clId="{CC2577DF-8224-C94B-83B1-76B6D0365435}" dt="2022-09-01T20:06:04.252" v="4142" actId="164"/>
          <ac:picMkLst>
            <pc:docMk/>
            <pc:sldMk cId="1817587258" sldId="263"/>
            <ac:picMk id="5" creationId="{3C26D104-0BD7-092B-CD0E-3DCAB4A19C0F}"/>
          </ac:picMkLst>
        </pc:picChg>
        <pc:picChg chg="add mod">
          <ac:chgData name="Riccardo Berta" userId="c8694f89-bba4-4576-b0a8-456619ca5a8c" providerId="ADAL" clId="{CC2577DF-8224-C94B-83B1-76B6D0365435}" dt="2022-09-01T20:06:04.252" v="4142" actId="164"/>
          <ac:picMkLst>
            <pc:docMk/>
            <pc:sldMk cId="1817587258" sldId="263"/>
            <ac:picMk id="7" creationId="{28F69A7A-1E1D-F6D9-C4B7-D09C2283C04E}"/>
          </ac:picMkLst>
        </pc:picChg>
        <pc:picChg chg="add mod">
          <ac:chgData name="Riccardo Berta" userId="c8694f89-bba4-4576-b0a8-456619ca5a8c" providerId="ADAL" clId="{CC2577DF-8224-C94B-83B1-76B6D0365435}" dt="2022-09-01T20:06:04.252" v="4142" actId="164"/>
          <ac:picMkLst>
            <pc:docMk/>
            <pc:sldMk cId="1817587258" sldId="263"/>
            <ac:picMk id="9" creationId="{6E0DB570-7C09-6C92-85DE-4CA7BAD8C68F}"/>
          </ac:picMkLst>
        </pc:picChg>
        <pc:picChg chg="add mod">
          <ac:chgData name="Riccardo Berta" userId="c8694f89-bba4-4576-b0a8-456619ca5a8c" providerId="ADAL" clId="{CC2577DF-8224-C94B-83B1-76B6D0365435}" dt="2022-09-01T20:06:04.252" v="4142" actId="164"/>
          <ac:picMkLst>
            <pc:docMk/>
            <pc:sldMk cId="1817587258" sldId="263"/>
            <ac:picMk id="11" creationId="{F7057908-4B25-0492-4CCF-8B9BB9627272}"/>
          </ac:picMkLst>
        </pc:picChg>
      </pc:sldChg>
      <pc:sldChg chg="addSp delSp modSp add mod">
        <pc:chgData name="Riccardo Berta" userId="c8694f89-bba4-4576-b0a8-456619ca5a8c" providerId="ADAL" clId="{CC2577DF-8224-C94B-83B1-76B6D0365435}" dt="2022-08-30T15:20:46.032" v="1511" actId="1076"/>
        <pc:sldMkLst>
          <pc:docMk/>
          <pc:sldMk cId="577690146" sldId="264"/>
        </pc:sldMkLst>
        <pc:spChg chg="mod">
          <ac:chgData name="Riccardo Berta" userId="c8694f89-bba4-4576-b0a8-456619ca5a8c" providerId="ADAL" clId="{CC2577DF-8224-C94B-83B1-76B6D0365435}" dt="2022-08-30T15:17:54.286" v="1450" actId="790"/>
          <ac:spMkLst>
            <pc:docMk/>
            <pc:sldMk cId="577690146" sldId="264"/>
            <ac:spMk id="83" creationId="{00000000-0000-0000-0000-000000000000}"/>
          </ac:spMkLst>
        </pc:spChg>
        <pc:spChg chg="mod">
          <ac:chgData name="Riccardo Berta" userId="c8694f89-bba4-4576-b0a8-456619ca5a8c" providerId="ADAL" clId="{CC2577DF-8224-C94B-83B1-76B6D0365435}" dt="2022-08-30T15:20:36.923" v="1510" actId="20577"/>
          <ac:spMkLst>
            <pc:docMk/>
            <pc:sldMk cId="577690146" sldId="264"/>
            <ac:spMk id="84" creationId="{00000000-0000-0000-0000-000000000000}"/>
          </ac:spMkLst>
        </pc:spChg>
        <pc:picChg chg="del">
          <ac:chgData name="Riccardo Berta" userId="c8694f89-bba4-4576-b0a8-456619ca5a8c" providerId="ADAL" clId="{CC2577DF-8224-C94B-83B1-76B6D0365435}" dt="2022-08-30T15:09:45.395" v="1326" actId="478"/>
          <ac:picMkLst>
            <pc:docMk/>
            <pc:sldMk cId="577690146" sldId="264"/>
            <ac:picMk id="3" creationId="{FCE4CA07-1F56-5BBD-B169-4C84FFFBDBED}"/>
          </ac:picMkLst>
        </pc:picChg>
        <pc:picChg chg="add mod">
          <ac:chgData name="Riccardo Berta" userId="c8694f89-bba4-4576-b0a8-456619ca5a8c" providerId="ADAL" clId="{CC2577DF-8224-C94B-83B1-76B6D0365435}" dt="2022-08-30T15:20:46.032" v="1511" actId="1076"/>
          <ac:picMkLst>
            <pc:docMk/>
            <pc:sldMk cId="577690146" sldId="264"/>
            <ac:picMk id="4" creationId="{62D593D4-B69E-FE2F-2D7B-65DD42ECEE76}"/>
          </ac:picMkLst>
        </pc:picChg>
      </pc:sldChg>
      <pc:sldChg chg="addSp modSp add mod">
        <pc:chgData name="Riccardo Berta" userId="c8694f89-bba4-4576-b0a8-456619ca5a8c" providerId="ADAL" clId="{CC2577DF-8224-C94B-83B1-76B6D0365435}" dt="2022-08-31T06:44:00.558" v="1923" actId="1076"/>
        <pc:sldMkLst>
          <pc:docMk/>
          <pc:sldMk cId="2692772026" sldId="265"/>
        </pc:sldMkLst>
        <pc:spChg chg="mod">
          <ac:chgData name="Riccardo Berta" userId="c8694f89-bba4-4576-b0a8-456619ca5a8c" providerId="ADAL" clId="{CC2577DF-8224-C94B-83B1-76B6D0365435}" dt="2022-08-30T15:29:22.225" v="1676" actId="20577"/>
          <ac:spMkLst>
            <pc:docMk/>
            <pc:sldMk cId="2692772026" sldId="265"/>
            <ac:spMk id="83" creationId="{00000000-0000-0000-0000-000000000000}"/>
          </ac:spMkLst>
        </pc:spChg>
        <pc:spChg chg="mod">
          <ac:chgData name="Riccardo Berta" userId="c8694f89-bba4-4576-b0a8-456619ca5a8c" providerId="ADAL" clId="{CC2577DF-8224-C94B-83B1-76B6D0365435}" dt="2022-08-31T06:43:50.656" v="1921" actId="20577"/>
          <ac:spMkLst>
            <pc:docMk/>
            <pc:sldMk cId="2692772026" sldId="265"/>
            <ac:spMk id="84" creationId="{00000000-0000-0000-0000-000000000000}"/>
          </ac:spMkLst>
        </pc:spChg>
        <pc:picChg chg="add mod">
          <ac:chgData name="Riccardo Berta" userId="c8694f89-bba4-4576-b0a8-456619ca5a8c" providerId="ADAL" clId="{CC2577DF-8224-C94B-83B1-76B6D0365435}" dt="2022-08-30T15:29:04.625" v="1672" actId="1076"/>
          <ac:picMkLst>
            <pc:docMk/>
            <pc:sldMk cId="2692772026" sldId="265"/>
            <ac:picMk id="3" creationId="{72C270F5-EA8F-89D6-721D-20F5F665FFF3}"/>
          </ac:picMkLst>
        </pc:picChg>
        <pc:picChg chg="add mod">
          <ac:chgData name="Riccardo Berta" userId="c8694f89-bba4-4576-b0a8-456619ca5a8c" providerId="ADAL" clId="{CC2577DF-8224-C94B-83B1-76B6D0365435}" dt="2022-08-31T06:43:55.681" v="1922" actId="1076"/>
          <ac:picMkLst>
            <pc:docMk/>
            <pc:sldMk cId="2692772026" sldId="265"/>
            <ac:picMk id="5" creationId="{FEC98566-CA2E-D213-4787-37D67E08FA85}"/>
          </ac:picMkLst>
        </pc:picChg>
        <pc:picChg chg="add mod">
          <ac:chgData name="Riccardo Berta" userId="c8694f89-bba4-4576-b0a8-456619ca5a8c" providerId="ADAL" clId="{CC2577DF-8224-C94B-83B1-76B6D0365435}" dt="2022-08-31T06:44:00.558" v="1923" actId="1076"/>
          <ac:picMkLst>
            <pc:docMk/>
            <pc:sldMk cId="2692772026" sldId="265"/>
            <ac:picMk id="7" creationId="{A625E5D1-5E35-F6B7-71C1-15627D982EBE}"/>
          </ac:picMkLst>
        </pc:picChg>
      </pc:sldChg>
      <pc:sldChg chg="addSp modSp add mod">
        <pc:chgData name="Riccardo Berta" userId="c8694f89-bba4-4576-b0a8-456619ca5a8c" providerId="ADAL" clId="{CC2577DF-8224-C94B-83B1-76B6D0365435}" dt="2022-08-31T06:45:27.387" v="1975" actId="1076"/>
        <pc:sldMkLst>
          <pc:docMk/>
          <pc:sldMk cId="2331383298" sldId="266"/>
        </pc:sldMkLst>
        <pc:spChg chg="mod">
          <ac:chgData name="Riccardo Berta" userId="c8694f89-bba4-4576-b0a8-456619ca5a8c" providerId="ADAL" clId="{CC2577DF-8224-C94B-83B1-76B6D0365435}" dt="2022-08-30T15:29:33.756" v="1680" actId="20577"/>
          <ac:spMkLst>
            <pc:docMk/>
            <pc:sldMk cId="2331383298" sldId="266"/>
            <ac:spMk id="83" creationId="{00000000-0000-0000-0000-000000000000}"/>
          </ac:spMkLst>
        </pc:spChg>
        <pc:spChg chg="mod">
          <ac:chgData name="Riccardo Berta" userId="c8694f89-bba4-4576-b0a8-456619ca5a8c" providerId="ADAL" clId="{CC2577DF-8224-C94B-83B1-76B6D0365435}" dt="2022-08-31T06:45:23.422" v="1974" actId="20577"/>
          <ac:spMkLst>
            <pc:docMk/>
            <pc:sldMk cId="2331383298" sldId="266"/>
            <ac:spMk id="84" creationId="{00000000-0000-0000-0000-000000000000}"/>
          </ac:spMkLst>
        </pc:spChg>
        <pc:picChg chg="add mod">
          <ac:chgData name="Riccardo Berta" userId="c8694f89-bba4-4576-b0a8-456619ca5a8c" providerId="ADAL" clId="{CC2577DF-8224-C94B-83B1-76B6D0365435}" dt="2022-08-30T15:33:35.154" v="1763" actId="1076"/>
          <ac:picMkLst>
            <pc:docMk/>
            <pc:sldMk cId="2331383298" sldId="266"/>
            <ac:picMk id="3" creationId="{B095BE4B-8ACD-C2D2-2AB3-4CD61A1073F3}"/>
          </ac:picMkLst>
        </pc:picChg>
        <pc:picChg chg="add mod">
          <ac:chgData name="Riccardo Berta" userId="c8694f89-bba4-4576-b0a8-456619ca5a8c" providerId="ADAL" clId="{CC2577DF-8224-C94B-83B1-76B6D0365435}" dt="2022-08-31T06:41:27.593" v="1845" actId="1036"/>
          <ac:picMkLst>
            <pc:docMk/>
            <pc:sldMk cId="2331383298" sldId="266"/>
            <ac:picMk id="4" creationId="{04CE0EEF-7BA7-CDF0-F8FA-6E4EF351C55A}"/>
          </ac:picMkLst>
        </pc:picChg>
        <pc:picChg chg="add mod">
          <ac:chgData name="Riccardo Berta" userId="c8694f89-bba4-4576-b0a8-456619ca5a8c" providerId="ADAL" clId="{CC2577DF-8224-C94B-83B1-76B6D0365435}" dt="2022-08-30T15:33:56.721" v="1766" actId="1076"/>
          <ac:picMkLst>
            <pc:docMk/>
            <pc:sldMk cId="2331383298" sldId="266"/>
            <ac:picMk id="5" creationId="{65B5782A-53A2-B0A5-8627-06C13ADC3A42}"/>
          </ac:picMkLst>
        </pc:picChg>
        <pc:picChg chg="add mod">
          <ac:chgData name="Riccardo Berta" userId="c8694f89-bba4-4576-b0a8-456619ca5a8c" providerId="ADAL" clId="{CC2577DF-8224-C94B-83B1-76B6D0365435}" dt="2022-08-31T06:41:27.593" v="1845" actId="1036"/>
          <ac:picMkLst>
            <pc:docMk/>
            <pc:sldMk cId="2331383298" sldId="266"/>
            <ac:picMk id="7" creationId="{9537D92B-D43F-54FA-E7B6-59419ECD7C8C}"/>
          </ac:picMkLst>
        </pc:picChg>
        <pc:picChg chg="add mod">
          <ac:chgData name="Riccardo Berta" userId="c8694f89-bba4-4576-b0a8-456619ca5a8c" providerId="ADAL" clId="{CC2577DF-8224-C94B-83B1-76B6D0365435}" dt="2022-08-31T06:45:27.387" v="1975" actId="1076"/>
          <ac:picMkLst>
            <pc:docMk/>
            <pc:sldMk cId="2331383298" sldId="266"/>
            <ac:picMk id="9" creationId="{CE552A15-D5AB-11E9-B8AE-A18AC1720FEA}"/>
          </ac:picMkLst>
        </pc:picChg>
      </pc:sldChg>
      <pc:sldChg chg="addSp modSp add mod">
        <pc:chgData name="Riccardo Berta" userId="c8694f89-bba4-4576-b0a8-456619ca5a8c" providerId="ADAL" clId="{CC2577DF-8224-C94B-83B1-76B6D0365435}" dt="2022-09-01T12:04:53.585" v="3108" actId="113"/>
        <pc:sldMkLst>
          <pc:docMk/>
          <pc:sldMk cId="2963521549" sldId="267"/>
        </pc:sldMkLst>
        <pc:spChg chg="mod">
          <ac:chgData name="Riccardo Berta" userId="c8694f89-bba4-4576-b0a8-456619ca5a8c" providerId="ADAL" clId="{CC2577DF-8224-C94B-83B1-76B6D0365435}" dt="2022-08-31T06:43:04.621" v="1879" actId="20577"/>
          <ac:spMkLst>
            <pc:docMk/>
            <pc:sldMk cId="2963521549" sldId="267"/>
            <ac:spMk id="83" creationId="{00000000-0000-0000-0000-000000000000}"/>
          </ac:spMkLst>
        </pc:spChg>
        <pc:spChg chg="mod">
          <ac:chgData name="Riccardo Berta" userId="c8694f89-bba4-4576-b0a8-456619ca5a8c" providerId="ADAL" clId="{CC2577DF-8224-C94B-83B1-76B6D0365435}" dt="2022-09-01T12:04:53.585" v="3108" actId="113"/>
          <ac:spMkLst>
            <pc:docMk/>
            <pc:sldMk cId="2963521549" sldId="267"/>
            <ac:spMk id="84" creationId="{00000000-0000-0000-0000-000000000000}"/>
          </ac:spMkLst>
        </pc:spChg>
        <pc:picChg chg="add mod">
          <ac:chgData name="Riccardo Berta" userId="c8694f89-bba4-4576-b0a8-456619ca5a8c" providerId="ADAL" clId="{CC2577DF-8224-C94B-83B1-76B6D0365435}" dt="2022-08-31T06:47:08.285" v="2005" actId="1076"/>
          <ac:picMkLst>
            <pc:docMk/>
            <pc:sldMk cId="2963521549" sldId="267"/>
            <ac:picMk id="3" creationId="{C444B3CB-CCCB-44EA-7294-86C356604E5E}"/>
          </ac:picMkLst>
        </pc:picChg>
        <pc:picChg chg="add mod">
          <ac:chgData name="Riccardo Berta" userId="c8694f89-bba4-4576-b0a8-456619ca5a8c" providerId="ADAL" clId="{CC2577DF-8224-C94B-83B1-76B6D0365435}" dt="2022-08-31T06:47:13.018" v="2006" actId="1076"/>
          <ac:picMkLst>
            <pc:docMk/>
            <pc:sldMk cId="2963521549" sldId="267"/>
            <ac:picMk id="5" creationId="{F0D7C7A1-70BA-03E6-E263-6438B349B026}"/>
          </ac:picMkLst>
        </pc:picChg>
      </pc:sldChg>
      <pc:sldChg chg="addSp modSp add mod">
        <pc:chgData name="Riccardo Berta" userId="c8694f89-bba4-4576-b0a8-456619ca5a8c" providerId="ADAL" clId="{CC2577DF-8224-C94B-83B1-76B6D0365435}" dt="2022-08-31T06:50:27.239" v="2121" actId="20577"/>
        <pc:sldMkLst>
          <pc:docMk/>
          <pc:sldMk cId="2177167453" sldId="268"/>
        </pc:sldMkLst>
        <pc:spChg chg="mod">
          <ac:chgData name="Riccardo Berta" userId="c8694f89-bba4-4576-b0a8-456619ca5a8c" providerId="ADAL" clId="{CC2577DF-8224-C94B-83B1-76B6D0365435}" dt="2022-08-31T06:47:32.366" v="2011" actId="20577"/>
          <ac:spMkLst>
            <pc:docMk/>
            <pc:sldMk cId="2177167453" sldId="268"/>
            <ac:spMk id="83" creationId="{00000000-0000-0000-0000-000000000000}"/>
          </ac:spMkLst>
        </pc:spChg>
        <pc:spChg chg="mod">
          <ac:chgData name="Riccardo Berta" userId="c8694f89-bba4-4576-b0a8-456619ca5a8c" providerId="ADAL" clId="{CC2577DF-8224-C94B-83B1-76B6D0365435}" dt="2022-08-31T06:50:27.239" v="2121" actId="20577"/>
          <ac:spMkLst>
            <pc:docMk/>
            <pc:sldMk cId="2177167453" sldId="268"/>
            <ac:spMk id="84" creationId="{00000000-0000-0000-0000-000000000000}"/>
          </ac:spMkLst>
        </pc:spChg>
        <pc:picChg chg="add mod">
          <ac:chgData name="Riccardo Berta" userId="c8694f89-bba4-4576-b0a8-456619ca5a8c" providerId="ADAL" clId="{CC2577DF-8224-C94B-83B1-76B6D0365435}" dt="2022-08-31T06:48:17.250" v="2026" actId="1076"/>
          <ac:picMkLst>
            <pc:docMk/>
            <pc:sldMk cId="2177167453" sldId="268"/>
            <ac:picMk id="3" creationId="{0FB9B444-C80A-170C-7CC2-B12D3B289916}"/>
          </ac:picMkLst>
        </pc:picChg>
      </pc:sldChg>
      <pc:sldChg chg="addSp delSp modSp add mod">
        <pc:chgData name="Riccardo Berta" userId="c8694f89-bba4-4576-b0a8-456619ca5a8c" providerId="ADAL" clId="{CC2577DF-8224-C94B-83B1-76B6D0365435}" dt="2022-08-31T09:10:01.944" v="2472" actId="478"/>
        <pc:sldMkLst>
          <pc:docMk/>
          <pc:sldMk cId="511811827" sldId="269"/>
        </pc:sldMkLst>
        <pc:spChg chg="mod">
          <ac:chgData name="Riccardo Berta" userId="c8694f89-bba4-4576-b0a8-456619ca5a8c" providerId="ADAL" clId="{CC2577DF-8224-C94B-83B1-76B6D0365435}" dt="2022-08-31T06:50:39.740" v="2124" actId="20577"/>
          <ac:spMkLst>
            <pc:docMk/>
            <pc:sldMk cId="511811827" sldId="269"/>
            <ac:spMk id="83" creationId="{00000000-0000-0000-0000-000000000000}"/>
          </ac:spMkLst>
        </pc:spChg>
        <pc:spChg chg="mod">
          <ac:chgData name="Riccardo Berta" userId="c8694f89-bba4-4576-b0a8-456619ca5a8c" providerId="ADAL" clId="{CC2577DF-8224-C94B-83B1-76B6D0365435}" dt="2022-08-31T09:07:28.594" v="2417" actId="115"/>
          <ac:spMkLst>
            <pc:docMk/>
            <pc:sldMk cId="511811827" sldId="269"/>
            <ac:spMk id="84" creationId="{00000000-0000-0000-0000-000000000000}"/>
          </ac:spMkLst>
        </pc:spChg>
        <pc:picChg chg="add del mod">
          <ac:chgData name="Riccardo Berta" userId="c8694f89-bba4-4576-b0a8-456619ca5a8c" providerId="ADAL" clId="{CC2577DF-8224-C94B-83B1-76B6D0365435}" dt="2022-08-31T06:51:07.532" v="2126" actId="21"/>
          <ac:picMkLst>
            <pc:docMk/>
            <pc:sldMk cId="511811827" sldId="269"/>
            <ac:picMk id="3" creationId="{29DDB7BE-2284-BCEA-8481-9B4AA575541B}"/>
          </ac:picMkLst>
        </pc:picChg>
        <pc:picChg chg="add del mod">
          <ac:chgData name="Riccardo Berta" userId="c8694f89-bba4-4576-b0a8-456619ca5a8c" providerId="ADAL" clId="{CC2577DF-8224-C94B-83B1-76B6D0365435}" dt="2022-08-31T09:10:01.944" v="2472" actId="478"/>
          <ac:picMkLst>
            <pc:docMk/>
            <pc:sldMk cId="511811827" sldId="269"/>
            <ac:picMk id="5" creationId="{0F923A36-FEBD-1EF5-2D36-E9D65A40DD65}"/>
          </ac:picMkLst>
        </pc:picChg>
      </pc:sldChg>
      <pc:sldChg chg="addSp modSp add mod">
        <pc:chgData name="Riccardo Berta" userId="c8694f89-bba4-4576-b0a8-456619ca5a8c" providerId="ADAL" clId="{CC2577DF-8224-C94B-83B1-76B6D0365435}" dt="2022-08-31T09:16:02.844" v="2661" actId="20577"/>
        <pc:sldMkLst>
          <pc:docMk/>
          <pc:sldMk cId="2576489988" sldId="270"/>
        </pc:sldMkLst>
        <pc:spChg chg="mod">
          <ac:chgData name="Riccardo Berta" userId="c8694f89-bba4-4576-b0a8-456619ca5a8c" providerId="ADAL" clId="{CC2577DF-8224-C94B-83B1-76B6D0365435}" dt="2022-08-31T09:11:23.309" v="2535" actId="20577"/>
          <ac:spMkLst>
            <pc:docMk/>
            <pc:sldMk cId="2576489988" sldId="270"/>
            <ac:spMk id="83" creationId="{00000000-0000-0000-0000-000000000000}"/>
          </ac:spMkLst>
        </pc:spChg>
        <pc:spChg chg="mod">
          <ac:chgData name="Riccardo Berta" userId="c8694f89-bba4-4576-b0a8-456619ca5a8c" providerId="ADAL" clId="{CC2577DF-8224-C94B-83B1-76B6D0365435}" dt="2022-08-31T09:16:02.844" v="2661" actId="20577"/>
          <ac:spMkLst>
            <pc:docMk/>
            <pc:sldMk cId="2576489988" sldId="270"/>
            <ac:spMk id="84" creationId="{00000000-0000-0000-0000-000000000000}"/>
          </ac:spMkLst>
        </pc:spChg>
        <pc:picChg chg="add mod">
          <ac:chgData name="Riccardo Berta" userId="c8694f89-bba4-4576-b0a8-456619ca5a8c" providerId="ADAL" clId="{CC2577DF-8224-C94B-83B1-76B6D0365435}" dt="2022-08-31T07:00:43.094" v="2338" actId="1076"/>
          <ac:picMkLst>
            <pc:docMk/>
            <pc:sldMk cId="2576489988" sldId="270"/>
            <ac:picMk id="3" creationId="{9DC1F34C-CE8C-FAEE-D496-E3B343649B12}"/>
          </ac:picMkLst>
        </pc:picChg>
        <pc:picChg chg="add mod">
          <ac:chgData name="Riccardo Berta" userId="c8694f89-bba4-4576-b0a8-456619ca5a8c" providerId="ADAL" clId="{CC2577DF-8224-C94B-83B1-76B6D0365435}" dt="2022-08-31T09:15:31.031" v="2643" actId="1076"/>
          <ac:picMkLst>
            <pc:docMk/>
            <pc:sldMk cId="2576489988" sldId="270"/>
            <ac:picMk id="5" creationId="{03D24F82-4EA9-F283-B21F-B59E47493EC4}"/>
          </ac:picMkLst>
        </pc:picChg>
        <pc:picChg chg="add mod">
          <ac:chgData name="Riccardo Berta" userId="c8694f89-bba4-4576-b0a8-456619ca5a8c" providerId="ADAL" clId="{CC2577DF-8224-C94B-83B1-76B6D0365435}" dt="2022-08-31T09:15:41.060" v="2647" actId="1076"/>
          <ac:picMkLst>
            <pc:docMk/>
            <pc:sldMk cId="2576489988" sldId="270"/>
            <ac:picMk id="7" creationId="{C10ECEE5-7CFC-6266-EFE0-9FD9F700B2F6}"/>
          </ac:picMkLst>
        </pc:picChg>
      </pc:sldChg>
      <pc:sldChg chg="addSp modSp add mod">
        <pc:chgData name="Riccardo Berta" userId="c8694f89-bba4-4576-b0a8-456619ca5a8c" providerId="ADAL" clId="{CC2577DF-8224-C94B-83B1-76B6D0365435}" dt="2022-08-31T09:25:04.982" v="2934" actId="1076"/>
        <pc:sldMkLst>
          <pc:docMk/>
          <pc:sldMk cId="877961355" sldId="271"/>
        </pc:sldMkLst>
        <pc:spChg chg="mod">
          <ac:chgData name="Riccardo Berta" userId="c8694f89-bba4-4576-b0a8-456619ca5a8c" providerId="ADAL" clId="{CC2577DF-8224-C94B-83B1-76B6D0365435}" dt="2022-08-31T09:19:26.002" v="2725" actId="20577"/>
          <ac:spMkLst>
            <pc:docMk/>
            <pc:sldMk cId="877961355" sldId="271"/>
            <ac:spMk id="83" creationId="{00000000-0000-0000-0000-000000000000}"/>
          </ac:spMkLst>
        </pc:spChg>
        <pc:spChg chg="mod">
          <ac:chgData name="Riccardo Berta" userId="c8694f89-bba4-4576-b0a8-456619ca5a8c" providerId="ADAL" clId="{CC2577DF-8224-C94B-83B1-76B6D0365435}" dt="2022-08-31T09:25:01.648" v="2933" actId="20577"/>
          <ac:spMkLst>
            <pc:docMk/>
            <pc:sldMk cId="877961355" sldId="271"/>
            <ac:spMk id="84" creationId="{00000000-0000-0000-0000-000000000000}"/>
          </ac:spMkLst>
        </pc:spChg>
        <pc:picChg chg="add mod">
          <ac:chgData name="Riccardo Berta" userId="c8694f89-bba4-4576-b0a8-456619ca5a8c" providerId="ADAL" clId="{CC2577DF-8224-C94B-83B1-76B6D0365435}" dt="2022-08-31T09:25:04.982" v="2934" actId="1076"/>
          <ac:picMkLst>
            <pc:docMk/>
            <pc:sldMk cId="877961355" sldId="271"/>
            <ac:picMk id="3" creationId="{A9BA1127-940B-4398-114A-74D2AD1503A2}"/>
          </ac:picMkLst>
        </pc:picChg>
      </pc:sldChg>
      <pc:sldChg chg="addSp modSp add mod">
        <pc:chgData name="Riccardo Berta" userId="c8694f89-bba4-4576-b0a8-456619ca5a8c" providerId="ADAL" clId="{CC2577DF-8224-C94B-83B1-76B6D0365435}" dt="2022-09-01T12:21:46.808" v="3385" actId="1076"/>
        <pc:sldMkLst>
          <pc:docMk/>
          <pc:sldMk cId="3510928690" sldId="272"/>
        </pc:sldMkLst>
        <pc:spChg chg="mod">
          <ac:chgData name="Riccardo Berta" userId="c8694f89-bba4-4576-b0a8-456619ca5a8c" providerId="ADAL" clId="{CC2577DF-8224-C94B-83B1-76B6D0365435}" dt="2022-09-01T12:14:20.450" v="3287" actId="20577"/>
          <ac:spMkLst>
            <pc:docMk/>
            <pc:sldMk cId="3510928690" sldId="272"/>
            <ac:spMk id="83" creationId="{00000000-0000-0000-0000-000000000000}"/>
          </ac:spMkLst>
        </pc:spChg>
        <pc:spChg chg="mod">
          <ac:chgData name="Riccardo Berta" userId="c8694f89-bba4-4576-b0a8-456619ca5a8c" providerId="ADAL" clId="{CC2577DF-8224-C94B-83B1-76B6D0365435}" dt="2022-09-01T12:21:46.808" v="3385" actId="1076"/>
          <ac:spMkLst>
            <pc:docMk/>
            <pc:sldMk cId="3510928690" sldId="272"/>
            <ac:spMk id="84" creationId="{00000000-0000-0000-0000-000000000000}"/>
          </ac:spMkLst>
        </pc:spChg>
        <pc:picChg chg="add mod modCrop">
          <ac:chgData name="Riccardo Berta" userId="c8694f89-bba4-4576-b0a8-456619ca5a8c" providerId="ADAL" clId="{CC2577DF-8224-C94B-83B1-76B6D0365435}" dt="2022-09-01T12:20:38.275" v="3355" actId="1076"/>
          <ac:picMkLst>
            <pc:docMk/>
            <pc:sldMk cId="3510928690" sldId="272"/>
            <ac:picMk id="2" creationId="{4D8DF35D-AFC1-8893-E837-077C4E58076D}"/>
          </ac:picMkLst>
        </pc:picChg>
      </pc:sldChg>
      <pc:sldChg chg="addSp delSp modSp add mod">
        <pc:chgData name="Riccardo Berta" userId="c8694f89-bba4-4576-b0a8-456619ca5a8c" providerId="ADAL" clId="{CC2577DF-8224-C94B-83B1-76B6D0365435}" dt="2022-09-01T12:44:35.453" v="3879" actId="20577"/>
        <pc:sldMkLst>
          <pc:docMk/>
          <pc:sldMk cId="3435248664" sldId="273"/>
        </pc:sldMkLst>
        <pc:spChg chg="mod">
          <ac:chgData name="Riccardo Berta" userId="c8694f89-bba4-4576-b0a8-456619ca5a8c" providerId="ADAL" clId="{CC2577DF-8224-C94B-83B1-76B6D0365435}" dt="2022-09-01T12:44:35.453" v="3879" actId="20577"/>
          <ac:spMkLst>
            <pc:docMk/>
            <pc:sldMk cId="3435248664" sldId="273"/>
            <ac:spMk id="83" creationId="{00000000-0000-0000-0000-000000000000}"/>
          </ac:spMkLst>
        </pc:spChg>
        <pc:spChg chg="mod">
          <ac:chgData name="Riccardo Berta" userId="c8694f89-bba4-4576-b0a8-456619ca5a8c" providerId="ADAL" clId="{CC2577DF-8224-C94B-83B1-76B6D0365435}" dt="2022-09-01T12:43:56.892" v="3876" actId="20577"/>
          <ac:spMkLst>
            <pc:docMk/>
            <pc:sldMk cId="3435248664" sldId="273"/>
            <ac:spMk id="84" creationId="{00000000-0000-0000-0000-000000000000}"/>
          </ac:spMkLst>
        </pc:spChg>
        <pc:picChg chg="add del mod">
          <ac:chgData name="Riccardo Berta" userId="c8694f89-bba4-4576-b0a8-456619ca5a8c" providerId="ADAL" clId="{CC2577DF-8224-C94B-83B1-76B6D0365435}" dt="2022-09-01T12:41:58.627" v="3842" actId="478"/>
          <ac:picMkLst>
            <pc:docMk/>
            <pc:sldMk cId="3435248664" sldId="273"/>
            <ac:picMk id="3" creationId="{1C647518-C87A-E8B3-70F4-39ABC8BC1BAD}"/>
          </ac:picMkLst>
        </pc:picChg>
      </pc:sldChg>
      <pc:sldChg chg="modSp add del mod">
        <pc:chgData name="Riccardo Berta" userId="c8694f89-bba4-4576-b0a8-456619ca5a8c" providerId="ADAL" clId="{CC2577DF-8224-C94B-83B1-76B6D0365435}" dt="2022-09-01T12:46:57.647" v="3984" actId="2696"/>
        <pc:sldMkLst>
          <pc:docMk/>
          <pc:sldMk cId="2211494529" sldId="274"/>
        </pc:sldMkLst>
        <pc:spChg chg="mod">
          <ac:chgData name="Riccardo Berta" userId="c8694f89-bba4-4576-b0a8-456619ca5a8c" providerId="ADAL" clId="{CC2577DF-8224-C94B-83B1-76B6D0365435}" dt="2022-08-31T06:51:31.642" v="2144" actId="20577"/>
          <ac:spMkLst>
            <pc:docMk/>
            <pc:sldMk cId="2211494529" sldId="274"/>
            <ac:spMk id="83" creationId="{00000000-0000-0000-0000-000000000000}"/>
          </ac:spMkLst>
        </pc:spChg>
      </pc:sldChg>
      <pc:sldChg chg="modSp add mod">
        <pc:chgData name="Riccardo Berta" userId="c8694f89-bba4-4576-b0a8-456619ca5a8c" providerId="ADAL" clId="{CC2577DF-8224-C94B-83B1-76B6D0365435}" dt="2022-09-01T12:46:49.645" v="3981" actId="20577"/>
        <pc:sldMkLst>
          <pc:docMk/>
          <pc:sldMk cId="1846471115" sldId="275"/>
        </pc:sldMkLst>
        <pc:spChg chg="mod">
          <ac:chgData name="Riccardo Berta" userId="c8694f89-bba4-4576-b0a8-456619ca5a8c" providerId="ADAL" clId="{CC2577DF-8224-C94B-83B1-76B6D0365435}" dt="2022-09-01T12:44:40.184" v="3880"/>
          <ac:spMkLst>
            <pc:docMk/>
            <pc:sldMk cId="1846471115" sldId="275"/>
            <ac:spMk id="83" creationId="{00000000-0000-0000-0000-000000000000}"/>
          </ac:spMkLst>
        </pc:spChg>
        <pc:spChg chg="mod">
          <ac:chgData name="Riccardo Berta" userId="c8694f89-bba4-4576-b0a8-456619ca5a8c" providerId="ADAL" clId="{CC2577DF-8224-C94B-83B1-76B6D0365435}" dt="2022-09-01T12:46:49.645" v="3981" actId="20577"/>
          <ac:spMkLst>
            <pc:docMk/>
            <pc:sldMk cId="1846471115" sldId="275"/>
            <ac:spMk id="84" creationId="{00000000-0000-0000-0000-000000000000}"/>
          </ac:spMkLst>
        </pc:spChg>
      </pc:sldChg>
      <pc:sldChg chg="add del">
        <pc:chgData name="Riccardo Berta" userId="c8694f89-bba4-4576-b0a8-456619ca5a8c" providerId="ADAL" clId="{CC2577DF-8224-C94B-83B1-76B6D0365435}" dt="2022-09-01T12:46:55.975" v="3982" actId="2696"/>
        <pc:sldMkLst>
          <pc:docMk/>
          <pc:sldMk cId="2038101573" sldId="276"/>
        </pc:sldMkLst>
      </pc:sldChg>
      <pc:sldChg chg="add del">
        <pc:chgData name="Riccardo Berta" userId="c8694f89-bba4-4576-b0a8-456619ca5a8c" providerId="ADAL" clId="{CC2577DF-8224-C94B-83B1-76B6D0365435}" dt="2022-09-01T12:46:56.604" v="3983" actId="2696"/>
        <pc:sldMkLst>
          <pc:docMk/>
          <pc:sldMk cId="3328298954" sldId="277"/>
        </pc:sldMkLst>
      </pc:sldChg>
      <pc:sldChg chg="new del">
        <pc:chgData name="Riccardo Berta" userId="c8694f89-bba4-4576-b0a8-456619ca5a8c" providerId="ADAL" clId="{CC2577DF-8224-C94B-83B1-76B6D0365435}" dt="2022-09-01T09:58:08.026" v="2946" actId="2696"/>
        <pc:sldMkLst>
          <pc:docMk/>
          <pc:sldMk cId="258397917" sldId="278"/>
        </pc:sldMkLst>
      </pc:sldChg>
      <pc:sldChg chg="modSp add mod">
        <pc:chgData name="Riccardo Berta" userId="c8694f89-bba4-4576-b0a8-456619ca5a8c" providerId="ADAL" clId="{CC2577DF-8224-C94B-83B1-76B6D0365435}" dt="2022-09-01T10:01:52.807" v="3097" actId="20577"/>
        <pc:sldMkLst>
          <pc:docMk/>
          <pc:sldMk cId="1086633516" sldId="278"/>
        </pc:sldMkLst>
        <pc:spChg chg="mod">
          <ac:chgData name="Riccardo Berta" userId="c8694f89-bba4-4576-b0a8-456619ca5a8c" providerId="ADAL" clId="{CC2577DF-8224-C94B-83B1-76B6D0365435}" dt="2022-09-01T10:01:52.807" v="3097" actId="20577"/>
          <ac:spMkLst>
            <pc:docMk/>
            <pc:sldMk cId="1086633516" sldId="278"/>
            <ac:spMk id="83" creationId="{00000000-0000-0000-0000-000000000000}"/>
          </ac:spMkLst>
        </pc:spChg>
        <pc:spChg chg="mod">
          <ac:chgData name="Riccardo Berta" userId="c8694f89-bba4-4576-b0a8-456619ca5a8c" providerId="ADAL" clId="{CC2577DF-8224-C94B-83B1-76B6D0365435}" dt="2022-09-01T10:01:32.442" v="3087" actId="20577"/>
          <ac:spMkLst>
            <pc:docMk/>
            <pc:sldMk cId="1086633516" sldId="278"/>
            <ac:spMk id="84" creationId="{00000000-0000-0000-0000-000000000000}"/>
          </ac:spMkLst>
        </pc:spChg>
      </pc:sldChg>
      <pc:sldChg chg="modSp add del">
        <pc:chgData name="Riccardo Berta" userId="c8694f89-bba4-4576-b0a8-456619ca5a8c" providerId="ADAL" clId="{CC2577DF-8224-C94B-83B1-76B6D0365435}" dt="2022-09-01T12:03:54.353" v="3106" actId="2696"/>
        <pc:sldMkLst>
          <pc:docMk/>
          <pc:sldMk cId="536068914" sldId="279"/>
        </pc:sldMkLst>
        <pc:spChg chg="mod">
          <ac:chgData name="Riccardo Berta" userId="c8694f89-bba4-4576-b0a8-456619ca5a8c" providerId="ADAL" clId="{CC2577DF-8224-C94B-83B1-76B6D0365435}" dt="2022-09-01T12:02:48.738" v="3101"/>
          <ac:spMkLst>
            <pc:docMk/>
            <pc:sldMk cId="536068914" sldId="279"/>
            <ac:spMk id="83" creationId="{00000000-0000-0000-0000-000000000000}"/>
          </ac:spMkLst>
        </pc:spChg>
      </pc:sldChg>
      <pc:sldChg chg="modSp add mod">
        <pc:chgData name="Riccardo Berta" userId="c8694f89-bba4-4576-b0a8-456619ca5a8c" providerId="ADAL" clId="{CC2577DF-8224-C94B-83B1-76B6D0365435}" dt="2022-09-01T12:18:56.973" v="3334"/>
        <pc:sldMkLst>
          <pc:docMk/>
          <pc:sldMk cId="2602639236" sldId="279"/>
        </pc:sldMkLst>
        <pc:spChg chg="mod">
          <ac:chgData name="Riccardo Berta" userId="c8694f89-bba4-4576-b0a8-456619ca5a8c" providerId="ADAL" clId="{CC2577DF-8224-C94B-83B1-76B6D0365435}" dt="2022-09-01T12:18:48.968" v="3330" actId="20577"/>
          <ac:spMkLst>
            <pc:docMk/>
            <pc:sldMk cId="2602639236" sldId="279"/>
            <ac:spMk id="83" creationId="{00000000-0000-0000-0000-000000000000}"/>
          </ac:spMkLst>
        </pc:spChg>
        <pc:spChg chg="mod">
          <ac:chgData name="Riccardo Berta" userId="c8694f89-bba4-4576-b0a8-456619ca5a8c" providerId="ADAL" clId="{CC2577DF-8224-C94B-83B1-76B6D0365435}" dt="2022-09-01T12:18:56.973" v="3334"/>
          <ac:spMkLst>
            <pc:docMk/>
            <pc:sldMk cId="2602639236" sldId="279"/>
            <ac:spMk id="84" creationId="{00000000-0000-0000-0000-000000000000}"/>
          </ac:spMkLst>
        </pc:spChg>
      </pc:sldChg>
      <pc:sldChg chg="addSp delSp modSp add del mod">
        <pc:chgData name="Riccardo Berta" userId="c8694f89-bba4-4576-b0a8-456619ca5a8c" providerId="ADAL" clId="{CC2577DF-8224-C94B-83B1-76B6D0365435}" dt="2022-09-05T16:06:32.253" v="4199" actId="14100"/>
        <pc:sldMkLst>
          <pc:docMk/>
          <pc:sldMk cId="847810682" sldId="280"/>
        </pc:sldMkLst>
        <pc:spChg chg="mod">
          <ac:chgData name="Riccardo Berta" userId="c8694f89-bba4-4576-b0a8-456619ca5a8c" providerId="ADAL" clId="{CC2577DF-8224-C94B-83B1-76B6D0365435}" dt="2022-09-01T20:06:08.538" v="4146" actId="20577"/>
          <ac:spMkLst>
            <pc:docMk/>
            <pc:sldMk cId="847810682" sldId="280"/>
            <ac:spMk id="83" creationId="{00000000-0000-0000-0000-000000000000}"/>
          </ac:spMkLst>
        </pc:spChg>
        <pc:spChg chg="mod">
          <ac:chgData name="Riccardo Berta" userId="c8694f89-bba4-4576-b0a8-456619ca5a8c" providerId="ADAL" clId="{CC2577DF-8224-C94B-83B1-76B6D0365435}" dt="2022-09-05T16:06:32.253" v="4199" actId="14100"/>
          <ac:spMkLst>
            <pc:docMk/>
            <pc:sldMk cId="847810682" sldId="280"/>
            <ac:spMk id="84" creationId="{00000000-0000-0000-0000-000000000000}"/>
          </ac:spMkLst>
        </pc:spChg>
        <pc:grpChg chg="add mod">
          <ac:chgData name="Riccardo Berta" userId="c8694f89-bba4-4576-b0a8-456619ca5a8c" providerId="ADAL" clId="{CC2577DF-8224-C94B-83B1-76B6D0365435}" dt="2022-09-05T16:05:57.511" v="4195" actId="164"/>
          <ac:grpSpMkLst>
            <pc:docMk/>
            <pc:sldMk cId="847810682" sldId="280"/>
            <ac:grpSpMk id="8" creationId="{B088EF45-46A1-72C0-2BAB-C4ECCEBB90AC}"/>
          </ac:grpSpMkLst>
        </pc:grpChg>
        <pc:grpChg chg="add del">
          <ac:chgData name="Riccardo Berta" userId="c8694f89-bba4-4576-b0a8-456619ca5a8c" providerId="ADAL" clId="{CC2577DF-8224-C94B-83B1-76B6D0365435}" dt="2022-09-01T20:06:36.271" v="4152" actId="478"/>
          <ac:grpSpMkLst>
            <pc:docMk/>
            <pc:sldMk cId="847810682" sldId="280"/>
            <ac:grpSpMk id="12" creationId="{5336B4C5-BB0D-D3F7-F910-9E37C9565621}"/>
          </ac:grpSpMkLst>
        </pc:grpChg>
        <pc:picChg chg="add mod modCrop">
          <ac:chgData name="Riccardo Berta" userId="c8694f89-bba4-4576-b0a8-456619ca5a8c" providerId="ADAL" clId="{CC2577DF-8224-C94B-83B1-76B6D0365435}" dt="2022-09-05T16:06:28.554" v="4198" actId="1076"/>
          <ac:picMkLst>
            <pc:docMk/>
            <pc:sldMk cId="847810682" sldId="280"/>
            <ac:picMk id="3" creationId="{C8800584-FFAB-CB64-2C43-56C176E0F5BA}"/>
          </ac:picMkLst>
        </pc:picChg>
        <pc:picChg chg="del">
          <ac:chgData name="Riccardo Berta" userId="c8694f89-bba4-4576-b0a8-456619ca5a8c" providerId="ADAL" clId="{CC2577DF-8224-C94B-83B1-76B6D0365435}" dt="2022-09-01T20:06:41.209" v="4153" actId="478"/>
          <ac:picMkLst>
            <pc:docMk/>
            <pc:sldMk cId="847810682" sldId="280"/>
            <ac:picMk id="3" creationId="{D1EEB70D-1CB0-0272-A052-07177A2B9357}"/>
          </ac:picMkLst>
        </pc:picChg>
        <pc:picChg chg="add mod">
          <ac:chgData name="Riccardo Berta" userId="c8694f89-bba4-4576-b0a8-456619ca5a8c" providerId="ADAL" clId="{CC2577DF-8224-C94B-83B1-76B6D0365435}" dt="2022-09-05T16:05:57.511" v="4195" actId="164"/>
          <ac:picMkLst>
            <pc:docMk/>
            <pc:sldMk cId="847810682" sldId="280"/>
            <ac:picMk id="5" creationId="{60D53130-2690-42B1-E5D0-DF135D1AEC3A}"/>
          </ac:picMkLst>
        </pc:picChg>
        <pc:picChg chg="add mod">
          <ac:chgData name="Riccardo Berta" userId="c8694f89-bba4-4576-b0a8-456619ca5a8c" providerId="ADAL" clId="{CC2577DF-8224-C94B-83B1-76B6D0365435}" dt="2022-09-05T16:05:57.511" v="4195" actId="164"/>
          <ac:picMkLst>
            <pc:docMk/>
            <pc:sldMk cId="847810682" sldId="280"/>
            <ac:picMk id="7" creationId="{F29BB5E2-6591-398F-4D30-4C5BDA172BE8}"/>
          </ac:picMkLst>
        </pc:picChg>
      </pc:sldChg>
      <pc:sldChg chg="addSp delSp modSp add del mod">
        <pc:chgData name="Riccardo Berta" userId="c8694f89-bba4-4576-b0a8-456619ca5a8c" providerId="ADAL" clId="{CC2577DF-8224-C94B-83B1-76B6D0365435}" dt="2022-10-07T08:10:19.171" v="4257" actId="2696"/>
        <pc:sldMkLst>
          <pc:docMk/>
          <pc:sldMk cId="2020508806" sldId="281"/>
        </pc:sldMkLst>
        <pc:spChg chg="mod">
          <ac:chgData name="Riccardo Berta" userId="c8694f89-bba4-4576-b0a8-456619ca5a8c" providerId="ADAL" clId="{CC2577DF-8224-C94B-83B1-76B6D0365435}" dt="2022-09-05T16:06:38.310" v="4202" actId="20577"/>
          <ac:spMkLst>
            <pc:docMk/>
            <pc:sldMk cId="2020508806" sldId="281"/>
            <ac:spMk id="83" creationId="{00000000-0000-0000-0000-000000000000}"/>
          </ac:spMkLst>
        </pc:spChg>
        <pc:spChg chg="mod">
          <ac:chgData name="Riccardo Berta" userId="c8694f89-bba4-4576-b0a8-456619ca5a8c" providerId="ADAL" clId="{CC2577DF-8224-C94B-83B1-76B6D0365435}" dt="2022-09-05T16:07:18.036" v="4223" actId="20577"/>
          <ac:spMkLst>
            <pc:docMk/>
            <pc:sldMk cId="2020508806" sldId="281"/>
            <ac:spMk id="84" creationId="{00000000-0000-0000-0000-000000000000}"/>
          </ac:spMkLst>
        </pc:spChg>
        <pc:grpChg chg="del">
          <ac:chgData name="Riccardo Berta" userId="c8694f89-bba4-4576-b0a8-456619ca5a8c" providerId="ADAL" clId="{CC2577DF-8224-C94B-83B1-76B6D0365435}" dt="2022-09-05T16:07:07.868" v="4212" actId="478"/>
          <ac:grpSpMkLst>
            <pc:docMk/>
            <pc:sldMk cId="2020508806" sldId="281"/>
            <ac:grpSpMk id="8" creationId="{B088EF45-46A1-72C0-2BAB-C4ECCEBB90AC}"/>
          </ac:grpSpMkLst>
        </pc:grpChg>
        <pc:grpChg chg="add mod">
          <ac:chgData name="Riccardo Berta" userId="c8694f89-bba4-4576-b0a8-456619ca5a8c" providerId="ADAL" clId="{CC2577DF-8224-C94B-83B1-76B6D0365435}" dt="2022-09-05T16:08:47.299" v="4256" actId="164"/>
          <ac:grpSpMkLst>
            <pc:docMk/>
            <pc:sldMk cId="2020508806" sldId="281"/>
            <ac:grpSpMk id="10" creationId="{68B0135D-006A-359B-6428-19C5C0FE7A44}"/>
          </ac:grpSpMkLst>
        </pc:grpChg>
        <pc:picChg chg="del">
          <ac:chgData name="Riccardo Berta" userId="c8694f89-bba4-4576-b0a8-456619ca5a8c" providerId="ADAL" clId="{CC2577DF-8224-C94B-83B1-76B6D0365435}" dt="2022-09-05T16:07:12.157" v="4214" actId="478"/>
          <ac:picMkLst>
            <pc:docMk/>
            <pc:sldMk cId="2020508806" sldId="281"/>
            <ac:picMk id="3" creationId="{C8800584-FFAB-CB64-2C43-56C176E0F5BA}"/>
          </ac:picMkLst>
        </pc:picChg>
        <pc:picChg chg="add mod">
          <ac:chgData name="Riccardo Berta" userId="c8694f89-bba4-4576-b0a8-456619ca5a8c" providerId="ADAL" clId="{CC2577DF-8224-C94B-83B1-76B6D0365435}" dt="2022-09-05T16:08:47.299" v="4256" actId="164"/>
          <ac:picMkLst>
            <pc:docMk/>
            <pc:sldMk cId="2020508806" sldId="281"/>
            <ac:picMk id="4" creationId="{9B053237-20BE-BD4E-682E-FF2B1CBFEE42}"/>
          </ac:picMkLst>
        </pc:picChg>
        <pc:picChg chg="add mod">
          <ac:chgData name="Riccardo Berta" userId="c8694f89-bba4-4576-b0a8-456619ca5a8c" providerId="ADAL" clId="{CC2577DF-8224-C94B-83B1-76B6D0365435}" dt="2022-09-05T16:08:47.299" v="4256" actId="164"/>
          <ac:picMkLst>
            <pc:docMk/>
            <pc:sldMk cId="2020508806" sldId="281"/>
            <ac:picMk id="9" creationId="{BC512BE5-19A4-D315-65CD-946C43A198C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6871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536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5156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59813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1C949B13-9341-DA67-AFF4-56766549B489}"/>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86812CF0-C820-3C68-6E08-0C398485013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786876EA-C5CF-4A97-5D5C-3B54EB3C46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58493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1108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3104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9650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271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9036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26091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56763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9042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6091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6654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27328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1061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657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26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296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599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25676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787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2516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it-IT" dirty="0"/>
              <a:t>Boolean Algebra</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(1)</a:t>
            </a:r>
          </a:p>
        </p:txBody>
      </p:sp>
      <p:sp>
        <p:nvSpPr>
          <p:cNvPr id="84" name="Google Shape;84;p14"/>
          <p:cNvSpPr txBox="1">
            <a:spLocks noGrp="1"/>
          </p:cNvSpPr>
          <p:nvPr>
            <p:ph type="body" idx="1"/>
          </p:nvPr>
        </p:nvSpPr>
        <p:spPr>
          <a:xfrm>
            <a:off x="162750" y="1212536"/>
            <a:ext cx="8818500" cy="5437645"/>
          </a:xfrm>
          <a:prstGeom prst="rect">
            <a:avLst/>
          </a:prstGeom>
        </p:spPr>
        <p:txBody>
          <a:bodyPr spcFirstLastPara="1" wrap="square" lIns="91425" tIns="91425" rIns="91425" bIns="91425" anchor="t" anchorCtr="0">
            <a:noAutofit/>
          </a:bodyPr>
          <a:lstStyle/>
          <a:p>
            <a:pPr lvl="0"/>
            <a:r>
              <a:rPr lang="en-GB" dirty="0"/>
              <a:t>Describe how to simplify equations involving one variable:</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sz="800" dirty="0"/>
          </a:p>
          <a:p>
            <a:pPr lvl="0"/>
            <a:r>
              <a:rPr lang="en-GB" b="1" dirty="0"/>
              <a:t>T1 Identity theorem </a:t>
            </a:r>
          </a:p>
          <a:p>
            <a:pPr lvl="1"/>
            <a:r>
              <a:rPr lang="en-GB" dirty="0"/>
              <a:t>if one input of a two-input AND gate is always 1,  we can remove </a:t>
            </a:r>
            <a:br>
              <a:rPr lang="en-GB" dirty="0"/>
            </a:br>
            <a:r>
              <a:rPr lang="en-GB" dirty="0"/>
              <a:t>the AND gate and replace it with a wire connected to </a:t>
            </a:r>
            <a:br>
              <a:rPr lang="en-GB" dirty="0"/>
            </a:br>
            <a:r>
              <a:rPr lang="en-GB" dirty="0"/>
              <a:t>the variable input</a:t>
            </a:r>
          </a:p>
          <a:p>
            <a:pPr lvl="1"/>
            <a:r>
              <a:rPr lang="en-GB" dirty="0"/>
              <a:t>if one input of a two-input OR gate is always 0, we can replace </a:t>
            </a:r>
            <a:br>
              <a:rPr lang="en-GB" dirty="0"/>
            </a:br>
            <a:r>
              <a:rPr lang="en-GB" dirty="0"/>
              <a:t>the OR gate with a wire connected to B</a:t>
            </a:r>
          </a:p>
          <a:p>
            <a:pPr lvl="0"/>
            <a:endParaRPr lang="en-GB" sz="900" dirty="0"/>
          </a:p>
          <a:p>
            <a:pPr lvl="0"/>
            <a:r>
              <a:rPr lang="en-GB" dirty="0"/>
              <a:t>Gates cost money, power, and delay, so replacing it with a wire is beneficial!</a:t>
            </a:r>
          </a:p>
          <a:p>
            <a:pPr lvl="0"/>
            <a:endParaRPr lang="en-GB" dirty="0"/>
          </a:p>
          <a:p>
            <a:pPr lvl="0"/>
            <a:endParaRPr lang="en-GB" dirty="0"/>
          </a:p>
          <a:p>
            <a:pPr lvl="0"/>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72C270F5-EA8F-89D6-721D-20F5F665FFF3}"/>
              </a:ext>
            </a:extLst>
          </p:cNvPr>
          <p:cNvPicPr>
            <a:picLocks noChangeAspect="1"/>
          </p:cNvPicPr>
          <p:nvPr/>
        </p:nvPicPr>
        <p:blipFill>
          <a:blip r:embed="rId3"/>
          <a:stretch>
            <a:fillRect/>
          </a:stretch>
        </p:blipFill>
        <p:spPr>
          <a:xfrm>
            <a:off x="629227" y="1619958"/>
            <a:ext cx="6223000" cy="2311400"/>
          </a:xfrm>
          <a:prstGeom prst="rect">
            <a:avLst/>
          </a:prstGeom>
        </p:spPr>
      </p:pic>
      <p:pic>
        <p:nvPicPr>
          <p:cNvPr id="5" name="Immagine 4">
            <a:extLst>
              <a:ext uri="{FF2B5EF4-FFF2-40B4-BE49-F238E27FC236}">
                <a16:creationId xmlns:a16="http://schemas.microsoft.com/office/drawing/2014/main" id="{FEC98566-CA2E-D213-4787-37D67E08FA85}"/>
              </a:ext>
            </a:extLst>
          </p:cNvPr>
          <p:cNvPicPr>
            <a:picLocks noChangeAspect="1"/>
          </p:cNvPicPr>
          <p:nvPr/>
        </p:nvPicPr>
        <p:blipFill>
          <a:blip r:embed="rId4"/>
          <a:stretch>
            <a:fillRect/>
          </a:stretch>
        </p:blipFill>
        <p:spPr>
          <a:xfrm>
            <a:off x="6977750" y="4498768"/>
            <a:ext cx="1866900" cy="478393"/>
          </a:xfrm>
          <a:prstGeom prst="rect">
            <a:avLst/>
          </a:prstGeom>
        </p:spPr>
      </p:pic>
      <p:pic>
        <p:nvPicPr>
          <p:cNvPr id="7" name="Immagine 6">
            <a:extLst>
              <a:ext uri="{FF2B5EF4-FFF2-40B4-BE49-F238E27FC236}">
                <a16:creationId xmlns:a16="http://schemas.microsoft.com/office/drawing/2014/main" id="{A625E5D1-5E35-F6B7-71C1-15627D982EBE}"/>
              </a:ext>
            </a:extLst>
          </p:cNvPr>
          <p:cNvPicPr>
            <a:picLocks noChangeAspect="1"/>
          </p:cNvPicPr>
          <p:nvPr/>
        </p:nvPicPr>
        <p:blipFill>
          <a:blip r:embed="rId5"/>
          <a:stretch>
            <a:fillRect/>
          </a:stretch>
        </p:blipFill>
        <p:spPr>
          <a:xfrm>
            <a:off x="7002451" y="5371065"/>
            <a:ext cx="1842199" cy="442606"/>
          </a:xfrm>
          <a:prstGeom prst="rect">
            <a:avLst/>
          </a:prstGeom>
        </p:spPr>
      </p:pic>
    </p:spTree>
    <p:extLst>
      <p:ext uri="{BB962C8B-B14F-4D97-AF65-F5344CB8AC3E}">
        <p14:creationId xmlns:p14="http://schemas.microsoft.com/office/powerpoint/2010/main" val="26927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(2)</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b="1" dirty="0"/>
              <a:t>T2 Null element theorem</a:t>
            </a:r>
          </a:p>
          <a:p>
            <a:pPr lvl="1"/>
            <a:r>
              <a:rPr lang="en-GB" dirty="0"/>
              <a:t> </a:t>
            </a:r>
          </a:p>
          <a:p>
            <a:pPr lvl="1"/>
            <a:r>
              <a:rPr lang="en-GB" dirty="0"/>
              <a:t>B AND 0 is always equal to 0 (</a:t>
            </a:r>
            <a:r>
              <a:rPr lang="en-GB" b="1" dirty="0"/>
              <a:t>null element </a:t>
            </a:r>
            <a:r>
              <a:rPr lang="en-GB" dirty="0"/>
              <a:t>for the AND operation because it nullifies the effect of any other input)</a:t>
            </a:r>
          </a:p>
          <a:p>
            <a:pPr lvl="2"/>
            <a:r>
              <a:rPr lang="en-GB" dirty="0"/>
              <a:t>if one input of an AND is 0, we can replace the AND with a wire </a:t>
            </a:r>
            <a:br>
              <a:rPr lang="en-GB" dirty="0"/>
            </a:br>
            <a:r>
              <a:rPr lang="en-GB" dirty="0"/>
              <a:t>that is tied LOW</a:t>
            </a:r>
          </a:p>
          <a:p>
            <a:pPr lvl="1"/>
            <a:r>
              <a:rPr lang="en-GB" dirty="0"/>
              <a:t>B OR 1 is always equal to 1 (null element for the OR operation)</a:t>
            </a:r>
          </a:p>
          <a:p>
            <a:pPr lvl="2"/>
            <a:r>
              <a:rPr lang="en-GB" dirty="0"/>
              <a:t>if one input of an OR is 1, we can replace the OR with a wire </a:t>
            </a:r>
            <a:br>
              <a:rPr lang="en-GB" dirty="0"/>
            </a:br>
            <a:r>
              <a:rPr lang="en-GB" dirty="0"/>
              <a:t>that is tied HIGH</a:t>
            </a:r>
          </a:p>
          <a:p>
            <a:endParaRPr lang="en-GB" b="1" dirty="0"/>
          </a:p>
          <a:p>
            <a:pPr marL="120650" indent="0">
              <a:buNone/>
            </a:pPr>
            <a:endParaRPr lang="en-GB" sz="400" b="1" dirty="0"/>
          </a:p>
          <a:p>
            <a:r>
              <a:rPr lang="en-GB" b="1" dirty="0"/>
              <a:t>T3 Idempotency theorem</a:t>
            </a:r>
          </a:p>
          <a:p>
            <a:pPr lvl="1"/>
            <a:r>
              <a:rPr lang="en-GB" b="1" dirty="0"/>
              <a:t> </a:t>
            </a:r>
          </a:p>
          <a:p>
            <a:pPr lvl="1"/>
            <a:r>
              <a:rPr lang="en-GB" dirty="0"/>
              <a:t>a variable AND/OR itself is equal to just itself </a:t>
            </a:r>
          </a:p>
          <a:p>
            <a:pPr lvl="1"/>
            <a:r>
              <a:rPr lang="en-GB" dirty="0"/>
              <a:t>idem (same) and potent (power)</a:t>
            </a:r>
          </a:p>
          <a:p>
            <a:pPr lvl="1"/>
            <a:r>
              <a:rPr lang="en-GB" dirty="0"/>
              <a:t>permits replacing a gate with a wire</a:t>
            </a:r>
          </a:p>
        </p:txBody>
      </p:sp>
      <p:pic>
        <p:nvPicPr>
          <p:cNvPr id="3" name="Immagine 2">
            <a:extLst>
              <a:ext uri="{FF2B5EF4-FFF2-40B4-BE49-F238E27FC236}">
                <a16:creationId xmlns:a16="http://schemas.microsoft.com/office/drawing/2014/main" id="{B095BE4B-8ACD-C2D2-2AB3-4CD61A1073F3}"/>
              </a:ext>
            </a:extLst>
          </p:cNvPr>
          <p:cNvPicPr>
            <a:picLocks noChangeAspect="1"/>
          </p:cNvPicPr>
          <p:nvPr/>
        </p:nvPicPr>
        <p:blipFill>
          <a:blip r:embed="rId3"/>
          <a:stretch>
            <a:fillRect/>
          </a:stretch>
        </p:blipFill>
        <p:spPr>
          <a:xfrm>
            <a:off x="6876500" y="2527652"/>
            <a:ext cx="1955800" cy="457200"/>
          </a:xfrm>
          <a:prstGeom prst="rect">
            <a:avLst/>
          </a:prstGeom>
        </p:spPr>
      </p:pic>
      <p:pic>
        <p:nvPicPr>
          <p:cNvPr id="5" name="Immagine 4">
            <a:extLst>
              <a:ext uri="{FF2B5EF4-FFF2-40B4-BE49-F238E27FC236}">
                <a16:creationId xmlns:a16="http://schemas.microsoft.com/office/drawing/2014/main" id="{65B5782A-53A2-B0A5-8627-06C13ADC3A42}"/>
              </a:ext>
            </a:extLst>
          </p:cNvPr>
          <p:cNvPicPr>
            <a:picLocks noChangeAspect="1"/>
          </p:cNvPicPr>
          <p:nvPr/>
        </p:nvPicPr>
        <p:blipFill>
          <a:blip r:embed="rId4"/>
          <a:stretch>
            <a:fillRect/>
          </a:stretch>
        </p:blipFill>
        <p:spPr>
          <a:xfrm>
            <a:off x="6914600" y="3518252"/>
            <a:ext cx="1917700" cy="444500"/>
          </a:xfrm>
          <a:prstGeom prst="rect">
            <a:avLst/>
          </a:prstGeom>
        </p:spPr>
      </p:pic>
      <p:pic>
        <p:nvPicPr>
          <p:cNvPr id="4" name="Immagine 3">
            <a:extLst>
              <a:ext uri="{FF2B5EF4-FFF2-40B4-BE49-F238E27FC236}">
                <a16:creationId xmlns:a16="http://schemas.microsoft.com/office/drawing/2014/main" id="{04CE0EEF-7BA7-CDF0-F8FA-6E4EF351C55A}"/>
              </a:ext>
            </a:extLst>
          </p:cNvPr>
          <p:cNvPicPr>
            <a:picLocks noChangeAspect="1"/>
          </p:cNvPicPr>
          <p:nvPr/>
        </p:nvPicPr>
        <p:blipFill>
          <a:blip r:embed="rId5"/>
          <a:stretch>
            <a:fillRect/>
          </a:stretch>
        </p:blipFill>
        <p:spPr>
          <a:xfrm>
            <a:off x="5946912" y="5049430"/>
            <a:ext cx="2057400" cy="533400"/>
          </a:xfrm>
          <a:prstGeom prst="rect">
            <a:avLst/>
          </a:prstGeom>
        </p:spPr>
      </p:pic>
      <p:pic>
        <p:nvPicPr>
          <p:cNvPr id="7" name="Immagine 6">
            <a:extLst>
              <a:ext uri="{FF2B5EF4-FFF2-40B4-BE49-F238E27FC236}">
                <a16:creationId xmlns:a16="http://schemas.microsoft.com/office/drawing/2014/main" id="{9537D92B-D43F-54FA-E7B6-59419ECD7C8C}"/>
              </a:ext>
            </a:extLst>
          </p:cNvPr>
          <p:cNvPicPr>
            <a:picLocks noChangeAspect="1"/>
          </p:cNvPicPr>
          <p:nvPr/>
        </p:nvPicPr>
        <p:blipFill>
          <a:blip r:embed="rId6"/>
          <a:stretch>
            <a:fillRect/>
          </a:stretch>
        </p:blipFill>
        <p:spPr>
          <a:xfrm>
            <a:off x="6029462" y="5846342"/>
            <a:ext cx="1892300" cy="457200"/>
          </a:xfrm>
          <a:prstGeom prst="rect">
            <a:avLst/>
          </a:prstGeom>
        </p:spPr>
      </p:pic>
      <p:pic>
        <p:nvPicPr>
          <p:cNvPr id="2" name="Immagine 1">
            <a:extLst>
              <a:ext uri="{FF2B5EF4-FFF2-40B4-BE49-F238E27FC236}">
                <a16:creationId xmlns:a16="http://schemas.microsoft.com/office/drawing/2014/main" id="{0CB26479-2CA8-5028-A303-4F6CCC4FADD6}"/>
              </a:ext>
            </a:extLst>
          </p:cNvPr>
          <p:cNvPicPr>
            <a:picLocks noChangeAspect="1"/>
          </p:cNvPicPr>
          <p:nvPr/>
        </p:nvPicPr>
        <p:blipFill>
          <a:blip r:embed="rId7"/>
          <a:srcRect r="29272"/>
          <a:stretch/>
        </p:blipFill>
        <p:spPr>
          <a:xfrm>
            <a:off x="1139688" y="1658416"/>
            <a:ext cx="2604722" cy="287588"/>
          </a:xfrm>
          <a:prstGeom prst="rect">
            <a:avLst/>
          </a:prstGeom>
        </p:spPr>
      </p:pic>
      <p:pic>
        <p:nvPicPr>
          <p:cNvPr id="6" name="Immagine 5">
            <a:extLst>
              <a:ext uri="{FF2B5EF4-FFF2-40B4-BE49-F238E27FC236}">
                <a16:creationId xmlns:a16="http://schemas.microsoft.com/office/drawing/2014/main" id="{643DE006-F490-1EFE-B947-73A01A05E650}"/>
              </a:ext>
            </a:extLst>
          </p:cNvPr>
          <p:cNvPicPr>
            <a:picLocks noChangeAspect="1"/>
          </p:cNvPicPr>
          <p:nvPr/>
        </p:nvPicPr>
        <p:blipFill>
          <a:blip r:embed="rId8"/>
          <a:srcRect r="28015"/>
          <a:stretch/>
        </p:blipFill>
        <p:spPr>
          <a:xfrm>
            <a:off x="1139688" y="4899276"/>
            <a:ext cx="2651021" cy="300308"/>
          </a:xfrm>
          <a:prstGeom prst="rect">
            <a:avLst/>
          </a:prstGeom>
        </p:spPr>
      </p:pic>
    </p:spTree>
    <p:extLst>
      <p:ext uri="{BB962C8B-B14F-4D97-AF65-F5344CB8AC3E}">
        <p14:creationId xmlns:p14="http://schemas.microsoft.com/office/powerpoint/2010/main" val="233138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One Variable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r>
              <a:rPr lang="en-GB" b="1" dirty="0"/>
              <a:t>T4 Involution theorem</a:t>
            </a:r>
          </a:p>
          <a:p>
            <a:pPr lvl="1"/>
            <a:r>
              <a:rPr lang="en-GB" b="1" dirty="0"/>
              <a:t> </a:t>
            </a:r>
          </a:p>
          <a:p>
            <a:pPr lvl="1"/>
            <a:r>
              <a:rPr lang="en-GB" dirty="0"/>
              <a:t>complementing a variable twice results in the original variable </a:t>
            </a:r>
          </a:p>
          <a:p>
            <a:pPr lvl="1"/>
            <a:r>
              <a:rPr lang="en-GB" dirty="0"/>
              <a:t>two inverters in series logically cancel each other out and </a:t>
            </a:r>
            <a:br>
              <a:rPr lang="en-GB" dirty="0"/>
            </a:br>
            <a:r>
              <a:rPr lang="en-GB" dirty="0"/>
              <a:t>are logically equivalent to a wire</a:t>
            </a:r>
          </a:p>
          <a:p>
            <a:endParaRPr lang="en-GB" b="1" dirty="0"/>
          </a:p>
          <a:p>
            <a:pPr marL="120650" indent="0">
              <a:buNone/>
            </a:pPr>
            <a:endParaRPr lang="en-GB" b="1" dirty="0"/>
          </a:p>
          <a:p>
            <a:r>
              <a:rPr lang="en-GB" b="1" dirty="0"/>
              <a:t>T5 Complement theorem</a:t>
            </a:r>
          </a:p>
          <a:p>
            <a:pPr lvl="1"/>
            <a:r>
              <a:rPr lang="en-GB" b="1" dirty="0"/>
              <a:t> </a:t>
            </a:r>
          </a:p>
          <a:p>
            <a:pPr lvl="1"/>
            <a:r>
              <a:rPr lang="en-GB" dirty="0"/>
              <a:t>a variable AND its complement is 0 </a:t>
            </a:r>
          </a:p>
          <a:p>
            <a:pPr lvl="2"/>
            <a:r>
              <a:rPr lang="en-GB" dirty="0"/>
              <a:t>because one of them has to be 0 </a:t>
            </a:r>
          </a:p>
          <a:p>
            <a:pPr lvl="1"/>
            <a:r>
              <a:rPr lang="en-GB" dirty="0"/>
              <a:t>a variable OR its complement is 1 </a:t>
            </a:r>
          </a:p>
          <a:p>
            <a:pPr lvl="2"/>
            <a:r>
              <a:rPr lang="en-GB" dirty="0"/>
              <a:t>because one of them has to be 1</a:t>
            </a:r>
          </a:p>
          <a:p>
            <a:pPr lvl="0"/>
            <a:endParaRPr lang="en-GB" dirty="0"/>
          </a:p>
          <a:p>
            <a:pPr lvl="1"/>
            <a:endParaRPr lang="en-GB" dirty="0"/>
          </a:p>
        </p:txBody>
      </p:sp>
      <p:pic>
        <p:nvPicPr>
          <p:cNvPr id="5" name="Immagine 4">
            <a:extLst>
              <a:ext uri="{FF2B5EF4-FFF2-40B4-BE49-F238E27FC236}">
                <a16:creationId xmlns:a16="http://schemas.microsoft.com/office/drawing/2014/main" id="{F0D7C7A1-70BA-03E6-E263-6438B349B026}"/>
              </a:ext>
            </a:extLst>
          </p:cNvPr>
          <p:cNvPicPr>
            <a:picLocks noChangeAspect="1"/>
          </p:cNvPicPr>
          <p:nvPr/>
        </p:nvPicPr>
        <p:blipFill>
          <a:blip r:embed="rId3"/>
          <a:stretch>
            <a:fillRect/>
          </a:stretch>
        </p:blipFill>
        <p:spPr>
          <a:xfrm>
            <a:off x="5725215" y="4310813"/>
            <a:ext cx="1943100" cy="495300"/>
          </a:xfrm>
          <a:prstGeom prst="rect">
            <a:avLst/>
          </a:prstGeom>
        </p:spPr>
      </p:pic>
      <p:grpSp>
        <p:nvGrpSpPr>
          <p:cNvPr id="4" name="Gruppo 3">
            <a:extLst>
              <a:ext uri="{FF2B5EF4-FFF2-40B4-BE49-F238E27FC236}">
                <a16:creationId xmlns:a16="http://schemas.microsoft.com/office/drawing/2014/main" id="{989D8B76-C2A7-62ED-5747-BB91A2B2AED2}"/>
              </a:ext>
            </a:extLst>
          </p:cNvPr>
          <p:cNvGrpSpPr/>
          <p:nvPr/>
        </p:nvGrpSpPr>
        <p:grpSpPr>
          <a:xfrm>
            <a:off x="5725215" y="5205771"/>
            <a:ext cx="1958669" cy="511200"/>
            <a:chOff x="5530850" y="2514383"/>
            <a:chExt cx="1958669" cy="511200"/>
          </a:xfrm>
        </p:grpSpPr>
        <p:pic>
          <p:nvPicPr>
            <p:cNvPr id="3" name="Immagine 2">
              <a:extLst>
                <a:ext uri="{FF2B5EF4-FFF2-40B4-BE49-F238E27FC236}">
                  <a16:creationId xmlns:a16="http://schemas.microsoft.com/office/drawing/2014/main" id="{C444B3CB-CCCB-44EA-7294-86C356604E5E}"/>
                </a:ext>
              </a:extLst>
            </p:cNvPr>
            <p:cNvPicPr>
              <a:picLocks noChangeAspect="1"/>
            </p:cNvPicPr>
            <p:nvPr/>
          </p:nvPicPr>
          <p:blipFill>
            <a:blip r:embed="rId4"/>
            <a:srcRect r="45031"/>
            <a:stretch/>
          </p:blipFill>
          <p:spPr>
            <a:xfrm>
              <a:off x="5530850" y="2514383"/>
              <a:ext cx="1060781" cy="511200"/>
            </a:xfrm>
            <a:prstGeom prst="rect">
              <a:avLst/>
            </a:prstGeom>
          </p:spPr>
        </p:pic>
        <p:pic>
          <p:nvPicPr>
            <p:cNvPr id="2" name="Immagine 1">
              <a:extLst>
                <a:ext uri="{FF2B5EF4-FFF2-40B4-BE49-F238E27FC236}">
                  <a16:creationId xmlns:a16="http://schemas.microsoft.com/office/drawing/2014/main" id="{7A302F59-7CD8-E128-E802-4C427ADAB5E8}"/>
                </a:ext>
              </a:extLst>
            </p:cNvPr>
            <p:cNvPicPr>
              <a:picLocks noChangeAspect="1"/>
            </p:cNvPicPr>
            <p:nvPr/>
          </p:nvPicPr>
          <p:blipFill>
            <a:blip r:embed="rId4"/>
            <a:srcRect l="57592"/>
            <a:stretch/>
          </p:blipFill>
          <p:spPr>
            <a:xfrm>
              <a:off x="6671144" y="2514383"/>
              <a:ext cx="818375" cy="511200"/>
            </a:xfrm>
            <a:prstGeom prst="rect">
              <a:avLst/>
            </a:prstGeom>
          </p:spPr>
        </p:pic>
      </p:grpSp>
      <p:pic>
        <p:nvPicPr>
          <p:cNvPr id="7" name="Immagine 6">
            <a:extLst>
              <a:ext uri="{FF2B5EF4-FFF2-40B4-BE49-F238E27FC236}">
                <a16:creationId xmlns:a16="http://schemas.microsoft.com/office/drawing/2014/main" id="{DD22B2BE-94DF-5C5D-4211-67EDF8A342B9}"/>
              </a:ext>
            </a:extLst>
          </p:cNvPr>
          <p:cNvPicPr>
            <a:picLocks noChangeAspect="1"/>
          </p:cNvPicPr>
          <p:nvPr/>
        </p:nvPicPr>
        <p:blipFill>
          <a:blip r:embed="rId5"/>
          <a:srcRect r="26981"/>
          <a:stretch/>
        </p:blipFill>
        <p:spPr>
          <a:xfrm>
            <a:off x="1161774" y="3942804"/>
            <a:ext cx="2461102" cy="283294"/>
          </a:xfrm>
          <a:prstGeom prst="rect">
            <a:avLst/>
          </a:prstGeom>
        </p:spPr>
      </p:pic>
      <p:pic>
        <p:nvPicPr>
          <p:cNvPr id="8" name="Immagine 7">
            <a:extLst>
              <a:ext uri="{FF2B5EF4-FFF2-40B4-BE49-F238E27FC236}">
                <a16:creationId xmlns:a16="http://schemas.microsoft.com/office/drawing/2014/main" id="{D78540CD-6827-302A-8D45-9632FE77784A}"/>
              </a:ext>
            </a:extLst>
          </p:cNvPr>
          <p:cNvPicPr>
            <a:picLocks noChangeAspect="1"/>
          </p:cNvPicPr>
          <p:nvPr/>
        </p:nvPicPr>
        <p:blipFill>
          <a:blip r:embed="rId6"/>
          <a:srcRect r="36005"/>
          <a:stretch/>
        </p:blipFill>
        <p:spPr>
          <a:xfrm>
            <a:off x="1081213" y="1663481"/>
            <a:ext cx="2333319" cy="281672"/>
          </a:xfrm>
          <a:prstGeom prst="rect">
            <a:avLst/>
          </a:prstGeom>
        </p:spPr>
      </p:pic>
      <p:pic>
        <p:nvPicPr>
          <p:cNvPr id="9" name="Immagine 8">
            <a:extLst>
              <a:ext uri="{FF2B5EF4-FFF2-40B4-BE49-F238E27FC236}">
                <a16:creationId xmlns:a16="http://schemas.microsoft.com/office/drawing/2014/main" id="{EB7F5528-65EC-7395-4C7D-EA2B69F2093A}"/>
              </a:ext>
            </a:extLst>
          </p:cNvPr>
          <p:cNvPicPr>
            <a:picLocks noChangeAspect="1"/>
          </p:cNvPicPr>
          <p:nvPr/>
        </p:nvPicPr>
        <p:blipFill>
          <a:blip r:embed="rId7"/>
          <a:stretch>
            <a:fillRect/>
          </a:stretch>
        </p:blipFill>
        <p:spPr>
          <a:xfrm>
            <a:off x="6608034" y="2249637"/>
            <a:ext cx="2400300" cy="533400"/>
          </a:xfrm>
          <a:prstGeom prst="rect">
            <a:avLst/>
          </a:prstGeom>
        </p:spPr>
      </p:pic>
    </p:spTree>
    <p:extLst>
      <p:ext uri="{BB962C8B-B14F-4D97-AF65-F5344CB8AC3E}">
        <p14:creationId xmlns:p14="http://schemas.microsoft.com/office/powerpoint/2010/main" val="2963521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(1)</a:t>
            </a:r>
            <a:endParaRPr dirty="0"/>
          </a:p>
        </p:txBody>
      </p:sp>
      <p:sp>
        <p:nvSpPr>
          <p:cNvPr id="84" name="Google Shape;84;p14"/>
          <p:cNvSpPr txBox="1">
            <a:spLocks noGrp="1"/>
          </p:cNvSpPr>
          <p:nvPr>
            <p:ph type="body" idx="1"/>
          </p:nvPr>
        </p:nvSpPr>
        <p:spPr>
          <a:xfrm>
            <a:off x="162750" y="964887"/>
            <a:ext cx="8818500" cy="5354518"/>
          </a:xfrm>
          <a:prstGeom prst="rect">
            <a:avLst/>
          </a:prstGeom>
        </p:spPr>
        <p:txBody>
          <a:bodyPr spcFirstLastPara="1" wrap="square" lIns="91425" tIns="91425" rIns="91425" bIns="91425" anchor="t" anchorCtr="0">
            <a:noAutofit/>
          </a:bodyPr>
          <a:lstStyle/>
          <a:p>
            <a:r>
              <a:rPr lang="en-GB" dirty="0"/>
              <a:t>Describe how to simplify equations involving more than one variable:</a:t>
            </a:r>
          </a:p>
          <a:p>
            <a:endParaRPr lang="en-GB" dirty="0"/>
          </a:p>
          <a:p>
            <a:pPr marL="120650" indent="0">
              <a:buNone/>
            </a:pP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br>
              <a:rPr lang="en-GB" dirty="0"/>
            </a:br>
            <a:endParaRPr lang="en-GB" dirty="0"/>
          </a:p>
          <a:p>
            <a:r>
              <a:rPr lang="en-GB" b="1" dirty="0"/>
              <a:t>T6 Commutativity </a:t>
            </a:r>
            <a:r>
              <a:rPr lang="en-GB" dirty="0"/>
              <a:t>and </a:t>
            </a:r>
            <a:r>
              <a:rPr lang="en-GB" b="1" dirty="0"/>
              <a:t>T7 Associativity </a:t>
            </a:r>
            <a:r>
              <a:rPr lang="en-GB" dirty="0"/>
              <a:t>theorems </a:t>
            </a:r>
          </a:p>
          <a:p>
            <a:pPr lvl="1"/>
            <a:r>
              <a:rPr lang="en-GB" dirty="0"/>
              <a:t>work the same as in traditional algebra</a:t>
            </a:r>
          </a:p>
          <a:p>
            <a:pPr lvl="1"/>
            <a:r>
              <a:rPr lang="en-GB" dirty="0"/>
              <a:t>the order of inputs does not affect the value of the output</a:t>
            </a:r>
          </a:p>
          <a:p>
            <a:pPr lvl="1"/>
            <a:r>
              <a:rPr lang="en-GB" dirty="0"/>
              <a:t>specific groupings of inputs do not affect the value of the output</a:t>
            </a:r>
          </a:p>
          <a:p>
            <a:pPr lvl="0"/>
            <a:endParaRPr lang="en-GB" dirty="0"/>
          </a:p>
          <a:p>
            <a:pPr lvl="1"/>
            <a:endParaRPr lang="en-GB" dirty="0"/>
          </a:p>
        </p:txBody>
      </p:sp>
      <p:pic>
        <p:nvPicPr>
          <p:cNvPr id="19" name="Immagine 18" descr="Immagine che contiene testo, schermata, numero, Carattere&#10;&#10;Descrizione generata automaticamente">
            <a:extLst>
              <a:ext uri="{FF2B5EF4-FFF2-40B4-BE49-F238E27FC236}">
                <a16:creationId xmlns:a16="http://schemas.microsoft.com/office/drawing/2014/main" id="{8E4BF6DB-08EC-874B-D103-5910D9264060}"/>
              </a:ext>
            </a:extLst>
          </p:cNvPr>
          <p:cNvPicPr>
            <a:picLocks noChangeAspect="1"/>
          </p:cNvPicPr>
          <p:nvPr/>
        </p:nvPicPr>
        <p:blipFill>
          <a:blip r:embed="rId3"/>
          <a:stretch>
            <a:fillRect/>
          </a:stretch>
        </p:blipFill>
        <p:spPr>
          <a:xfrm>
            <a:off x="685800" y="1384167"/>
            <a:ext cx="7772400" cy="3670566"/>
          </a:xfrm>
          <a:prstGeom prst="rect">
            <a:avLst/>
          </a:prstGeom>
        </p:spPr>
      </p:pic>
    </p:spTree>
    <p:extLst>
      <p:ext uri="{BB962C8B-B14F-4D97-AF65-F5344CB8AC3E}">
        <p14:creationId xmlns:p14="http://schemas.microsoft.com/office/powerpoint/2010/main" val="2177167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(2)</a:t>
            </a:r>
            <a:endParaRPr dirty="0"/>
          </a:p>
        </p:txBody>
      </p:sp>
      <p:sp>
        <p:nvSpPr>
          <p:cNvPr id="84" name="Google Shape;84;p14"/>
          <p:cNvSpPr txBox="1">
            <a:spLocks noGrp="1"/>
          </p:cNvSpPr>
          <p:nvPr>
            <p:ph type="body" idx="1"/>
          </p:nvPr>
        </p:nvSpPr>
        <p:spPr>
          <a:xfrm>
            <a:off x="202506" y="1138155"/>
            <a:ext cx="8818500" cy="5690027"/>
          </a:xfrm>
          <a:prstGeom prst="rect">
            <a:avLst/>
          </a:prstGeom>
        </p:spPr>
        <p:txBody>
          <a:bodyPr spcFirstLastPara="1" wrap="square" lIns="91425" tIns="91425" rIns="91425" bIns="91425" anchor="t" anchorCtr="0">
            <a:noAutofit/>
          </a:bodyPr>
          <a:lstStyle/>
          <a:p>
            <a:pPr lvl="0"/>
            <a:r>
              <a:rPr lang="en-GB" b="1" dirty="0"/>
              <a:t>T8 Distributivity theorem</a:t>
            </a:r>
          </a:p>
          <a:p>
            <a:pPr lvl="1"/>
            <a:r>
              <a:rPr lang="en-GB" sz="2800" b="1" dirty="0"/>
              <a:t> </a:t>
            </a:r>
          </a:p>
          <a:p>
            <a:pPr lvl="1"/>
            <a:r>
              <a:rPr lang="en-GB" dirty="0"/>
              <a:t>AND distributes over OR </a:t>
            </a:r>
          </a:p>
          <a:p>
            <a:pPr lvl="2"/>
            <a:r>
              <a:rPr lang="en-GB" dirty="0"/>
              <a:t>as in traditional algebra (multiplication distributes over addition)</a:t>
            </a:r>
          </a:p>
          <a:p>
            <a:pPr lvl="1"/>
            <a:r>
              <a:rPr lang="en-GB" dirty="0"/>
              <a:t>OR distributes over AND</a:t>
            </a:r>
          </a:p>
          <a:p>
            <a:pPr lvl="2"/>
            <a:r>
              <a:rPr lang="en-GB" b="1" dirty="0"/>
              <a:t>different from traditional algebra</a:t>
            </a:r>
          </a:p>
          <a:p>
            <a:pPr lvl="2"/>
            <a:r>
              <a:rPr lang="en-GB" dirty="0"/>
              <a:t>addition does not distribute over multiplication ( (b + c) × (b + d) ≠ b + (c × d)</a:t>
            </a:r>
          </a:p>
          <a:p>
            <a:pPr lvl="2"/>
            <a:endParaRPr lang="en-GB" dirty="0"/>
          </a:p>
          <a:p>
            <a:pPr marL="590550" lvl="1" indent="0">
              <a:buNone/>
            </a:pPr>
            <a:endParaRPr lang="en-GB" dirty="0"/>
          </a:p>
        </p:txBody>
      </p:sp>
      <p:pic>
        <p:nvPicPr>
          <p:cNvPr id="2" name="Immagine 1">
            <a:extLst>
              <a:ext uri="{FF2B5EF4-FFF2-40B4-BE49-F238E27FC236}">
                <a16:creationId xmlns:a16="http://schemas.microsoft.com/office/drawing/2014/main" id="{CD4B77A4-D716-C476-2F6A-E211DD188372}"/>
              </a:ext>
            </a:extLst>
          </p:cNvPr>
          <p:cNvPicPr>
            <a:picLocks noChangeAspect="1"/>
          </p:cNvPicPr>
          <p:nvPr/>
        </p:nvPicPr>
        <p:blipFill>
          <a:blip r:embed="rId3"/>
          <a:srcRect r="19820"/>
          <a:stretch/>
        </p:blipFill>
        <p:spPr>
          <a:xfrm>
            <a:off x="1192693" y="1741182"/>
            <a:ext cx="4761793" cy="330496"/>
          </a:xfrm>
          <a:prstGeom prst="rect">
            <a:avLst/>
          </a:prstGeom>
        </p:spPr>
      </p:pic>
    </p:spTree>
    <p:extLst>
      <p:ext uri="{BB962C8B-B14F-4D97-AF65-F5344CB8AC3E}">
        <p14:creationId xmlns:p14="http://schemas.microsoft.com/office/powerpoint/2010/main" val="511811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F253ECBA-91A2-446C-22D3-31735976EDD1}"/>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7C2F5310-30DC-310B-DB42-82E7795427E5}"/>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Theorems of Several Variables (3)</a:t>
            </a:r>
            <a:endParaRPr dirty="0"/>
          </a:p>
        </p:txBody>
      </p:sp>
      <p:sp>
        <p:nvSpPr>
          <p:cNvPr id="84" name="Google Shape;84;p14">
            <a:extLst>
              <a:ext uri="{FF2B5EF4-FFF2-40B4-BE49-F238E27FC236}">
                <a16:creationId xmlns:a16="http://schemas.microsoft.com/office/drawing/2014/main" id="{6BA5C1EB-9820-B48A-481E-958C13E6575F}"/>
              </a:ext>
            </a:extLst>
          </p:cNvPr>
          <p:cNvSpPr txBox="1">
            <a:spLocks noGrp="1"/>
          </p:cNvSpPr>
          <p:nvPr>
            <p:ph type="body" idx="1"/>
          </p:nvPr>
        </p:nvSpPr>
        <p:spPr>
          <a:xfrm>
            <a:off x="162750" y="1043733"/>
            <a:ext cx="8818500" cy="5516093"/>
          </a:xfrm>
          <a:prstGeom prst="rect">
            <a:avLst/>
          </a:prstGeom>
        </p:spPr>
        <p:txBody>
          <a:bodyPr spcFirstLastPara="1" wrap="square" lIns="91425" tIns="91425" rIns="91425" bIns="91425" anchor="t" anchorCtr="0">
            <a:noAutofit/>
          </a:bodyPr>
          <a:lstStyle/>
          <a:p>
            <a:r>
              <a:rPr lang="en-GB" b="1" dirty="0"/>
              <a:t>T9 Covering</a:t>
            </a:r>
            <a:r>
              <a:rPr lang="en-GB" dirty="0"/>
              <a:t>, </a:t>
            </a:r>
            <a:r>
              <a:rPr lang="en-GB" b="1" dirty="0"/>
              <a:t>T10 Combining</a:t>
            </a:r>
            <a:r>
              <a:rPr lang="en-GB" dirty="0"/>
              <a:t>, </a:t>
            </a:r>
            <a:r>
              <a:rPr lang="en-GB" b="1" dirty="0"/>
              <a:t>T11 Consensus theorems, T13 Absorption</a:t>
            </a:r>
          </a:p>
          <a:p>
            <a:pPr lvl="1"/>
            <a:r>
              <a:rPr lang="en-GB" b="1" dirty="0"/>
              <a:t> </a:t>
            </a:r>
            <a:endParaRPr lang="en-GB" dirty="0"/>
          </a:p>
          <a:p>
            <a:pPr lvl="1"/>
            <a:endParaRPr lang="en-GB" dirty="0"/>
          </a:p>
          <a:p>
            <a:pPr lvl="1"/>
            <a:endParaRPr lang="en-GB" sz="2000" dirty="0"/>
          </a:p>
          <a:p>
            <a:pPr marL="590550" lvl="1" indent="0">
              <a:buNone/>
            </a:pPr>
            <a:endParaRPr lang="en-GB" dirty="0"/>
          </a:p>
          <a:p>
            <a:pPr lvl="1"/>
            <a:r>
              <a:rPr lang="en-GB" dirty="0"/>
              <a:t>permit us to eliminate redundant variables</a:t>
            </a:r>
          </a:p>
          <a:p>
            <a:pPr lvl="1"/>
            <a:r>
              <a:rPr lang="en-GB" dirty="0"/>
              <a:t>prove true using other axioms and theorems:</a:t>
            </a:r>
          </a:p>
          <a:p>
            <a:pPr lvl="2"/>
            <a:r>
              <a:rPr lang="en-GB" dirty="0"/>
              <a:t>B•(B+C) = B•B + B•C =  (T8 Distributivity)</a:t>
            </a:r>
            <a:br>
              <a:rPr lang="en-GB" dirty="0"/>
            </a:br>
            <a:r>
              <a:rPr lang="en-GB" dirty="0"/>
              <a:t>= B + B•C = (T3 Idempotency)</a:t>
            </a:r>
            <a:br>
              <a:rPr lang="en-GB" dirty="0"/>
            </a:br>
            <a:r>
              <a:rPr lang="en-GB" dirty="0"/>
              <a:t>= B•(1 + C) = (T8 Distributivity)</a:t>
            </a:r>
            <a:br>
              <a:rPr lang="en-GB" dirty="0"/>
            </a:br>
            <a:r>
              <a:rPr lang="en-GB" dirty="0"/>
              <a:t>= B•(1) = (T2 Null element)</a:t>
            </a:r>
            <a:br>
              <a:rPr lang="en-GB" dirty="0"/>
            </a:br>
            <a:r>
              <a:rPr lang="en-GB" dirty="0"/>
              <a:t>= B (T1 Identity)</a:t>
            </a:r>
          </a:p>
          <a:p>
            <a:pPr lvl="2"/>
            <a:r>
              <a:rPr lang="en-GB" dirty="0"/>
              <a:t>B•C + B•C = B•(C+C) = (T8Distributivity)</a:t>
            </a:r>
            <a:br>
              <a:rPr lang="en-GB" dirty="0"/>
            </a:br>
            <a:r>
              <a:rPr lang="en-GB" dirty="0"/>
              <a:t>= B•(1) = (T5’ Complements)</a:t>
            </a:r>
            <a:br>
              <a:rPr lang="en-GB" dirty="0"/>
            </a:br>
            <a:r>
              <a:rPr lang="en-GB" dirty="0"/>
              <a:t>= B (T1 Identity)</a:t>
            </a:r>
          </a:p>
          <a:p>
            <a:pPr lvl="2"/>
            <a:r>
              <a:rPr lang="en-GB" dirty="0"/>
              <a:t>B•C + B = (B+B) • (C+B)= (T8’ Distributivity)</a:t>
            </a:r>
            <a:br>
              <a:rPr lang="en-GB" dirty="0"/>
            </a:br>
            <a:r>
              <a:rPr lang="en-GB" dirty="0"/>
              <a:t>= (1) •  (C+B) = (T5’ Complements)</a:t>
            </a:r>
            <a:br>
              <a:rPr lang="en-GB" dirty="0"/>
            </a:br>
            <a:r>
              <a:rPr lang="en-GB" dirty="0"/>
              <a:t>= C+B (T1 Identity)</a:t>
            </a:r>
          </a:p>
          <a:p>
            <a:pPr lvl="2"/>
            <a:endParaRPr lang="en-GB" dirty="0"/>
          </a:p>
          <a:p>
            <a:pPr marL="590550" lvl="1" indent="0">
              <a:buNone/>
            </a:pPr>
            <a:endParaRPr lang="en-GB" dirty="0"/>
          </a:p>
        </p:txBody>
      </p:sp>
      <p:pic>
        <p:nvPicPr>
          <p:cNvPr id="2" name="Immagine 1">
            <a:extLst>
              <a:ext uri="{FF2B5EF4-FFF2-40B4-BE49-F238E27FC236}">
                <a16:creationId xmlns:a16="http://schemas.microsoft.com/office/drawing/2014/main" id="{AF5F162A-79D9-C2A6-46D3-A9618EC997A6}"/>
              </a:ext>
            </a:extLst>
          </p:cNvPr>
          <p:cNvPicPr>
            <a:picLocks noChangeAspect="1"/>
          </p:cNvPicPr>
          <p:nvPr/>
        </p:nvPicPr>
        <p:blipFill>
          <a:blip r:embed="rId3"/>
          <a:srcRect r="21039" b="7866"/>
          <a:stretch/>
        </p:blipFill>
        <p:spPr>
          <a:xfrm>
            <a:off x="1007165" y="1559364"/>
            <a:ext cx="4375064" cy="892288"/>
          </a:xfrm>
          <a:prstGeom prst="rect">
            <a:avLst/>
          </a:prstGeom>
        </p:spPr>
      </p:pic>
      <p:pic>
        <p:nvPicPr>
          <p:cNvPr id="3" name="Immagine 2">
            <a:extLst>
              <a:ext uri="{FF2B5EF4-FFF2-40B4-BE49-F238E27FC236}">
                <a16:creationId xmlns:a16="http://schemas.microsoft.com/office/drawing/2014/main" id="{8C703163-6465-20A5-4C5F-563F44E2CBE5}"/>
              </a:ext>
            </a:extLst>
          </p:cNvPr>
          <p:cNvPicPr>
            <a:picLocks noChangeAspect="1"/>
          </p:cNvPicPr>
          <p:nvPr/>
        </p:nvPicPr>
        <p:blipFill>
          <a:blip r:embed="rId4"/>
          <a:srcRect r="20130"/>
          <a:stretch/>
        </p:blipFill>
        <p:spPr>
          <a:xfrm>
            <a:off x="1031990" y="2538282"/>
            <a:ext cx="4350239" cy="487622"/>
          </a:xfrm>
          <a:prstGeom prst="rect">
            <a:avLst/>
          </a:prstGeom>
        </p:spPr>
      </p:pic>
      <p:sp>
        <p:nvSpPr>
          <p:cNvPr id="4" name="CasellaDiTesto 3">
            <a:extLst>
              <a:ext uri="{FF2B5EF4-FFF2-40B4-BE49-F238E27FC236}">
                <a16:creationId xmlns:a16="http://schemas.microsoft.com/office/drawing/2014/main" id="{1963D844-EADA-42D4-BF17-B32198A1E898}"/>
              </a:ext>
            </a:extLst>
          </p:cNvPr>
          <p:cNvSpPr txBox="1"/>
          <p:nvPr/>
        </p:nvSpPr>
        <p:spPr>
          <a:xfrm>
            <a:off x="2220567" y="4845531"/>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0767C20B-EC79-F29D-FB0B-F9AD1A80AE34}"/>
              </a:ext>
            </a:extLst>
          </p:cNvPr>
          <p:cNvSpPr txBox="1"/>
          <p:nvPr/>
        </p:nvSpPr>
        <p:spPr>
          <a:xfrm>
            <a:off x="2978082" y="4850014"/>
            <a:ext cx="284052" cy="307777"/>
          </a:xfrm>
          <a:prstGeom prst="rect">
            <a:avLst/>
          </a:prstGeom>
          <a:noFill/>
        </p:spPr>
        <p:txBody>
          <a:bodyPr wrap="none" rtlCol="0">
            <a:spAutoFit/>
          </a:bodyPr>
          <a:lstStyle/>
          <a:p>
            <a:r>
              <a:rPr lang="en-GB" dirty="0"/>
              <a:t>_</a:t>
            </a:r>
          </a:p>
        </p:txBody>
      </p:sp>
      <p:sp>
        <p:nvSpPr>
          <p:cNvPr id="6" name="CasellaDiTesto 5">
            <a:extLst>
              <a:ext uri="{FF2B5EF4-FFF2-40B4-BE49-F238E27FC236}">
                <a16:creationId xmlns:a16="http://schemas.microsoft.com/office/drawing/2014/main" id="{6CE77770-57EF-7BD4-0606-A42CD22060F4}"/>
              </a:ext>
            </a:extLst>
          </p:cNvPr>
          <p:cNvSpPr txBox="1"/>
          <p:nvPr/>
        </p:nvSpPr>
        <p:spPr>
          <a:xfrm>
            <a:off x="2023345" y="5629940"/>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A81C203B-5314-6A1F-E9E7-C0D9959B59BD}"/>
              </a:ext>
            </a:extLst>
          </p:cNvPr>
          <p:cNvSpPr txBox="1"/>
          <p:nvPr/>
        </p:nvSpPr>
        <p:spPr>
          <a:xfrm>
            <a:off x="2606049" y="5634423"/>
            <a:ext cx="284052" cy="307777"/>
          </a:xfrm>
          <a:prstGeom prst="rect">
            <a:avLst/>
          </a:prstGeom>
          <a:noFill/>
        </p:spPr>
        <p:txBody>
          <a:bodyPr wrap="none" rtlCol="0">
            <a:spAutoFit/>
          </a:bodyPr>
          <a:lstStyle/>
          <a:p>
            <a:r>
              <a:rPr lang="en-GB" dirty="0"/>
              <a:t>_</a:t>
            </a:r>
          </a:p>
        </p:txBody>
      </p:sp>
      <p:sp>
        <p:nvSpPr>
          <p:cNvPr id="8" name="CasellaDiTesto 7">
            <a:extLst>
              <a:ext uri="{FF2B5EF4-FFF2-40B4-BE49-F238E27FC236}">
                <a16:creationId xmlns:a16="http://schemas.microsoft.com/office/drawing/2014/main" id="{6CF24B69-A1FE-D6B4-DC73-E1661B288569}"/>
              </a:ext>
            </a:extLst>
          </p:cNvPr>
          <p:cNvSpPr txBox="1"/>
          <p:nvPr/>
        </p:nvSpPr>
        <p:spPr>
          <a:xfrm>
            <a:off x="3202200" y="5625459"/>
            <a:ext cx="284052" cy="307777"/>
          </a:xfrm>
          <a:prstGeom prst="rect">
            <a:avLst/>
          </a:prstGeom>
          <a:noFill/>
        </p:spPr>
        <p:txBody>
          <a:bodyPr wrap="none" rtlCol="0">
            <a:spAutoFit/>
          </a:bodyPr>
          <a:lstStyle/>
          <a:p>
            <a:r>
              <a:rPr lang="en-GB" dirty="0"/>
              <a:t>_</a:t>
            </a:r>
          </a:p>
        </p:txBody>
      </p:sp>
      <p:sp>
        <p:nvSpPr>
          <p:cNvPr id="9" name="CasellaDiTesto 8">
            <a:extLst>
              <a:ext uri="{FF2B5EF4-FFF2-40B4-BE49-F238E27FC236}">
                <a16:creationId xmlns:a16="http://schemas.microsoft.com/office/drawing/2014/main" id="{F2C5E372-095E-284C-D17A-10EBD78BEA12}"/>
              </a:ext>
            </a:extLst>
          </p:cNvPr>
          <p:cNvSpPr txBox="1"/>
          <p:nvPr/>
        </p:nvSpPr>
        <p:spPr>
          <a:xfrm>
            <a:off x="2359522" y="5858541"/>
            <a:ext cx="284052" cy="307777"/>
          </a:xfrm>
          <a:prstGeom prst="rect">
            <a:avLst/>
          </a:prstGeom>
          <a:noFill/>
        </p:spPr>
        <p:txBody>
          <a:bodyPr wrap="none" rtlCol="0">
            <a:spAutoFit/>
          </a:bodyPr>
          <a:lstStyle/>
          <a:p>
            <a:r>
              <a:rPr lang="en-GB" dirty="0"/>
              <a:t>_</a:t>
            </a:r>
          </a:p>
        </p:txBody>
      </p:sp>
      <p:sp>
        <p:nvSpPr>
          <p:cNvPr id="10" name="CasellaDiTesto 9">
            <a:extLst>
              <a:ext uri="{FF2B5EF4-FFF2-40B4-BE49-F238E27FC236}">
                <a16:creationId xmlns:a16="http://schemas.microsoft.com/office/drawing/2014/main" id="{4B4A0CE2-DC74-9ACD-B713-462675AD7F4E}"/>
              </a:ext>
            </a:extLst>
          </p:cNvPr>
          <p:cNvSpPr txBox="1"/>
          <p:nvPr/>
        </p:nvSpPr>
        <p:spPr>
          <a:xfrm>
            <a:off x="1902324" y="6060246"/>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3147600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T12 De Morgan’s Theorem</a:t>
            </a:r>
            <a:endParaRPr dirty="0"/>
          </a:p>
        </p:txBody>
      </p:sp>
      <p:sp>
        <p:nvSpPr>
          <p:cNvPr id="84" name="Google Shape;84;p14"/>
          <p:cNvSpPr txBox="1">
            <a:spLocks noGrp="1"/>
          </p:cNvSpPr>
          <p:nvPr>
            <p:ph type="body" idx="1"/>
          </p:nvPr>
        </p:nvSpPr>
        <p:spPr>
          <a:xfrm>
            <a:off x="162750" y="1212537"/>
            <a:ext cx="8818500" cy="5428408"/>
          </a:xfrm>
          <a:prstGeom prst="rect">
            <a:avLst/>
          </a:prstGeom>
        </p:spPr>
        <p:txBody>
          <a:bodyPr spcFirstLastPara="1" wrap="square" lIns="91425" tIns="91425" rIns="91425" bIns="91425" anchor="t" anchorCtr="0">
            <a:noAutofit/>
          </a:bodyPr>
          <a:lstStyle/>
          <a:p>
            <a:pPr marL="120650" indent="0">
              <a:buNone/>
            </a:pPr>
            <a:endParaRPr lang="en-GB" dirty="0"/>
          </a:p>
          <a:p>
            <a:r>
              <a:rPr lang="en-GB" dirty="0"/>
              <a:t>Complement of the product of all terms is equal to the sum </a:t>
            </a:r>
            <a:br>
              <a:rPr lang="en-GB" dirty="0"/>
            </a:br>
            <a:r>
              <a:rPr lang="en-GB" dirty="0"/>
              <a:t>of the complement of each term</a:t>
            </a:r>
          </a:p>
          <a:p>
            <a:pPr lvl="1"/>
            <a:r>
              <a:rPr lang="en-GB" dirty="0"/>
              <a:t>NAND gate = OR gate with inverted inputs</a:t>
            </a:r>
          </a:p>
          <a:p>
            <a:endParaRPr lang="en-GB" sz="100" dirty="0"/>
          </a:p>
          <a:p>
            <a:pPr marL="120650" indent="0">
              <a:buNone/>
            </a:pPr>
            <a:endParaRPr lang="en-GB" dirty="0"/>
          </a:p>
          <a:p>
            <a:pPr marL="120650" indent="0">
              <a:buNone/>
            </a:pPr>
            <a:endParaRPr lang="en-GB" dirty="0"/>
          </a:p>
          <a:p>
            <a:pPr marL="120650" indent="0">
              <a:buNone/>
            </a:pPr>
            <a:endParaRPr lang="en-GB" dirty="0"/>
          </a:p>
          <a:p>
            <a:pPr marL="120650" indent="0">
              <a:buNone/>
            </a:pPr>
            <a:endParaRPr lang="en-GB" sz="700" dirty="0"/>
          </a:p>
          <a:p>
            <a:r>
              <a:rPr lang="en-GB" dirty="0"/>
              <a:t>Complement of the sum of all the terms is equal to the </a:t>
            </a:r>
            <a:br>
              <a:rPr lang="en-GB" dirty="0"/>
            </a:br>
            <a:r>
              <a:rPr lang="en-GB" dirty="0"/>
              <a:t>product of the complement of each term</a:t>
            </a:r>
          </a:p>
          <a:p>
            <a:pPr lvl="1"/>
            <a:r>
              <a:rPr lang="en-GB" dirty="0"/>
              <a:t>NOR gate = AND gate with inverted inputs</a:t>
            </a:r>
          </a:p>
          <a:p>
            <a:pPr lvl="1"/>
            <a:endParaRPr lang="en-GB" dirty="0"/>
          </a:p>
          <a:p>
            <a:endParaRPr lang="en-GB" dirty="0"/>
          </a:p>
          <a:p>
            <a:endParaRPr lang="en-GB" sz="1400" dirty="0"/>
          </a:p>
          <a:p>
            <a:r>
              <a:rPr lang="en-GB" dirty="0"/>
              <a:t>The inversion circle is called a </a:t>
            </a:r>
            <a:r>
              <a:rPr lang="en-GB" b="1" dirty="0"/>
              <a:t>bubble</a:t>
            </a:r>
          </a:p>
          <a:p>
            <a:pPr lvl="1"/>
            <a:r>
              <a:rPr lang="en-GB" dirty="0"/>
              <a:t>Intuitively: we can imagine that “pushing” a bubble through </a:t>
            </a:r>
            <a:br>
              <a:rPr lang="en-GB" dirty="0"/>
            </a:br>
            <a:r>
              <a:rPr lang="en-GB" dirty="0"/>
              <a:t>the gate causes it to come out at the other side and flips the </a:t>
            </a:r>
            <a:br>
              <a:rPr lang="en-GB" dirty="0"/>
            </a:br>
            <a:r>
              <a:rPr lang="en-GB" dirty="0"/>
              <a:t>body of the gate from AND to OR or vice versa</a:t>
            </a:r>
          </a:p>
          <a:p>
            <a:pPr lvl="0"/>
            <a:endParaRPr lang="en-GB" dirty="0"/>
          </a:p>
          <a:p>
            <a:pPr lvl="0"/>
            <a:endParaRPr lang="en-GB" dirty="0"/>
          </a:p>
          <a:p>
            <a:pPr lvl="0"/>
            <a:endParaRPr lang="en-GB" dirty="0"/>
          </a:p>
          <a:p>
            <a:pPr lvl="1"/>
            <a:endParaRPr lang="en-GB" dirty="0"/>
          </a:p>
        </p:txBody>
      </p:sp>
      <p:pic>
        <p:nvPicPr>
          <p:cNvPr id="3" name="Immagine 2" descr="Immagine che contiene testo, quotidiano&#10;&#10;Descrizione generata automaticamente">
            <a:extLst>
              <a:ext uri="{FF2B5EF4-FFF2-40B4-BE49-F238E27FC236}">
                <a16:creationId xmlns:a16="http://schemas.microsoft.com/office/drawing/2014/main" id="{9DC1F34C-CE8C-FAEE-D496-E3B343649B12}"/>
              </a:ext>
            </a:extLst>
          </p:cNvPr>
          <p:cNvPicPr>
            <a:picLocks noChangeAspect="1"/>
          </p:cNvPicPr>
          <p:nvPr/>
        </p:nvPicPr>
        <p:blipFill>
          <a:blip r:embed="rId3"/>
          <a:stretch>
            <a:fillRect/>
          </a:stretch>
        </p:blipFill>
        <p:spPr>
          <a:xfrm>
            <a:off x="6872758" y="584200"/>
            <a:ext cx="2180428" cy="6056745"/>
          </a:xfrm>
          <a:prstGeom prst="rect">
            <a:avLst/>
          </a:prstGeom>
        </p:spPr>
      </p:pic>
      <p:pic>
        <p:nvPicPr>
          <p:cNvPr id="5" name="Immagine 4" descr="Immagine che contiene lavagnabianca&#10;&#10;Descrizione generata automaticamente">
            <a:extLst>
              <a:ext uri="{FF2B5EF4-FFF2-40B4-BE49-F238E27FC236}">
                <a16:creationId xmlns:a16="http://schemas.microsoft.com/office/drawing/2014/main" id="{03D24F82-4EA9-F283-B21F-B59E47493EC4}"/>
              </a:ext>
            </a:extLst>
          </p:cNvPr>
          <p:cNvPicPr>
            <a:picLocks noChangeAspect="1"/>
          </p:cNvPicPr>
          <p:nvPr/>
        </p:nvPicPr>
        <p:blipFill>
          <a:blip r:embed="rId4"/>
          <a:srcRect t="46596"/>
          <a:stretch/>
        </p:blipFill>
        <p:spPr>
          <a:xfrm>
            <a:off x="2059450" y="2558724"/>
            <a:ext cx="768736" cy="967038"/>
          </a:xfrm>
          <a:prstGeom prst="rect">
            <a:avLst/>
          </a:prstGeom>
        </p:spPr>
      </p:pic>
      <p:pic>
        <p:nvPicPr>
          <p:cNvPr id="7" name="Immagine 6">
            <a:extLst>
              <a:ext uri="{FF2B5EF4-FFF2-40B4-BE49-F238E27FC236}">
                <a16:creationId xmlns:a16="http://schemas.microsoft.com/office/drawing/2014/main" id="{C10ECEE5-7CFC-6266-EFE0-9FD9F700B2F6}"/>
              </a:ext>
            </a:extLst>
          </p:cNvPr>
          <p:cNvPicPr>
            <a:picLocks noChangeAspect="1"/>
          </p:cNvPicPr>
          <p:nvPr/>
        </p:nvPicPr>
        <p:blipFill>
          <a:blip r:embed="rId5"/>
          <a:srcRect b="52927"/>
          <a:stretch/>
        </p:blipFill>
        <p:spPr>
          <a:xfrm>
            <a:off x="1075356" y="4592488"/>
            <a:ext cx="840223" cy="850970"/>
          </a:xfrm>
          <a:prstGeom prst="rect">
            <a:avLst/>
          </a:prstGeom>
        </p:spPr>
      </p:pic>
      <p:pic>
        <p:nvPicPr>
          <p:cNvPr id="2" name="Immagine 1">
            <a:extLst>
              <a:ext uri="{FF2B5EF4-FFF2-40B4-BE49-F238E27FC236}">
                <a16:creationId xmlns:a16="http://schemas.microsoft.com/office/drawing/2014/main" id="{7F8C6CF5-5135-EA17-7AA1-1DB5BF081AD2}"/>
              </a:ext>
            </a:extLst>
          </p:cNvPr>
          <p:cNvPicPr>
            <a:picLocks noChangeAspect="1"/>
          </p:cNvPicPr>
          <p:nvPr/>
        </p:nvPicPr>
        <p:blipFill>
          <a:blip r:embed="rId6"/>
          <a:srcRect r="27141"/>
          <a:stretch/>
        </p:blipFill>
        <p:spPr>
          <a:xfrm>
            <a:off x="682404" y="1051917"/>
            <a:ext cx="4128494" cy="458663"/>
          </a:xfrm>
          <a:prstGeom prst="rect">
            <a:avLst/>
          </a:prstGeom>
        </p:spPr>
      </p:pic>
      <p:pic>
        <p:nvPicPr>
          <p:cNvPr id="4" name="Immagine 3" descr="Immagine che contiene lavagnabianca&#10;&#10;Descrizione generata automaticamente">
            <a:extLst>
              <a:ext uri="{FF2B5EF4-FFF2-40B4-BE49-F238E27FC236}">
                <a16:creationId xmlns:a16="http://schemas.microsoft.com/office/drawing/2014/main" id="{D9C9D499-E3AB-B9B4-E8D3-8149009D7B27}"/>
              </a:ext>
            </a:extLst>
          </p:cNvPr>
          <p:cNvPicPr>
            <a:picLocks noChangeAspect="1"/>
          </p:cNvPicPr>
          <p:nvPr/>
        </p:nvPicPr>
        <p:blipFill>
          <a:blip r:embed="rId4"/>
          <a:srcRect b="51940"/>
          <a:stretch/>
        </p:blipFill>
        <p:spPr>
          <a:xfrm>
            <a:off x="1111100" y="2607106"/>
            <a:ext cx="768736" cy="870275"/>
          </a:xfrm>
          <a:prstGeom prst="rect">
            <a:avLst/>
          </a:prstGeom>
        </p:spPr>
      </p:pic>
      <p:pic>
        <p:nvPicPr>
          <p:cNvPr id="6" name="Immagine 5">
            <a:extLst>
              <a:ext uri="{FF2B5EF4-FFF2-40B4-BE49-F238E27FC236}">
                <a16:creationId xmlns:a16="http://schemas.microsoft.com/office/drawing/2014/main" id="{29651392-FFB0-A1D5-B6CC-C4D5923095FC}"/>
              </a:ext>
            </a:extLst>
          </p:cNvPr>
          <p:cNvPicPr>
            <a:picLocks noChangeAspect="1"/>
          </p:cNvPicPr>
          <p:nvPr/>
        </p:nvPicPr>
        <p:blipFill>
          <a:blip r:embed="rId5"/>
          <a:srcRect t="47065"/>
          <a:stretch/>
        </p:blipFill>
        <p:spPr>
          <a:xfrm>
            <a:off x="2059450" y="4566087"/>
            <a:ext cx="840223" cy="956937"/>
          </a:xfrm>
          <a:prstGeom prst="rect">
            <a:avLst/>
          </a:prstGeom>
        </p:spPr>
      </p:pic>
    </p:spTree>
    <p:extLst>
      <p:ext uri="{BB962C8B-B14F-4D97-AF65-F5344CB8AC3E}">
        <p14:creationId xmlns:p14="http://schemas.microsoft.com/office/powerpoint/2010/main" val="2576489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Perfect induction</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Proof of theorems with a finite number of variables are easy</a:t>
            </a:r>
          </a:p>
          <a:p>
            <a:pPr lvl="1"/>
            <a:r>
              <a:rPr lang="en-GB" dirty="0"/>
              <a:t>just </a:t>
            </a:r>
            <a:r>
              <a:rPr lang="en-GB" b="1" dirty="0"/>
              <a:t>show that the theorem holds for all possible values </a:t>
            </a:r>
            <a:r>
              <a:rPr lang="en-GB" dirty="0"/>
              <a:t>of these variables</a:t>
            </a:r>
          </a:p>
          <a:p>
            <a:pPr marL="590550" lvl="1" indent="0">
              <a:buNone/>
            </a:pPr>
            <a:endParaRPr lang="en-GB" dirty="0"/>
          </a:p>
          <a:p>
            <a:r>
              <a:rPr lang="en-GB" dirty="0"/>
              <a:t>Example: proving the T11 Consensus theorem using perfect induction:</a:t>
            </a:r>
          </a:p>
          <a:p>
            <a:pPr lvl="1"/>
            <a:r>
              <a:rPr lang="en-GB" dirty="0"/>
              <a:t>check both sides of the equation (BC + BD + CD = BC + BD) for all eight combinations of B, C, and D</a:t>
            </a:r>
          </a:p>
          <a:p>
            <a:pPr lvl="1"/>
            <a:endParaRPr lang="en-GB" dirty="0"/>
          </a:p>
          <a:p>
            <a:pPr lvl="1"/>
            <a:endParaRPr lang="en-GB" dirty="0"/>
          </a:p>
          <a:p>
            <a:pPr lvl="1"/>
            <a:endParaRPr lang="en-GB" dirty="0"/>
          </a:p>
          <a:p>
            <a:pPr lvl="1"/>
            <a:endParaRPr lang="en-GB" sz="1800" dirty="0"/>
          </a:p>
          <a:p>
            <a:pPr lvl="1"/>
            <a:endParaRPr lang="en-GB" sz="1800" dirty="0"/>
          </a:p>
          <a:p>
            <a:pPr lvl="1"/>
            <a:endParaRPr lang="en-GB" sz="100" dirty="0"/>
          </a:p>
          <a:p>
            <a:pPr lvl="1"/>
            <a:r>
              <a:rPr lang="en-GB" dirty="0"/>
              <a:t>Because BC + BD + CD = BC + BD for all cases, the theorem is proved!</a:t>
            </a:r>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A9BA1127-940B-4398-114A-74D2AD1503A2}"/>
              </a:ext>
            </a:extLst>
          </p:cNvPr>
          <p:cNvPicPr>
            <a:picLocks noChangeAspect="1"/>
          </p:cNvPicPr>
          <p:nvPr/>
        </p:nvPicPr>
        <p:blipFill>
          <a:blip r:embed="rId3"/>
          <a:stretch>
            <a:fillRect/>
          </a:stretch>
        </p:blipFill>
        <p:spPr>
          <a:xfrm>
            <a:off x="996113" y="3429000"/>
            <a:ext cx="3575887" cy="1838614"/>
          </a:xfrm>
          <a:prstGeom prst="rect">
            <a:avLst/>
          </a:prstGeom>
        </p:spPr>
      </p:pic>
      <p:sp>
        <p:nvSpPr>
          <p:cNvPr id="2" name="CasellaDiTesto 1">
            <a:extLst>
              <a:ext uri="{FF2B5EF4-FFF2-40B4-BE49-F238E27FC236}">
                <a16:creationId xmlns:a16="http://schemas.microsoft.com/office/drawing/2014/main" id="{4AA13EDC-8472-B94B-0D7B-C32B30979106}"/>
              </a:ext>
            </a:extLst>
          </p:cNvPr>
          <p:cNvSpPr txBox="1"/>
          <p:nvPr/>
        </p:nvSpPr>
        <p:spPr>
          <a:xfrm>
            <a:off x="4522572" y="2481272"/>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BD20C7FA-3A37-7E2A-D3E0-0703ACBAFC8C}"/>
              </a:ext>
            </a:extLst>
          </p:cNvPr>
          <p:cNvSpPr txBox="1"/>
          <p:nvPr/>
        </p:nvSpPr>
        <p:spPr>
          <a:xfrm>
            <a:off x="5910650" y="2485388"/>
            <a:ext cx="284052" cy="307777"/>
          </a:xfrm>
          <a:prstGeom prst="rect">
            <a:avLst/>
          </a:prstGeom>
          <a:noFill/>
        </p:spPr>
        <p:txBody>
          <a:bodyPr wrap="none" rtlCol="0">
            <a:spAutoFit/>
          </a:bodyPr>
          <a:lstStyle/>
          <a:p>
            <a:r>
              <a:rPr lang="en-GB" dirty="0"/>
              <a:t>_</a:t>
            </a:r>
          </a:p>
        </p:txBody>
      </p:sp>
      <p:sp>
        <p:nvSpPr>
          <p:cNvPr id="6" name="CasellaDiTesto 5">
            <a:extLst>
              <a:ext uri="{FF2B5EF4-FFF2-40B4-BE49-F238E27FC236}">
                <a16:creationId xmlns:a16="http://schemas.microsoft.com/office/drawing/2014/main" id="{9706568B-3D78-AE10-BF2E-E71220C10B7A}"/>
              </a:ext>
            </a:extLst>
          </p:cNvPr>
          <p:cNvSpPr txBox="1"/>
          <p:nvPr/>
        </p:nvSpPr>
        <p:spPr>
          <a:xfrm>
            <a:off x="2327188" y="5251138"/>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C8CE10C2-0575-F16E-0A0D-A154E8B38D10}"/>
              </a:ext>
            </a:extLst>
          </p:cNvPr>
          <p:cNvSpPr txBox="1"/>
          <p:nvPr/>
        </p:nvSpPr>
        <p:spPr>
          <a:xfrm>
            <a:off x="3715266" y="5255254"/>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87796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(1)</a:t>
            </a:r>
            <a:endParaRPr dirty="0"/>
          </a:p>
        </p:txBody>
      </p:sp>
      <p:sp>
        <p:nvSpPr>
          <p:cNvPr id="84" name="Google Shape;84;p14"/>
          <p:cNvSpPr txBox="1">
            <a:spLocks noGrp="1"/>
          </p:cNvSpPr>
          <p:nvPr>
            <p:ph type="body" idx="1"/>
          </p:nvPr>
        </p:nvSpPr>
        <p:spPr>
          <a:xfrm>
            <a:off x="162750" y="1082249"/>
            <a:ext cx="8818500" cy="5354518"/>
          </a:xfrm>
          <a:prstGeom prst="rect">
            <a:avLst/>
          </a:prstGeom>
        </p:spPr>
        <p:txBody>
          <a:bodyPr spcFirstLastPara="1" wrap="square" lIns="91425" tIns="91425" rIns="91425" bIns="91425" anchor="t" anchorCtr="0">
            <a:noAutofit/>
          </a:bodyPr>
          <a:lstStyle/>
          <a:p>
            <a:pPr lvl="0"/>
            <a:r>
              <a:rPr lang="en-GB" dirty="0"/>
              <a:t>Theorems help us </a:t>
            </a:r>
            <a:r>
              <a:rPr lang="en-GB" b="1" dirty="0"/>
              <a:t>simplify boolean equations</a:t>
            </a:r>
          </a:p>
          <a:p>
            <a:pPr lvl="1"/>
            <a:r>
              <a:rPr lang="en-GB" dirty="0"/>
              <a:t>example, consider the previously sum-of-products expression Y = AB + AB</a:t>
            </a:r>
          </a:p>
          <a:p>
            <a:pPr lvl="1"/>
            <a:r>
              <a:rPr lang="en-GB" dirty="0"/>
              <a:t>by using the T10 Combining theorem the equation simplifies to  Y = B</a:t>
            </a:r>
          </a:p>
          <a:p>
            <a:pPr lvl="1"/>
            <a:r>
              <a:rPr lang="en-GB" dirty="0"/>
              <a:t>this may have been obvious looking at the truth table</a:t>
            </a:r>
          </a:p>
          <a:p>
            <a:pPr lvl="1"/>
            <a:r>
              <a:rPr lang="en-GB" dirty="0"/>
              <a:t>in general, multiple steps may be necessary to simplify more complex equations</a:t>
            </a:r>
          </a:p>
          <a:p>
            <a:pPr lvl="0"/>
            <a:r>
              <a:rPr lang="en-GB" dirty="0"/>
              <a:t>The </a:t>
            </a:r>
            <a:r>
              <a:rPr lang="en-GB" b="1" dirty="0"/>
              <a:t>basic principle </a:t>
            </a:r>
            <a:r>
              <a:rPr lang="en-GB" dirty="0"/>
              <a:t>of simplifying sum-of-products equations is to combine terms using the relationship PA + P</a:t>
            </a:r>
            <a:r>
              <a:rPr lang="en-GB" u="sng" dirty="0"/>
              <a:t>A</a:t>
            </a:r>
            <a:r>
              <a:rPr lang="en-GB" dirty="0"/>
              <a:t> = P, where P may be any term</a:t>
            </a:r>
          </a:p>
          <a:p>
            <a:pPr lvl="0"/>
            <a:r>
              <a:rPr lang="en-GB" dirty="0"/>
              <a:t>How far can an equation be simplified?</a:t>
            </a:r>
          </a:p>
          <a:p>
            <a:pPr lvl="1"/>
            <a:r>
              <a:rPr lang="en-GB" dirty="0"/>
              <a:t>we define an equation in sum-of-products form to be </a:t>
            </a:r>
            <a:r>
              <a:rPr lang="en-GB" b="1" dirty="0"/>
              <a:t>minimized</a:t>
            </a:r>
            <a:r>
              <a:rPr lang="en-GB" dirty="0"/>
              <a:t> if it uses the </a:t>
            </a:r>
            <a:r>
              <a:rPr lang="en-GB" b="1" dirty="0"/>
              <a:t>fewest possible products</a:t>
            </a:r>
          </a:p>
          <a:p>
            <a:pPr lvl="1"/>
            <a:r>
              <a:rPr lang="en-GB" dirty="0"/>
              <a:t>if there are several equations with the same number of products, the minimal one is the one with the </a:t>
            </a:r>
            <a:r>
              <a:rPr lang="en-GB" b="1" dirty="0"/>
              <a:t>fewest literals</a:t>
            </a:r>
            <a:endParaRPr lang="en-GB" dirty="0"/>
          </a:p>
          <a:p>
            <a:pPr lvl="0"/>
            <a:r>
              <a:rPr lang="en-GB" dirty="0"/>
              <a:t>A product is called a </a:t>
            </a:r>
            <a:r>
              <a:rPr lang="en-GB" b="1" dirty="0"/>
              <a:t>prime product </a:t>
            </a:r>
            <a:r>
              <a:rPr lang="en-GB" dirty="0"/>
              <a:t>if it cannot be combined with any other product in the equation to form a new product with fewer literals </a:t>
            </a:r>
          </a:p>
          <a:p>
            <a:pPr lvl="1"/>
            <a:r>
              <a:rPr lang="en-GB" dirty="0"/>
              <a:t>product in a minimal equation must all be prime product</a:t>
            </a:r>
          </a:p>
          <a:p>
            <a:pPr lvl="1"/>
            <a:r>
              <a:rPr lang="en-GB" dirty="0"/>
              <a:t>otherwise, they could be combined to reduce the number of literals</a:t>
            </a:r>
          </a:p>
          <a:p>
            <a:pPr lvl="1"/>
            <a:endParaRPr lang="en-GB" dirty="0"/>
          </a:p>
        </p:txBody>
      </p:sp>
      <p:pic>
        <p:nvPicPr>
          <p:cNvPr id="2" name="Immagine 1" descr="Immagine che contiene tavolo&#10;&#10;Descrizione generata automaticamente">
            <a:extLst>
              <a:ext uri="{FF2B5EF4-FFF2-40B4-BE49-F238E27FC236}">
                <a16:creationId xmlns:a16="http://schemas.microsoft.com/office/drawing/2014/main" id="{4D8DF35D-AFC1-8893-E837-077C4E58076D}"/>
              </a:ext>
            </a:extLst>
          </p:cNvPr>
          <p:cNvPicPr>
            <a:picLocks noChangeAspect="1"/>
          </p:cNvPicPr>
          <p:nvPr/>
        </p:nvPicPr>
        <p:blipFill rotWithShape="1">
          <a:blip r:embed="rId3"/>
          <a:srcRect t="1" r="60672" b="3522"/>
          <a:stretch/>
        </p:blipFill>
        <p:spPr>
          <a:xfrm>
            <a:off x="7913578" y="1299279"/>
            <a:ext cx="918722" cy="1109550"/>
          </a:xfrm>
          <a:prstGeom prst="rect">
            <a:avLst/>
          </a:prstGeom>
        </p:spPr>
      </p:pic>
      <p:sp>
        <p:nvSpPr>
          <p:cNvPr id="3" name="CasellaDiTesto 2">
            <a:extLst>
              <a:ext uri="{FF2B5EF4-FFF2-40B4-BE49-F238E27FC236}">
                <a16:creationId xmlns:a16="http://schemas.microsoft.com/office/drawing/2014/main" id="{DA419527-1145-E1BE-9857-23EF4C875362}"/>
              </a:ext>
            </a:extLst>
          </p:cNvPr>
          <p:cNvSpPr txBox="1"/>
          <p:nvPr/>
        </p:nvSpPr>
        <p:spPr>
          <a:xfrm>
            <a:off x="6903307" y="1299279"/>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351092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(2)</a:t>
            </a:r>
            <a:endParaRPr dirty="0"/>
          </a:p>
        </p:txBody>
      </p:sp>
      <p:sp>
        <p:nvSpPr>
          <p:cNvPr id="84" name="Google Shape;84;p14"/>
          <p:cNvSpPr txBox="1">
            <a:spLocks noGrp="1"/>
          </p:cNvSpPr>
          <p:nvPr>
            <p:ph type="body" idx="1"/>
          </p:nvPr>
        </p:nvSpPr>
        <p:spPr>
          <a:xfrm>
            <a:off x="301300" y="1212537"/>
            <a:ext cx="8659820" cy="5354518"/>
          </a:xfrm>
          <a:prstGeom prst="rect">
            <a:avLst/>
          </a:prstGeom>
        </p:spPr>
        <p:txBody>
          <a:bodyPr spcFirstLastPara="1" wrap="square" lIns="91425" tIns="91425" rIns="91425" bIns="91425" anchor="t" anchorCtr="0">
            <a:noAutofit/>
          </a:bodyPr>
          <a:lstStyle/>
          <a:p>
            <a:pPr lvl="0"/>
            <a:r>
              <a:rPr lang="en-GB" dirty="0"/>
              <a:t>Minimize A B C + A B C + A B C</a:t>
            </a:r>
          </a:p>
          <a:p>
            <a:r>
              <a:rPr lang="en-GB" dirty="0"/>
              <a:t>Minterms A B C and A B C  differ only in A, so we can combine them to form B C</a:t>
            </a:r>
          </a:p>
          <a:p>
            <a:pPr lvl="1"/>
            <a:r>
              <a:rPr lang="en-GB" dirty="0"/>
              <a:t>B C + A B C</a:t>
            </a:r>
          </a:p>
          <a:p>
            <a:r>
              <a:rPr lang="en-GB" dirty="0"/>
              <a:t>Notice that also minterms A B C and A B C  differ by a single literal, thus we could have combined these two</a:t>
            </a:r>
            <a:endParaRPr lang="en-GB" u="sng" dirty="0"/>
          </a:p>
          <a:p>
            <a:pPr lvl="1"/>
            <a:r>
              <a:rPr lang="en-GB" dirty="0"/>
              <a:t>A B C + A B</a:t>
            </a:r>
          </a:p>
          <a:p>
            <a:r>
              <a:rPr lang="en-GB" dirty="0"/>
              <a:t>Products B C and A B </a:t>
            </a:r>
            <a:r>
              <a:rPr lang="en-GB" b="1" dirty="0"/>
              <a:t>share</a:t>
            </a:r>
            <a:r>
              <a:rPr lang="en-GB" dirty="0"/>
              <a:t> the minterm A B C </a:t>
            </a:r>
          </a:p>
          <a:p>
            <a:r>
              <a:rPr lang="en-GB" dirty="0"/>
              <a:t>So, are we stuck with simplifying only one of them?</a:t>
            </a:r>
          </a:p>
          <a:p>
            <a:pPr marL="120650" indent="0">
              <a:buNone/>
            </a:pPr>
            <a:r>
              <a:rPr lang="en-GB" dirty="0"/>
              <a:t> </a:t>
            </a:r>
          </a:p>
          <a:p>
            <a:r>
              <a:rPr lang="en-GB" dirty="0"/>
              <a:t>Using the idempotency theorem, we can duplicate terms as many times</a:t>
            </a:r>
          </a:p>
          <a:p>
            <a:pPr lvl="1"/>
            <a:r>
              <a:rPr lang="en-GB" dirty="0"/>
              <a:t>T3 Idempotency: A B C + A B C + </a:t>
            </a:r>
            <a:r>
              <a:rPr lang="en-GB" b="1" dirty="0"/>
              <a:t>A B C  </a:t>
            </a:r>
            <a:r>
              <a:rPr lang="en-GB" dirty="0"/>
              <a:t>+A B C </a:t>
            </a:r>
          </a:p>
          <a:p>
            <a:pPr lvl="1"/>
            <a:r>
              <a:rPr lang="en-GB" dirty="0"/>
              <a:t>T8 Distributivity:  B C (A + A) + A B (C + C)</a:t>
            </a:r>
          </a:p>
          <a:p>
            <a:pPr lvl="1"/>
            <a:r>
              <a:rPr lang="en-GB" dirty="0"/>
              <a:t>T5 Complements: B C (1) + A B (1)</a:t>
            </a:r>
          </a:p>
          <a:p>
            <a:pPr lvl="1"/>
            <a:r>
              <a:rPr lang="en-GB" dirty="0"/>
              <a:t>T1 Identity: B C + A B</a:t>
            </a:r>
          </a:p>
          <a:p>
            <a:pPr lvl="1"/>
            <a:endParaRPr lang="en-GB" dirty="0"/>
          </a:p>
          <a:p>
            <a:pPr lvl="1"/>
            <a:endParaRPr lang="en-GB" dirty="0"/>
          </a:p>
          <a:p>
            <a:pPr lvl="1"/>
            <a:endParaRPr lang="en-GB" dirty="0"/>
          </a:p>
        </p:txBody>
      </p:sp>
      <p:sp>
        <p:nvSpPr>
          <p:cNvPr id="2" name="CasellaDiTesto 1">
            <a:extLst>
              <a:ext uri="{FF2B5EF4-FFF2-40B4-BE49-F238E27FC236}">
                <a16:creationId xmlns:a16="http://schemas.microsoft.com/office/drawing/2014/main" id="{18491298-AAA5-4091-9C91-D9705EDA2EC2}"/>
              </a:ext>
            </a:extLst>
          </p:cNvPr>
          <p:cNvSpPr txBox="1"/>
          <p:nvPr/>
        </p:nvSpPr>
        <p:spPr>
          <a:xfrm>
            <a:off x="1746421" y="1083362"/>
            <a:ext cx="284052" cy="307777"/>
          </a:xfrm>
          <a:prstGeom prst="rect">
            <a:avLst/>
          </a:prstGeom>
          <a:noFill/>
        </p:spPr>
        <p:txBody>
          <a:bodyPr wrap="none" rtlCol="0">
            <a:spAutoFit/>
          </a:bodyPr>
          <a:lstStyle/>
          <a:p>
            <a:r>
              <a:rPr lang="en-GB" dirty="0"/>
              <a:t>_</a:t>
            </a:r>
          </a:p>
        </p:txBody>
      </p:sp>
      <p:sp>
        <p:nvSpPr>
          <p:cNvPr id="4" name="CasellaDiTesto 3">
            <a:extLst>
              <a:ext uri="{FF2B5EF4-FFF2-40B4-BE49-F238E27FC236}">
                <a16:creationId xmlns:a16="http://schemas.microsoft.com/office/drawing/2014/main" id="{0E1E9B5E-EE3F-4374-1CB8-F6A1E8A517C3}"/>
              </a:ext>
            </a:extLst>
          </p:cNvPr>
          <p:cNvSpPr txBox="1"/>
          <p:nvPr/>
        </p:nvSpPr>
        <p:spPr>
          <a:xfrm>
            <a:off x="1931773" y="1079240"/>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A4D4998C-96F1-1AF2-84E6-C6EE69CE8395}"/>
              </a:ext>
            </a:extLst>
          </p:cNvPr>
          <p:cNvSpPr txBox="1"/>
          <p:nvPr/>
        </p:nvSpPr>
        <p:spPr>
          <a:xfrm>
            <a:off x="2129483" y="1087478"/>
            <a:ext cx="284052" cy="307777"/>
          </a:xfrm>
          <a:prstGeom prst="rect">
            <a:avLst/>
          </a:prstGeom>
          <a:noFill/>
        </p:spPr>
        <p:txBody>
          <a:bodyPr wrap="none" rtlCol="0">
            <a:spAutoFit/>
          </a:bodyPr>
          <a:lstStyle/>
          <a:p>
            <a:r>
              <a:rPr lang="en-GB" dirty="0"/>
              <a:t>_</a:t>
            </a:r>
          </a:p>
        </p:txBody>
      </p:sp>
      <p:sp>
        <p:nvSpPr>
          <p:cNvPr id="6" name="CasellaDiTesto 5">
            <a:extLst>
              <a:ext uri="{FF2B5EF4-FFF2-40B4-BE49-F238E27FC236}">
                <a16:creationId xmlns:a16="http://schemas.microsoft.com/office/drawing/2014/main" id="{26ED3F95-50A3-6CFA-887E-C3EDABBEF66A}"/>
              </a:ext>
            </a:extLst>
          </p:cNvPr>
          <p:cNvSpPr txBox="1"/>
          <p:nvPr/>
        </p:nvSpPr>
        <p:spPr>
          <a:xfrm>
            <a:off x="2689655" y="1087478"/>
            <a:ext cx="284052" cy="307777"/>
          </a:xfrm>
          <a:prstGeom prst="rect">
            <a:avLst/>
          </a:prstGeom>
          <a:noFill/>
        </p:spPr>
        <p:txBody>
          <a:bodyPr wrap="none" rtlCol="0">
            <a:spAutoFit/>
          </a:bodyPr>
          <a:lstStyle/>
          <a:p>
            <a:r>
              <a:rPr lang="en-GB" b="1" dirty="0"/>
              <a:t>_</a:t>
            </a:r>
          </a:p>
        </p:txBody>
      </p:sp>
      <p:sp>
        <p:nvSpPr>
          <p:cNvPr id="7" name="CasellaDiTesto 6">
            <a:extLst>
              <a:ext uri="{FF2B5EF4-FFF2-40B4-BE49-F238E27FC236}">
                <a16:creationId xmlns:a16="http://schemas.microsoft.com/office/drawing/2014/main" id="{97D942C5-2A17-E6E2-A79A-7D45E8D2F22C}"/>
              </a:ext>
            </a:extLst>
          </p:cNvPr>
          <p:cNvSpPr txBox="1"/>
          <p:nvPr/>
        </p:nvSpPr>
        <p:spPr>
          <a:xfrm>
            <a:off x="2891483" y="1091594"/>
            <a:ext cx="284052" cy="307777"/>
          </a:xfrm>
          <a:prstGeom prst="rect">
            <a:avLst/>
          </a:prstGeom>
          <a:noFill/>
        </p:spPr>
        <p:txBody>
          <a:bodyPr wrap="none" rtlCol="0">
            <a:spAutoFit/>
          </a:bodyPr>
          <a:lstStyle/>
          <a:p>
            <a:r>
              <a:rPr lang="en-GB" b="1" dirty="0"/>
              <a:t>_</a:t>
            </a:r>
          </a:p>
        </p:txBody>
      </p:sp>
      <p:sp>
        <p:nvSpPr>
          <p:cNvPr id="8" name="CasellaDiTesto 7">
            <a:extLst>
              <a:ext uri="{FF2B5EF4-FFF2-40B4-BE49-F238E27FC236}">
                <a16:creationId xmlns:a16="http://schemas.microsoft.com/office/drawing/2014/main" id="{C3B23D24-617D-BA63-4107-143B7C4A929A}"/>
              </a:ext>
            </a:extLst>
          </p:cNvPr>
          <p:cNvSpPr txBox="1"/>
          <p:nvPr/>
        </p:nvSpPr>
        <p:spPr>
          <a:xfrm>
            <a:off x="3443419" y="1083356"/>
            <a:ext cx="284052" cy="307777"/>
          </a:xfrm>
          <a:prstGeom prst="rect">
            <a:avLst/>
          </a:prstGeom>
          <a:noFill/>
        </p:spPr>
        <p:txBody>
          <a:bodyPr wrap="none" rtlCol="0">
            <a:spAutoFit/>
          </a:bodyPr>
          <a:lstStyle/>
          <a:p>
            <a:r>
              <a:rPr lang="en-GB" b="1" dirty="0"/>
              <a:t>_</a:t>
            </a:r>
          </a:p>
        </p:txBody>
      </p:sp>
      <p:sp>
        <p:nvSpPr>
          <p:cNvPr id="9" name="CasellaDiTesto 8">
            <a:extLst>
              <a:ext uri="{FF2B5EF4-FFF2-40B4-BE49-F238E27FC236}">
                <a16:creationId xmlns:a16="http://schemas.microsoft.com/office/drawing/2014/main" id="{E9178B97-0E46-DBB4-13E2-1F7C63F2358F}"/>
              </a:ext>
            </a:extLst>
          </p:cNvPr>
          <p:cNvSpPr txBox="1"/>
          <p:nvPr/>
        </p:nvSpPr>
        <p:spPr>
          <a:xfrm>
            <a:off x="1791727" y="1359331"/>
            <a:ext cx="284052" cy="307777"/>
          </a:xfrm>
          <a:prstGeom prst="rect">
            <a:avLst/>
          </a:prstGeom>
          <a:noFill/>
        </p:spPr>
        <p:txBody>
          <a:bodyPr wrap="none" rtlCol="0">
            <a:spAutoFit/>
          </a:bodyPr>
          <a:lstStyle/>
          <a:p>
            <a:r>
              <a:rPr lang="en-GB" dirty="0"/>
              <a:t>_</a:t>
            </a:r>
          </a:p>
        </p:txBody>
      </p:sp>
      <p:sp>
        <p:nvSpPr>
          <p:cNvPr id="10" name="CasellaDiTesto 9">
            <a:extLst>
              <a:ext uri="{FF2B5EF4-FFF2-40B4-BE49-F238E27FC236}">
                <a16:creationId xmlns:a16="http://schemas.microsoft.com/office/drawing/2014/main" id="{332AA2AE-5161-0FF4-8281-D99F621C0EED}"/>
              </a:ext>
            </a:extLst>
          </p:cNvPr>
          <p:cNvSpPr txBox="1"/>
          <p:nvPr/>
        </p:nvSpPr>
        <p:spPr>
          <a:xfrm>
            <a:off x="1993555" y="1363447"/>
            <a:ext cx="284052" cy="307777"/>
          </a:xfrm>
          <a:prstGeom prst="rect">
            <a:avLst/>
          </a:prstGeom>
          <a:noFill/>
        </p:spPr>
        <p:txBody>
          <a:bodyPr wrap="none" rtlCol="0">
            <a:spAutoFit/>
          </a:bodyPr>
          <a:lstStyle/>
          <a:p>
            <a:r>
              <a:rPr lang="en-GB" dirty="0"/>
              <a:t>_</a:t>
            </a:r>
          </a:p>
        </p:txBody>
      </p:sp>
      <p:sp>
        <p:nvSpPr>
          <p:cNvPr id="11" name="CasellaDiTesto 10">
            <a:extLst>
              <a:ext uri="{FF2B5EF4-FFF2-40B4-BE49-F238E27FC236}">
                <a16:creationId xmlns:a16="http://schemas.microsoft.com/office/drawing/2014/main" id="{9498BC6B-E1B3-4867-AF93-111E69C03696}"/>
              </a:ext>
            </a:extLst>
          </p:cNvPr>
          <p:cNvSpPr txBox="1"/>
          <p:nvPr/>
        </p:nvSpPr>
        <p:spPr>
          <a:xfrm>
            <a:off x="2199503" y="1363447"/>
            <a:ext cx="284052" cy="307777"/>
          </a:xfrm>
          <a:prstGeom prst="rect">
            <a:avLst/>
          </a:prstGeom>
          <a:noFill/>
        </p:spPr>
        <p:txBody>
          <a:bodyPr wrap="none" rtlCol="0">
            <a:spAutoFit/>
          </a:bodyPr>
          <a:lstStyle/>
          <a:p>
            <a:r>
              <a:rPr lang="en-GB" dirty="0"/>
              <a:t>_</a:t>
            </a:r>
          </a:p>
        </p:txBody>
      </p:sp>
      <p:sp>
        <p:nvSpPr>
          <p:cNvPr id="12" name="CasellaDiTesto 11">
            <a:extLst>
              <a:ext uri="{FF2B5EF4-FFF2-40B4-BE49-F238E27FC236}">
                <a16:creationId xmlns:a16="http://schemas.microsoft.com/office/drawing/2014/main" id="{1A1235D8-8CE3-4928-DCEC-EF29B5B70AC9}"/>
              </a:ext>
            </a:extLst>
          </p:cNvPr>
          <p:cNvSpPr txBox="1"/>
          <p:nvPr/>
        </p:nvSpPr>
        <p:spPr>
          <a:xfrm>
            <a:off x="3006814" y="1379924"/>
            <a:ext cx="284052" cy="307777"/>
          </a:xfrm>
          <a:prstGeom prst="rect">
            <a:avLst/>
          </a:prstGeom>
          <a:noFill/>
        </p:spPr>
        <p:txBody>
          <a:bodyPr wrap="none" rtlCol="0">
            <a:spAutoFit/>
          </a:bodyPr>
          <a:lstStyle/>
          <a:p>
            <a:r>
              <a:rPr lang="en-GB" b="1" dirty="0"/>
              <a:t>_</a:t>
            </a:r>
          </a:p>
        </p:txBody>
      </p:sp>
      <p:sp>
        <p:nvSpPr>
          <p:cNvPr id="13" name="CasellaDiTesto 12">
            <a:extLst>
              <a:ext uri="{FF2B5EF4-FFF2-40B4-BE49-F238E27FC236}">
                <a16:creationId xmlns:a16="http://schemas.microsoft.com/office/drawing/2014/main" id="{09D1D4A1-8D92-56B6-6E38-5B2E0F4A67D7}"/>
              </a:ext>
            </a:extLst>
          </p:cNvPr>
          <p:cNvSpPr txBox="1"/>
          <p:nvPr/>
        </p:nvSpPr>
        <p:spPr>
          <a:xfrm>
            <a:off x="3208642" y="1375802"/>
            <a:ext cx="284052" cy="307777"/>
          </a:xfrm>
          <a:prstGeom prst="rect">
            <a:avLst/>
          </a:prstGeom>
          <a:noFill/>
        </p:spPr>
        <p:txBody>
          <a:bodyPr wrap="none" rtlCol="0">
            <a:spAutoFit/>
          </a:bodyPr>
          <a:lstStyle/>
          <a:p>
            <a:r>
              <a:rPr lang="en-GB" b="1" dirty="0"/>
              <a:t>_</a:t>
            </a:r>
          </a:p>
        </p:txBody>
      </p:sp>
      <p:sp>
        <p:nvSpPr>
          <p:cNvPr id="14" name="CasellaDiTesto 13">
            <a:extLst>
              <a:ext uri="{FF2B5EF4-FFF2-40B4-BE49-F238E27FC236}">
                <a16:creationId xmlns:a16="http://schemas.microsoft.com/office/drawing/2014/main" id="{6B3D2449-7E4C-600C-1A9D-DE3B15E2F62E}"/>
              </a:ext>
            </a:extLst>
          </p:cNvPr>
          <p:cNvSpPr txBox="1"/>
          <p:nvPr/>
        </p:nvSpPr>
        <p:spPr>
          <a:xfrm>
            <a:off x="8386124" y="1370976"/>
            <a:ext cx="284052" cy="307777"/>
          </a:xfrm>
          <a:prstGeom prst="rect">
            <a:avLst/>
          </a:prstGeom>
          <a:noFill/>
        </p:spPr>
        <p:txBody>
          <a:bodyPr wrap="none" rtlCol="0">
            <a:spAutoFit/>
          </a:bodyPr>
          <a:lstStyle/>
          <a:p>
            <a:r>
              <a:rPr lang="en-GB" b="1" dirty="0"/>
              <a:t>_</a:t>
            </a:r>
          </a:p>
        </p:txBody>
      </p:sp>
      <p:sp>
        <p:nvSpPr>
          <p:cNvPr id="15" name="CasellaDiTesto 14">
            <a:extLst>
              <a:ext uri="{FF2B5EF4-FFF2-40B4-BE49-F238E27FC236}">
                <a16:creationId xmlns:a16="http://schemas.microsoft.com/office/drawing/2014/main" id="{1B45E807-B917-1449-A5C7-3E503B75E08F}"/>
              </a:ext>
            </a:extLst>
          </p:cNvPr>
          <p:cNvSpPr txBox="1"/>
          <p:nvPr/>
        </p:nvSpPr>
        <p:spPr>
          <a:xfrm>
            <a:off x="8596190" y="1375092"/>
            <a:ext cx="284052" cy="307777"/>
          </a:xfrm>
          <a:prstGeom prst="rect">
            <a:avLst/>
          </a:prstGeom>
          <a:noFill/>
        </p:spPr>
        <p:txBody>
          <a:bodyPr wrap="none" rtlCol="0">
            <a:spAutoFit/>
          </a:bodyPr>
          <a:lstStyle/>
          <a:p>
            <a:r>
              <a:rPr lang="en-GB" b="1" dirty="0"/>
              <a:t>_</a:t>
            </a:r>
          </a:p>
        </p:txBody>
      </p:sp>
      <p:sp>
        <p:nvSpPr>
          <p:cNvPr id="16" name="CasellaDiTesto 15">
            <a:extLst>
              <a:ext uri="{FF2B5EF4-FFF2-40B4-BE49-F238E27FC236}">
                <a16:creationId xmlns:a16="http://schemas.microsoft.com/office/drawing/2014/main" id="{03D607D8-0232-0938-BABD-2C02054E90D1}"/>
              </a:ext>
            </a:extLst>
          </p:cNvPr>
          <p:cNvSpPr txBox="1"/>
          <p:nvPr/>
        </p:nvSpPr>
        <p:spPr>
          <a:xfrm>
            <a:off x="1404703" y="1720653"/>
            <a:ext cx="284052" cy="307777"/>
          </a:xfrm>
          <a:prstGeom prst="rect">
            <a:avLst/>
          </a:prstGeom>
          <a:noFill/>
        </p:spPr>
        <p:txBody>
          <a:bodyPr wrap="none" rtlCol="0">
            <a:spAutoFit/>
          </a:bodyPr>
          <a:lstStyle/>
          <a:p>
            <a:r>
              <a:rPr lang="en-GB" b="1" dirty="0"/>
              <a:t>_</a:t>
            </a:r>
          </a:p>
        </p:txBody>
      </p:sp>
      <p:sp>
        <p:nvSpPr>
          <p:cNvPr id="17" name="CasellaDiTesto 16">
            <a:extLst>
              <a:ext uri="{FF2B5EF4-FFF2-40B4-BE49-F238E27FC236}">
                <a16:creationId xmlns:a16="http://schemas.microsoft.com/office/drawing/2014/main" id="{8DF3B5FF-C2FF-843F-2FDF-F2578CA15B31}"/>
              </a:ext>
            </a:extLst>
          </p:cNvPr>
          <p:cNvSpPr txBox="1"/>
          <p:nvPr/>
        </p:nvSpPr>
        <p:spPr>
          <a:xfrm>
            <a:off x="1233068" y="1716966"/>
            <a:ext cx="284052" cy="307777"/>
          </a:xfrm>
          <a:prstGeom prst="rect">
            <a:avLst/>
          </a:prstGeom>
          <a:noFill/>
        </p:spPr>
        <p:txBody>
          <a:bodyPr wrap="none" rtlCol="0">
            <a:spAutoFit/>
          </a:bodyPr>
          <a:lstStyle/>
          <a:p>
            <a:r>
              <a:rPr lang="en-GB" b="1" dirty="0"/>
              <a:t>_</a:t>
            </a:r>
          </a:p>
        </p:txBody>
      </p:sp>
      <p:sp>
        <p:nvSpPr>
          <p:cNvPr id="18" name="CasellaDiTesto 17">
            <a:extLst>
              <a:ext uri="{FF2B5EF4-FFF2-40B4-BE49-F238E27FC236}">
                <a16:creationId xmlns:a16="http://schemas.microsoft.com/office/drawing/2014/main" id="{0FC514C9-E840-67D2-3DA4-ED1D241D3942}"/>
              </a:ext>
            </a:extLst>
          </p:cNvPr>
          <p:cNvSpPr txBox="1"/>
          <p:nvPr/>
        </p:nvSpPr>
        <p:spPr>
          <a:xfrm>
            <a:off x="1888453" y="1716965"/>
            <a:ext cx="284052" cy="307777"/>
          </a:xfrm>
          <a:prstGeom prst="rect">
            <a:avLst/>
          </a:prstGeom>
          <a:noFill/>
        </p:spPr>
        <p:txBody>
          <a:bodyPr wrap="none" rtlCol="0">
            <a:spAutoFit/>
          </a:bodyPr>
          <a:lstStyle/>
          <a:p>
            <a:r>
              <a:rPr lang="en-GB" b="1" dirty="0"/>
              <a:t>_</a:t>
            </a:r>
          </a:p>
        </p:txBody>
      </p:sp>
      <p:sp>
        <p:nvSpPr>
          <p:cNvPr id="19" name="CasellaDiTesto 18">
            <a:extLst>
              <a:ext uri="{FF2B5EF4-FFF2-40B4-BE49-F238E27FC236}">
                <a16:creationId xmlns:a16="http://schemas.microsoft.com/office/drawing/2014/main" id="{521139EC-972B-3BA6-7ED9-ADDB7225F0F9}"/>
              </a:ext>
            </a:extLst>
          </p:cNvPr>
          <p:cNvSpPr txBox="1"/>
          <p:nvPr/>
        </p:nvSpPr>
        <p:spPr>
          <a:xfrm>
            <a:off x="3625870" y="2041218"/>
            <a:ext cx="284052" cy="307777"/>
          </a:xfrm>
          <a:prstGeom prst="rect">
            <a:avLst/>
          </a:prstGeom>
          <a:noFill/>
        </p:spPr>
        <p:txBody>
          <a:bodyPr wrap="none" rtlCol="0">
            <a:spAutoFit/>
          </a:bodyPr>
          <a:lstStyle/>
          <a:p>
            <a:r>
              <a:rPr lang="en-GB" b="1" dirty="0"/>
              <a:t>_</a:t>
            </a:r>
          </a:p>
        </p:txBody>
      </p:sp>
      <p:sp>
        <p:nvSpPr>
          <p:cNvPr id="20" name="CasellaDiTesto 19">
            <a:extLst>
              <a:ext uri="{FF2B5EF4-FFF2-40B4-BE49-F238E27FC236}">
                <a16:creationId xmlns:a16="http://schemas.microsoft.com/office/drawing/2014/main" id="{7D602546-81FE-1649-BCF1-3F2836D82726}"/>
              </a:ext>
            </a:extLst>
          </p:cNvPr>
          <p:cNvSpPr txBox="1"/>
          <p:nvPr/>
        </p:nvSpPr>
        <p:spPr>
          <a:xfrm>
            <a:off x="3827698" y="2037096"/>
            <a:ext cx="284052" cy="307777"/>
          </a:xfrm>
          <a:prstGeom prst="rect">
            <a:avLst/>
          </a:prstGeom>
          <a:noFill/>
        </p:spPr>
        <p:txBody>
          <a:bodyPr wrap="none" rtlCol="0">
            <a:spAutoFit/>
          </a:bodyPr>
          <a:lstStyle/>
          <a:p>
            <a:r>
              <a:rPr lang="en-GB" b="1" dirty="0"/>
              <a:t>_</a:t>
            </a:r>
          </a:p>
        </p:txBody>
      </p:sp>
      <p:sp>
        <p:nvSpPr>
          <p:cNvPr id="21" name="CasellaDiTesto 20">
            <a:extLst>
              <a:ext uri="{FF2B5EF4-FFF2-40B4-BE49-F238E27FC236}">
                <a16:creationId xmlns:a16="http://schemas.microsoft.com/office/drawing/2014/main" id="{85564112-46AB-BC7A-57CC-4A5A5F76BB61}"/>
              </a:ext>
            </a:extLst>
          </p:cNvPr>
          <p:cNvSpPr txBox="1"/>
          <p:nvPr/>
        </p:nvSpPr>
        <p:spPr>
          <a:xfrm>
            <a:off x="4639448" y="2067134"/>
            <a:ext cx="284052" cy="307777"/>
          </a:xfrm>
          <a:prstGeom prst="rect">
            <a:avLst/>
          </a:prstGeom>
          <a:noFill/>
        </p:spPr>
        <p:txBody>
          <a:bodyPr wrap="none" rtlCol="0">
            <a:spAutoFit/>
          </a:bodyPr>
          <a:lstStyle/>
          <a:p>
            <a:r>
              <a:rPr lang="en-GB" b="1" dirty="0"/>
              <a:t>_</a:t>
            </a:r>
          </a:p>
        </p:txBody>
      </p:sp>
      <p:sp>
        <p:nvSpPr>
          <p:cNvPr id="22" name="CasellaDiTesto 21">
            <a:extLst>
              <a:ext uri="{FF2B5EF4-FFF2-40B4-BE49-F238E27FC236}">
                <a16:creationId xmlns:a16="http://schemas.microsoft.com/office/drawing/2014/main" id="{610AC139-554E-3BE0-8229-684AB3BDA9B9}"/>
              </a:ext>
            </a:extLst>
          </p:cNvPr>
          <p:cNvSpPr txBox="1"/>
          <p:nvPr/>
        </p:nvSpPr>
        <p:spPr>
          <a:xfrm>
            <a:off x="1223916" y="2704363"/>
            <a:ext cx="284052" cy="307777"/>
          </a:xfrm>
          <a:prstGeom prst="rect">
            <a:avLst/>
          </a:prstGeom>
          <a:noFill/>
        </p:spPr>
        <p:txBody>
          <a:bodyPr wrap="none" rtlCol="0">
            <a:spAutoFit/>
          </a:bodyPr>
          <a:lstStyle/>
          <a:p>
            <a:r>
              <a:rPr lang="en-GB" b="1" dirty="0"/>
              <a:t>_</a:t>
            </a:r>
          </a:p>
        </p:txBody>
      </p:sp>
      <p:sp>
        <p:nvSpPr>
          <p:cNvPr id="23" name="CasellaDiTesto 22">
            <a:extLst>
              <a:ext uri="{FF2B5EF4-FFF2-40B4-BE49-F238E27FC236}">
                <a16:creationId xmlns:a16="http://schemas.microsoft.com/office/drawing/2014/main" id="{0F1D7D5D-F28B-F1B4-D274-382AAADB6151}"/>
              </a:ext>
            </a:extLst>
          </p:cNvPr>
          <p:cNvSpPr txBox="1"/>
          <p:nvPr/>
        </p:nvSpPr>
        <p:spPr>
          <a:xfrm>
            <a:off x="1392792" y="2708480"/>
            <a:ext cx="284052" cy="307777"/>
          </a:xfrm>
          <a:prstGeom prst="rect">
            <a:avLst/>
          </a:prstGeom>
          <a:noFill/>
        </p:spPr>
        <p:txBody>
          <a:bodyPr wrap="none" rtlCol="0">
            <a:spAutoFit/>
          </a:bodyPr>
          <a:lstStyle/>
          <a:p>
            <a:r>
              <a:rPr lang="en-GB" b="1" dirty="0"/>
              <a:t>_</a:t>
            </a:r>
          </a:p>
        </p:txBody>
      </p:sp>
      <p:sp>
        <p:nvSpPr>
          <p:cNvPr id="24" name="CasellaDiTesto 23">
            <a:extLst>
              <a:ext uri="{FF2B5EF4-FFF2-40B4-BE49-F238E27FC236}">
                <a16:creationId xmlns:a16="http://schemas.microsoft.com/office/drawing/2014/main" id="{582BC9C1-CAB2-0343-464C-5E8C018C8413}"/>
              </a:ext>
            </a:extLst>
          </p:cNvPr>
          <p:cNvSpPr txBox="1"/>
          <p:nvPr/>
        </p:nvSpPr>
        <p:spPr>
          <a:xfrm>
            <a:off x="1565789" y="2724955"/>
            <a:ext cx="284052" cy="307777"/>
          </a:xfrm>
          <a:prstGeom prst="rect">
            <a:avLst/>
          </a:prstGeom>
          <a:noFill/>
        </p:spPr>
        <p:txBody>
          <a:bodyPr wrap="none" rtlCol="0">
            <a:spAutoFit/>
          </a:bodyPr>
          <a:lstStyle/>
          <a:p>
            <a:r>
              <a:rPr lang="en-GB" b="1" dirty="0"/>
              <a:t>_</a:t>
            </a:r>
          </a:p>
        </p:txBody>
      </p:sp>
      <p:sp>
        <p:nvSpPr>
          <p:cNvPr id="25" name="CasellaDiTesto 24">
            <a:extLst>
              <a:ext uri="{FF2B5EF4-FFF2-40B4-BE49-F238E27FC236}">
                <a16:creationId xmlns:a16="http://schemas.microsoft.com/office/drawing/2014/main" id="{459C373D-7932-915E-5624-CF39E2947931}"/>
              </a:ext>
            </a:extLst>
          </p:cNvPr>
          <p:cNvSpPr txBox="1"/>
          <p:nvPr/>
        </p:nvSpPr>
        <p:spPr>
          <a:xfrm>
            <a:off x="2060069" y="2716717"/>
            <a:ext cx="284052" cy="307777"/>
          </a:xfrm>
          <a:prstGeom prst="rect">
            <a:avLst/>
          </a:prstGeom>
          <a:noFill/>
        </p:spPr>
        <p:txBody>
          <a:bodyPr wrap="none" rtlCol="0">
            <a:spAutoFit/>
          </a:bodyPr>
          <a:lstStyle/>
          <a:p>
            <a:r>
              <a:rPr lang="en-GB" b="1" dirty="0"/>
              <a:t>_</a:t>
            </a:r>
          </a:p>
        </p:txBody>
      </p:sp>
      <p:sp>
        <p:nvSpPr>
          <p:cNvPr id="26" name="CasellaDiTesto 25">
            <a:extLst>
              <a:ext uri="{FF2B5EF4-FFF2-40B4-BE49-F238E27FC236}">
                <a16:creationId xmlns:a16="http://schemas.microsoft.com/office/drawing/2014/main" id="{E4116CC2-444D-8554-498C-E8D0D5436D7F}"/>
              </a:ext>
            </a:extLst>
          </p:cNvPr>
          <p:cNvSpPr txBox="1"/>
          <p:nvPr/>
        </p:nvSpPr>
        <p:spPr>
          <a:xfrm>
            <a:off x="1715449" y="3037283"/>
            <a:ext cx="284052" cy="307777"/>
          </a:xfrm>
          <a:prstGeom prst="rect">
            <a:avLst/>
          </a:prstGeom>
          <a:noFill/>
        </p:spPr>
        <p:txBody>
          <a:bodyPr wrap="none" rtlCol="0">
            <a:spAutoFit/>
          </a:bodyPr>
          <a:lstStyle/>
          <a:p>
            <a:r>
              <a:rPr lang="en-GB" b="1" dirty="0"/>
              <a:t>_</a:t>
            </a:r>
          </a:p>
        </p:txBody>
      </p:sp>
      <p:sp>
        <p:nvSpPr>
          <p:cNvPr id="27" name="CasellaDiTesto 26">
            <a:extLst>
              <a:ext uri="{FF2B5EF4-FFF2-40B4-BE49-F238E27FC236}">
                <a16:creationId xmlns:a16="http://schemas.microsoft.com/office/drawing/2014/main" id="{C993EA78-9241-6725-716A-6367EFC3A288}"/>
              </a:ext>
            </a:extLst>
          </p:cNvPr>
          <p:cNvSpPr txBox="1"/>
          <p:nvPr/>
        </p:nvSpPr>
        <p:spPr>
          <a:xfrm>
            <a:off x="1920010" y="3037998"/>
            <a:ext cx="284052" cy="307777"/>
          </a:xfrm>
          <a:prstGeom prst="rect">
            <a:avLst/>
          </a:prstGeom>
          <a:noFill/>
        </p:spPr>
        <p:txBody>
          <a:bodyPr wrap="none" rtlCol="0">
            <a:spAutoFit/>
          </a:bodyPr>
          <a:lstStyle/>
          <a:p>
            <a:r>
              <a:rPr lang="en-GB" b="1" dirty="0"/>
              <a:t>_</a:t>
            </a:r>
          </a:p>
        </p:txBody>
      </p:sp>
      <p:sp>
        <p:nvSpPr>
          <p:cNvPr id="28" name="CasellaDiTesto 27">
            <a:extLst>
              <a:ext uri="{FF2B5EF4-FFF2-40B4-BE49-F238E27FC236}">
                <a16:creationId xmlns:a16="http://schemas.microsoft.com/office/drawing/2014/main" id="{99951739-B200-9086-9EA7-E9E146EE746F}"/>
              </a:ext>
            </a:extLst>
          </p:cNvPr>
          <p:cNvSpPr txBox="1"/>
          <p:nvPr/>
        </p:nvSpPr>
        <p:spPr>
          <a:xfrm>
            <a:off x="2739238" y="3037283"/>
            <a:ext cx="284052" cy="307777"/>
          </a:xfrm>
          <a:prstGeom prst="rect">
            <a:avLst/>
          </a:prstGeom>
          <a:noFill/>
        </p:spPr>
        <p:txBody>
          <a:bodyPr wrap="none" rtlCol="0">
            <a:spAutoFit/>
          </a:bodyPr>
          <a:lstStyle/>
          <a:p>
            <a:r>
              <a:rPr lang="en-GB" b="1" dirty="0"/>
              <a:t>_</a:t>
            </a:r>
          </a:p>
        </p:txBody>
      </p:sp>
      <p:sp>
        <p:nvSpPr>
          <p:cNvPr id="29" name="CasellaDiTesto 28">
            <a:extLst>
              <a:ext uri="{FF2B5EF4-FFF2-40B4-BE49-F238E27FC236}">
                <a16:creationId xmlns:a16="http://schemas.microsoft.com/office/drawing/2014/main" id="{1BD0C323-E37D-5F1A-19D7-51B13ABD558B}"/>
              </a:ext>
            </a:extLst>
          </p:cNvPr>
          <p:cNvSpPr txBox="1"/>
          <p:nvPr/>
        </p:nvSpPr>
        <p:spPr>
          <a:xfrm>
            <a:off x="5102959" y="3036854"/>
            <a:ext cx="284052" cy="307777"/>
          </a:xfrm>
          <a:prstGeom prst="rect">
            <a:avLst/>
          </a:prstGeom>
          <a:noFill/>
        </p:spPr>
        <p:txBody>
          <a:bodyPr wrap="none" rtlCol="0">
            <a:spAutoFit/>
          </a:bodyPr>
          <a:lstStyle/>
          <a:p>
            <a:r>
              <a:rPr lang="en-GB" b="1" dirty="0"/>
              <a:t>_</a:t>
            </a:r>
          </a:p>
        </p:txBody>
      </p:sp>
      <p:sp>
        <p:nvSpPr>
          <p:cNvPr id="30" name="CasellaDiTesto 29">
            <a:extLst>
              <a:ext uri="{FF2B5EF4-FFF2-40B4-BE49-F238E27FC236}">
                <a16:creationId xmlns:a16="http://schemas.microsoft.com/office/drawing/2014/main" id="{53A423DE-8A59-0FBC-686B-D1F9A520ABFB}"/>
              </a:ext>
            </a:extLst>
          </p:cNvPr>
          <p:cNvSpPr txBox="1"/>
          <p:nvPr/>
        </p:nvSpPr>
        <p:spPr>
          <a:xfrm>
            <a:off x="5318114" y="3033876"/>
            <a:ext cx="284052" cy="307777"/>
          </a:xfrm>
          <a:prstGeom prst="rect">
            <a:avLst/>
          </a:prstGeom>
          <a:noFill/>
        </p:spPr>
        <p:txBody>
          <a:bodyPr wrap="none" rtlCol="0">
            <a:spAutoFit/>
          </a:bodyPr>
          <a:lstStyle/>
          <a:p>
            <a:r>
              <a:rPr lang="en-GB" b="1" dirty="0"/>
              <a:t>_</a:t>
            </a:r>
          </a:p>
        </p:txBody>
      </p:sp>
      <p:sp>
        <p:nvSpPr>
          <p:cNvPr id="31" name="CasellaDiTesto 30">
            <a:extLst>
              <a:ext uri="{FF2B5EF4-FFF2-40B4-BE49-F238E27FC236}">
                <a16:creationId xmlns:a16="http://schemas.microsoft.com/office/drawing/2014/main" id="{C985E770-B9BB-C9DF-00B7-573625BE8FBB}"/>
              </a:ext>
            </a:extLst>
          </p:cNvPr>
          <p:cNvSpPr txBox="1"/>
          <p:nvPr/>
        </p:nvSpPr>
        <p:spPr>
          <a:xfrm>
            <a:off x="2749457" y="4286030"/>
            <a:ext cx="284052" cy="307777"/>
          </a:xfrm>
          <a:prstGeom prst="rect">
            <a:avLst/>
          </a:prstGeom>
          <a:noFill/>
        </p:spPr>
        <p:txBody>
          <a:bodyPr wrap="none" rtlCol="0">
            <a:spAutoFit/>
          </a:bodyPr>
          <a:lstStyle/>
          <a:p>
            <a:r>
              <a:rPr lang="en-GB" b="1" dirty="0"/>
              <a:t>_</a:t>
            </a:r>
          </a:p>
        </p:txBody>
      </p:sp>
      <p:sp>
        <p:nvSpPr>
          <p:cNvPr id="33" name="CasellaDiTesto 32">
            <a:extLst>
              <a:ext uri="{FF2B5EF4-FFF2-40B4-BE49-F238E27FC236}">
                <a16:creationId xmlns:a16="http://schemas.microsoft.com/office/drawing/2014/main" id="{14DD71B6-083E-D102-303C-9E8010CB72B7}"/>
              </a:ext>
            </a:extLst>
          </p:cNvPr>
          <p:cNvSpPr txBox="1"/>
          <p:nvPr/>
        </p:nvSpPr>
        <p:spPr>
          <a:xfrm>
            <a:off x="2916796" y="4290153"/>
            <a:ext cx="284052" cy="307777"/>
          </a:xfrm>
          <a:prstGeom prst="rect">
            <a:avLst/>
          </a:prstGeom>
          <a:noFill/>
        </p:spPr>
        <p:txBody>
          <a:bodyPr wrap="none" rtlCol="0">
            <a:spAutoFit/>
          </a:bodyPr>
          <a:lstStyle/>
          <a:p>
            <a:r>
              <a:rPr lang="en-GB" b="1" dirty="0"/>
              <a:t>_</a:t>
            </a:r>
          </a:p>
        </p:txBody>
      </p:sp>
      <p:sp>
        <p:nvSpPr>
          <p:cNvPr id="34" name="CasellaDiTesto 33">
            <a:extLst>
              <a:ext uri="{FF2B5EF4-FFF2-40B4-BE49-F238E27FC236}">
                <a16:creationId xmlns:a16="http://schemas.microsoft.com/office/drawing/2014/main" id="{956DC730-9587-4D55-B31E-238D96605EF8}"/>
              </a:ext>
            </a:extLst>
          </p:cNvPr>
          <p:cNvSpPr txBox="1"/>
          <p:nvPr/>
        </p:nvSpPr>
        <p:spPr>
          <a:xfrm>
            <a:off x="3093910" y="4286031"/>
            <a:ext cx="284052" cy="307777"/>
          </a:xfrm>
          <a:prstGeom prst="rect">
            <a:avLst/>
          </a:prstGeom>
          <a:noFill/>
        </p:spPr>
        <p:txBody>
          <a:bodyPr wrap="none" rtlCol="0">
            <a:spAutoFit/>
          </a:bodyPr>
          <a:lstStyle/>
          <a:p>
            <a:r>
              <a:rPr lang="en-GB" b="1" dirty="0"/>
              <a:t>_</a:t>
            </a:r>
          </a:p>
        </p:txBody>
      </p:sp>
      <p:sp>
        <p:nvSpPr>
          <p:cNvPr id="35" name="CasellaDiTesto 34">
            <a:extLst>
              <a:ext uri="{FF2B5EF4-FFF2-40B4-BE49-F238E27FC236}">
                <a16:creationId xmlns:a16="http://schemas.microsoft.com/office/drawing/2014/main" id="{039773FE-C1E0-DE71-7F71-137BC5353D5D}"/>
              </a:ext>
            </a:extLst>
          </p:cNvPr>
          <p:cNvSpPr txBox="1"/>
          <p:nvPr/>
        </p:nvSpPr>
        <p:spPr>
          <a:xfrm>
            <a:off x="3588182" y="4286031"/>
            <a:ext cx="284052" cy="307777"/>
          </a:xfrm>
          <a:prstGeom prst="rect">
            <a:avLst/>
          </a:prstGeom>
          <a:noFill/>
        </p:spPr>
        <p:txBody>
          <a:bodyPr wrap="none" rtlCol="0">
            <a:spAutoFit/>
          </a:bodyPr>
          <a:lstStyle/>
          <a:p>
            <a:r>
              <a:rPr lang="en-GB" b="1" dirty="0"/>
              <a:t>_</a:t>
            </a:r>
          </a:p>
        </p:txBody>
      </p:sp>
      <p:sp>
        <p:nvSpPr>
          <p:cNvPr id="36" name="CasellaDiTesto 35">
            <a:extLst>
              <a:ext uri="{FF2B5EF4-FFF2-40B4-BE49-F238E27FC236}">
                <a16:creationId xmlns:a16="http://schemas.microsoft.com/office/drawing/2014/main" id="{3C6B1ED8-6CD2-E1E5-7FA2-56E1358D0DA4}"/>
              </a:ext>
            </a:extLst>
          </p:cNvPr>
          <p:cNvSpPr txBox="1"/>
          <p:nvPr/>
        </p:nvSpPr>
        <p:spPr>
          <a:xfrm>
            <a:off x="3761174" y="4294269"/>
            <a:ext cx="284052" cy="307777"/>
          </a:xfrm>
          <a:prstGeom prst="rect">
            <a:avLst/>
          </a:prstGeom>
          <a:noFill/>
        </p:spPr>
        <p:txBody>
          <a:bodyPr wrap="none" rtlCol="0">
            <a:spAutoFit/>
          </a:bodyPr>
          <a:lstStyle/>
          <a:p>
            <a:r>
              <a:rPr lang="en-GB" b="1" dirty="0"/>
              <a:t>_</a:t>
            </a:r>
          </a:p>
        </p:txBody>
      </p:sp>
      <p:sp>
        <p:nvSpPr>
          <p:cNvPr id="37" name="CasellaDiTesto 36">
            <a:extLst>
              <a:ext uri="{FF2B5EF4-FFF2-40B4-BE49-F238E27FC236}">
                <a16:creationId xmlns:a16="http://schemas.microsoft.com/office/drawing/2014/main" id="{5A982BD0-717B-FEFB-BC25-9CFD7191CCA1}"/>
              </a:ext>
            </a:extLst>
          </p:cNvPr>
          <p:cNvSpPr txBox="1"/>
          <p:nvPr/>
        </p:nvSpPr>
        <p:spPr>
          <a:xfrm>
            <a:off x="4271924" y="4286031"/>
            <a:ext cx="284052" cy="307777"/>
          </a:xfrm>
          <a:prstGeom prst="rect">
            <a:avLst/>
          </a:prstGeom>
          <a:noFill/>
        </p:spPr>
        <p:txBody>
          <a:bodyPr wrap="none" rtlCol="0">
            <a:spAutoFit/>
          </a:bodyPr>
          <a:lstStyle/>
          <a:p>
            <a:r>
              <a:rPr lang="en-GB" b="1" dirty="0"/>
              <a:t>_</a:t>
            </a:r>
          </a:p>
        </p:txBody>
      </p:sp>
      <p:sp>
        <p:nvSpPr>
          <p:cNvPr id="38" name="CasellaDiTesto 37">
            <a:extLst>
              <a:ext uri="{FF2B5EF4-FFF2-40B4-BE49-F238E27FC236}">
                <a16:creationId xmlns:a16="http://schemas.microsoft.com/office/drawing/2014/main" id="{CF8F7AD2-F9DC-00BC-16B4-F1A2F6ADC1CC}"/>
              </a:ext>
            </a:extLst>
          </p:cNvPr>
          <p:cNvSpPr txBox="1"/>
          <p:nvPr/>
        </p:nvSpPr>
        <p:spPr>
          <a:xfrm>
            <a:off x="4449038" y="4298385"/>
            <a:ext cx="284052" cy="307777"/>
          </a:xfrm>
          <a:prstGeom prst="rect">
            <a:avLst/>
          </a:prstGeom>
          <a:noFill/>
        </p:spPr>
        <p:txBody>
          <a:bodyPr wrap="none" rtlCol="0">
            <a:spAutoFit/>
          </a:bodyPr>
          <a:lstStyle/>
          <a:p>
            <a:r>
              <a:rPr lang="en-GB" b="1" dirty="0"/>
              <a:t>_</a:t>
            </a:r>
          </a:p>
        </p:txBody>
      </p:sp>
      <p:sp>
        <p:nvSpPr>
          <p:cNvPr id="39" name="CasellaDiTesto 38">
            <a:extLst>
              <a:ext uri="{FF2B5EF4-FFF2-40B4-BE49-F238E27FC236}">
                <a16:creationId xmlns:a16="http://schemas.microsoft.com/office/drawing/2014/main" id="{63C44B9F-FEA2-3F02-17E2-C2708619B355}"/>
              </a:ext>
            </a:extLst>
          </p:cNvPr>
          <p:cNvSpPr txBox="1"/>
          <p:nvPr/>
        </p:nvSpPr>
        <p:spPr>
          <a:xfrm>
            <a:off x="4943310" y="4298385"/>
            <a:ext cx="284052" cy="307777"/>
          </a:xfrm>
          <a:prstGeom prst="rect">
            <a:avLst/>
          </a:prstGeom>
          <a:noFill/>
        </p:spPr>
        <p:txBody>
          <a:bodyPr wrap="none" rtlCol="0">
            <a:spAutoFit/>
          </a:bodyPr>
          <a:lstStyle/>
          <a:p>
            <a:r>
              <a:rPr lang="en-GB" b="1" dirty="0"/>
              <a:t>_</a:t>
            </a:r>
          </a:p>
        </p:txBody>
      </p:sp>
      <p:sp>
        <p:nvSpPr>
          <p:cNvPr id="40" name="CasellaDiTesto 39">
            <a:extLst>
              <a:ext uri="{FF2B5EF4-FFF2-40B4-BE49-F238E27FC236}">
                <a16:creationId xmlns:a16="http://schemas.microsoft.com/office/drawing/2014/main" id="{49EBD3E1-0206-E1D2-EFC8-4264D957DC44}"/>
              </a:ext>
            </a:extLst>
          </p:cNvPr>
          <p:cNvSpPr txBox="1"/>
          <p:nvPr/>
        </p:nvSpPr>
        <p:spPr>
          <a:xfrm>
            <a:off x="4276041" y="4669091"/>
            <a:ext cx="284052" cy="307777"/>
          </a:xfrm>
          <a:prstGeom prst="rect">
            <a:avLst/>
          </a:prstGeom>
          <a:noFill/>
        </p:spPr>
        <p:txBody>
          <a:bodyPr wrap="none" rtlCol="0">
            <a:spAutoFit/>
          </a:bodyPr>
          <a:lstStyle/>
          <a:p>
            <a:r>
              <a:rPr lang="en-GB" b="1" dirty="0"/>
              <a:t>_</a:t>
            </a:r>
          </a:p>
        </p:txBody>
      </p:sp>
      <p:sp>
        <p:nvSpPr>
          <p:cNvPr id="41" name="CasellaDiTesto 40">
            <a:extLst>
              <a:ext uri="{FF2B5EF4-FFF2-40B4-BE49-F238E27FC236}">
                <a16:creationId xmlns:a16="http://schemas.microsoft.com/office/drawing/2014/main" id="{B8AAF236-BCCE-5EBB-29AA-8E9FCAE4967B}"/>
              </a:ext>
            </a:extLst>
          </p:cNvPr>
          <p:cNvSpPr txBox="1"/>
          <p:nvPr/>
        </p:nvSpPr>
        <p:spPr>
          <a:xfrm>
            <a:off x="4041262" y="4664969"/>
            <a:ext cx="284052" cy="307777"/>
          </a:xfrm>
          <a:prstGeom prst="rect">
            <a:avLst/>
          </a:prstGeom>
          <a:noFill/>
        </p:spPr>
        <p:txBody>
          <a:bodyPr wrap="none" rtlCol="0">
            <a:spAutoFit/>
          </a:bodyPr>
          <a:lstStyle/>
          <a:p>
            <a:r>
              <a:rPr lang="en-GB" b="1" dirty="0"/>
              <a:t>_</a:t>
            </a:r>
          </a:p>
        </p:txBody>
      </p:sp>
      <p:sp>
        <p:nvSpPr>
          <p:cNvPr id="42" name="CasellaDiTesto 41">
            <a:extLst>
              <a:ext uri="{FF2B5EF4-FFF2-40B4-BE49-F238E27FC236}">
                <a16:creationId xmlns:a16="http://schemas.microsoft.com/office/drawing/2014/main" id="{89F0DAA9-F014-C6A3-524E-9E2DA6271EF9}"/>
              </a:ext>
            </a:extLst>
          </p:cNvPr>
          <p:cNvSpPr txBox="1"/>
          <p:nvPr/>
        </p:nvSpPr>
        <p:spPr>
          <a:xfrm>
            <a:off x="3168049" y="4664969"/>
            <a:ext cx="284052" cy="307777"/>
          </a:xfrm>
          <a:prstGeom prst="rect">
            <a:avLst/>
          </a:prstGeom>
          <a:noFill/>
        </p:spPr>
        <p:txBody>
          <a:bodyPr wrap="none" rtlCol="0">
            <a:spAutoFit/>
          </a:bodyPr>
          <a:lstStyle/>
          <a:p>
            <a:r>
              <a:rPr lang="en-GB" b="1" dirty="0"/>
              <a:t>_</a:t>
            </a:r>
          </a:p>
        </p:txBody>
      </p:sp>
      <p:sp>
        <p:nvSpPr>
          <p:cNvPr id="43" name="CasellaDiTesto 42">
            <a:extLst>
              <a:ext uri="{FF2B5EF4-FFF2-40B4-BE49-F238E27FC236}">
                <a16:creationId xmlns:a16="http://schemas.microsoft.com/office/drawing/2014/main" id="{0CA78461-BB37-387B-3D3C-03C3369DDB25}"/>
              </a:ext>
            </a:extLst>
          </p:cNvPr>
          <p:cNvSpPr txBox="1"/>
          <p:nvPr/>
        </p:nvSpPr>
        <p:spPr>
          <a:xfrm>
            <a:off x="2937387" y="4664969"/>
            <a:ext cx="284052" cy="307777"/>
          </a:xfrm>
          <a:prstGeom prst="rect">
            <a:avLst/>
          </a:prstGeom>
          <a:noFill/>
        </p:spPr>
        <p:txBody>
          <a:bodyPr wrap="none" rtlCol="0">
            <a:spAutoFit/>
          </a:bodyPr>
          <a:lstStyle/>
          <a:p>
            <a:r>
              <a:rPr lang="en-GB" b="1" dirty="0"/>
              <a:t>_</a:t>
            </a:r>
          </a:p>
        </p:txBody>
      </p:sp>
      <p:sp>
        <p:nvSpPr>
          <p:cNvPr id="44" name="CasellaDiTesto 43">
            <a:extLst>
              <a:ext uri="{FF2B5EF4-FFF2-40B4-BE49-F238E27FC236}">
                <a16:creationId xmlns:a16="http://schemas.microsoft.com/office/drawing/2014/main" id="{2719A59B-0A47-1655-92C9-1B860349C98D}"/>
              </a:ext>
            </a:extLst>
          </p:cNvPr>
          <p:cNvSpPr txBox="1"/>
          <p:nvPr/>
        </p:nvSpPr>
        <p:spPr>
          <a:xfrm>
            <a:off x="2764397" y="4656731"/>
            <a:ext cx="284052" cy="307777"/>
          </a:xfrm>
          <a:prstGeom prst="rect">
            <a:avLst/>
          </a:prstGeom>
          <a:noFill/>
        </p:spPr>
        <p:txBody>
          <a:bodyPr wrap="none" rtlCol="0">
            <a:spAutoFit/>
          </a:bodyPr>
          <a:lstStyle/>
          <a:p>
            <a:r>
              <a:rPr lang="en-GB" b="1" dirty="0"/>
              <a:t>_</a:t>
            </a:r>
          </a:p>
        </p:txBody>
      </p:sp>
      <p:sp>
        <p:nvSpPr>
          <p:cNvPr id="45" name="CasellaDiTesto 44">
            <a:extLst>
              <a:ext uri="{FF2B5EF4-FFF2-40B4-BE49-F238E27FC236}">
                <a16:creationId xmlns:a16="http://schemas.microsoft.com/office/drawing/2014/main" id="{E1590127-F691-DE14-5D1B-ED96DD4BE51B}"/>
              </a:ext>
            </a:extLst>
          </p:cNvPr>
          <p:cNvSpPr txBox="1"/>
          <p:nvPr/>
        </p:nvSpPr>
        <p:spPr>
          <a:xfrm>
            <a:off x="3777650" y="5027438"/>
            <a:ext cx="284052" cy="307777"/>
          </a:xfrm>
          <a:prstGeom prst="rect">
            <a:avLst/>
          </a:prstGeom>
          <a:noFill/>
        </p:spPr>
        <p:txBody>
          <a:bodyPr wrap="none" rtlCol="0">
            <a:spAutoFit/>
          </a:bodyPr>
          <a:lstStyle/>
          <a:p>
            <a:r>
              <a:rPr lang="en-GB" b="1" dirty="0"/>
              <a:t>_</a:t>
            </a:r>
          </a:p>
        </p:txBody>
      </p:sp>
      <p:sp>
        <p:nvSpPr>
          <p:cNvPr id="46" name="CasellaDiTesto 45">
            <a:extLst>
              <a:ext uri="{FF2B5EF4-FFF2-40B4-BE49-F238E27FC236}">
                <a16:creationId xmlns:a16="http://schemas.microsoft.com/office/drawing/2014/main" id="{6F268D38-65A3-5B5E-C952-62186B1FD19E}"/>
              </a:ext>
            </a:extLst>
          </p:cNvPr>
          <p:cNvSpPr txBox="1"/>
          <p:nvPr/>
        </p:nvSpPr>
        <p:spPr>
          <a:xfrm>
            <a:off x="2830299" y="5035679"/>
            <a:ext cx="284052" cy="307777"/>
          </a:xfrm>
          <a:prstGeom prst="rect">
            <a:avLst/>
          </a:prstGeom>
          <a:noFill/>
        </p:spPr>
        <p:txBody>
          <a:bodyPr wrap="none" rtlCol="0">
            <a:spAutoFit/>
          </a:bodyPr>
          <a:lstStyle/>
          <a:p>
            <a:r>
              <a:rPr lang="en-GB" b="1" dirty="0"/>
              <a:t>_</a:t>
            </a:r>
          </a:p>
        </p:txBody>
      </p:sp>
      <p:sp>
        <p:nvSpPr>
          <p:cNvPr id="47" name="CasellaDiTesto 46">
            <a:extLst>
              <a:ext uri="{FF2B5EF4-FFF2-40B4-BE49-F238E27FC236}">
                <a16:creationId xmlns:a16="http://schemas.microsoft.com/office/drawing/2014/main" id="{199F7820-A7CA-DFEE-02E6-AE478FF7C50D}"/>
              </a:ext>
            </a:extLst>
          </p:cNvPr>
          <p:cNvSpPr txBox="1"/>
          <p:nvPr/>
        </p:nvSpPr>
        <p:spPr>
          <a:xfrm>
            <a:off x="3011531" y="5043914"/>
            <a:ext cx="284052" cy="307777"/>
          </a:xfrm>
          <a:prstGeom prst="rect">
            <a:avLst/>
          </a:prstGeom>
          <a:noFill/>
        </p:spPr>
        <p:txBody>
          <a:bodyPr wrap="none" rtlCol="0">
            <a:spAutoFit/>
          </a:bodyPr>
          <a:lstStyle/>
          <a:p>
            <a:r>
              <a:rPr lang="en-GB" b="1" dirty="0"/>
              <a:t>_</a:t>
            </a:r>
          </a:p>
        </p:txBody>
      </p:sp>
      <p:sp>
        <p:nvSpPr>
          <p:cNvPr id="48" name="CasellaDiTesto 47">
            <a:extLst>
              <a:ext uri="{FF2B5EF4-FFF2-40B4-BE49-F238E27FC236}">
                <a16:creationId xmlns:a16="http://schemas.microsoft.com/office/drawing/2014/main" id="{72B26C95-BDA3-FA00-9150-61BF3173C788}"/>
              </a:ext>
            </a:extLst>
          </p:cNvPr>
          <p:cNvSpPr txBox="1"/>
          <p:nvPr/>
        </p:nvSpPr>
        <p:spPr>
          <a:xfrm>
            <a:off x="2929150" y="5431092"/>
            <a:ext cx="284052" cy="307777"/>
          </a:xfrm>
          <a:prstGeom prst="rect">
            <a:avLst/>
          </a:prstGeom>
          <a:noFill/>
        </p:spPr>
        <p:txBody>
          <a:bodyPr wrap="none" rtlCol="0">
            <a:spAutoFit/>
          </a:bodyPr>
          <a:lstStyle/>
          <a:p>
            <a:r>
              <a:rPr lang="en-GB" b="1" dirty="0"/>
              <a:t>_</a:t>
            </a:r>
          </a:p>
        </p:txBody>
      </p:sp>
      <p:sp>
        <p:nvSpPr>
          <p:cNvPr id="49" name="CasellaDiTesto 48">
            <a:extLst>
              <a:ext uri="{FF2B5EF4-FFF2-40B4-BE49-F238E27FC236}">
                <a16:creationId xmlns:a16="http://schemas.microsoft.com/office/drawing/2014/main" id="{E2508CC3-6246-8A28-3E6E-DBC2A1C3604E}"/>
              </a:ext>
            </a:extLst>
          </p:cNvPr>
          <p:cNvSpPr txBox="1"/>
          <p:nvPr/>
        </p:nvSpPr>
        <p:spPr>
          <a:xfrm>
            <a:off x="2261887" y="5431092"/>
            <a:ext cx="284052" cy="307777"/>
          </a:xfrm>
          <a:prstGeom prst="rect">
            <a:avLst/>
          </a:prstGeom>
          <a:noFill/>
        </p:spPr>
        <p:txBody>
          <a:bodyPr wrap="none" rtlCol="0">
            <a:spAutoFit/>
          </a:bodyPr>
          <a:lstStyle/>
          <a:p>
            <a:r>
              <a:rPr lang="en-GB" b="1" dirty="0"/>
              <a:t>_</a:t>
            </a:r>
          </a:p>
        </p:txBody>
      </p:sp>
      <p:sp>
        <p:nvSpPr>
          <p:cNvPr id="50" name="CasellaDiTesto 49">
            <a:extLst>
              <a:ext uri="{FF2B5EF4-FFF2-40B4-BE49-F238E27FC236}">
                <a16:creationId xmlns:a16="http://schemas.microsoft.com/office/drawing/2014/main" id="{862DD5EA-81C2-4C3B-D82E-05B1930F0F1E}"/>
              </a:ext>
            </a:extLst>
          </p:cNvPr>
          <p:cNvSpPr txBox="1"/>
          <p:nvPr/>
        </p:nvSpPr>
        <p:spPr>
          <a:xfrm>
            <a:off x="2434879" y="5431092"/>
            <a:ext cx="284052" cy="307777"/>
          </a:xfrm>
          <a:prstGeom prst="rect">
            <a:avLst/>
          </a:prstGeom>
          <a:noFill/>
        </p:spPr>
        <p:txBody>
          <a:bodyPr wrap="none" rtlCol="0">
            <a:spAutoFit/>
          </a:bodyPr>
          <a:lstStyle/>
          <a:p>
            <a:r>
              <a:rPr lang="en-GB" b="1" dirty="0"/>
              <a:t>_</a:t>
            </a:r>
          </a:p>
        </p:txBody>
      </p:sp>
    </p:spTree>
    <p:extLst>
      <p:ext uri="{BB962C8B-B14F-4D97-AF65-F5344CB8AC3E}">
        <p14:creationId xmlns:p14="http://schemas.microsoft.com/office/powerpoint/2010/main" val="343524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329200"/>
            <a:ext cx="8612381" cy="4199600"/>
          </a:xfrm>
        </p:spPr>
        <p:txBody>
          <a:bodyPr/>
          <a:lstStyle/>
          <a:p>
            <a:r>
              <a:rPr lang="en-GB" dirty="0"/>
              <a:t>Boolean Variable and Functions</a:t>
            </a:r>
          </a:p>
          <a:p>
            <a:r>
              <a:rPr lang="en-GB" dirty="0"/>
              <a:t>Sum-of-Products and Product-of-Sums Forms</a:t>
            </a:r>
          </a:p>
          <a:p>
            <a:r>
              <a:rPr lang="en-GB" dirty="0"/>
              <a:t>Axioms and Theorems </a:t>
            </a:r>
          </a:p>
          <a:p>
            <a:r>
              <a:rPr lang="en-GB" dirty="0"/>
              <a:t>Derivation of the POS form</a:t>
            </a:r>
          </a:p>
          <a:p>
            <a:r>
              <a:rPr lang="en-GB" dirty="0"/>
              <a:t>Perfect Induction</a:t>
            </a:r>
          </a:p>
          <a:p>
            <a:r>
              <a:rPr lang="en-GB" dirty="0"/>
              <a:t>Simplifying Equations</a:t>
            </a:r>
          </a:p>
          <a:p>
            <a:r>
              <a:rPr lang="en-GB" dirty="0"/>
              <a:t>Schematic</a:t>
            </a:r>
          </a:p>
          <a:p>
            <a:r>
              <a:rPr lang="en-GB" dirty="0"/>
              <a:t>Programmable Logic Array</a:t>
            </a:r>
          </a:p>
          <a:p>
            <a:r>
              <a:rPr lang="en-GB" dirty="0"/>
              <a:t>Drawing rules</a:t>
            </a:r>
          </a:p>
          <a:p>
            <a:r>
              <a:rPr lang="en-GB" dirty="0"/>
              <a:t>Multiple-output circuits</a:t>
            </a:r>
          </a:p>
          <a:p>
            <a:r>
              <a:rPr lang="en-GB" dirty="0"/>
              <a:t>Multilevel Combinational Logic</a:t>
            </a:r>
          </a:p>
          <a:p>
            <a:r>
              <a:rPr lang="en-GB" dirty="0"/>
              <a:t>Bubble Pushing</a:t>
            </a:r>
          </a:p>
          <a:p>
            <a:r>
              <a:rPr lang="en-GB" dirty="0"/>
              <a:t>X and Z</a:t>
            </a:r>
          </a:p>
          <a:p>
            <a:pPr marL="120650" indent="0">
              <a:buNone/>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Simplifying Equations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Why bother simplifying a Boolean equation if it remains logically equivalent?</a:t>
            </a:r>
          </a:p>
          <a:p>
            <a:pPr lvl="1"/>
            <a:r>
              <a:rPr lang="en-GB" dirty="0"/>
              <a:t>reduction of the number of gates</a:t>
            </a:r>
          </a:p>
          <a:p>
            <a:pPr lvl="1"/>
            <a:r>
              <a:rPr lang="en-GB" dirty="0"/>
              <a:t>make the circuit smaller, cheaper, and possibly faster</a:t>
            </a:r>
          </a:p>
          <a:p>
            <a:pPr marL="120650" lvl="0" indent="0">
              <a:buNone/>
            </a:pPr>
            <a:endParaRPr lang="en-GB" dirty="0"/>
          </a:p>
          <a:p>
            <a:pPr lvl="0"/>
            <a:r>
              <a:rPr lang="en-GB" dirty="0"/>
              <a:t>Notice that simplifying boolean equations with theorems can take some </a:t>
            </a:r>
            <a:r>
              <a:rPr lang="en-GB" b="1" dirty="0"/>
              <a:t>trial and error</a:t>
            </a:r>
            <a:r>
              <a:rPr lang="en-GB" dirty="0"/>
              <a:t>, later we describes a methodical technique (</a:t>
            </a:r>
            <a:r>
              <a:rPr lang="en-GB" b="1" dirty="0"/>
              <a:t>Karnaugh maps</a:t>
            </a:r>
            <a:r>
              <a:rPr lang="en-GB" dirty="0"/>
              <a:t>) that makes the process easier</a:t>
            </a:r>
          </a:p>
          <a:p>
            <a:pPr lvl="1"/>
            <a:endParaRPr lang="en-GB" dirty="0"/>
          </a:p>
        </p:txBody>
      </p:sp>
    </p:spTree>
    <p:extLst>
      <p:ext uri="{BB962C8B-B14F-4D97-AF65-F5344CB8AC3E}">
        <p14:creationId xmlns:p14="http://schemas.microsoft.com/office/powerpoint/2010/main" val="1846471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4" name="Google Shape;84;p14"/>
          <p:cNvSpPr txBox="1">
            <a:spLocks noGrp="1"/>
          </p:cNvSpPr>
          <p:nvPr>
            <p:ph type="body" idx="1"/>
          </p:nvPr>
        </p:nvSpPr>
        <p:spPr>
          <a:xfrm>
            <a:off x="162750" y="1212537"/>
            <a:ext cx="8520600" cy="5388288"/>
          </a:xfrm>
          <a:prstGeom prst="rect">
            <a:avLst/>
          </a:prstGeom>
        </p:spPr>
        <p:txBody>
          <a:bodyPr spcFirstLastPara="1" wrap="square" lIns="91425" tIns="91425" rIns="91425" bIns="91425" anchor="t" anchorCtr="0">
            <a:noAutofit/>
          </a:bodyPr>
          <a:lstStyle/>
          <a:p>
            <a:pPr lvl="0"/>
            <a:r>
              <a:rPr lang="en-GB" dirty="0"/>
              <a:t>A </a:t>
            </a:r>
            <a:r>
              <a:rPr lang="en-GB" b="1" dirty="0"/>
              <a:t>schematic</a:t>
            </a:r>
            <a:r>
              <a:rPr lang="en-GB" dirty="0"/>
              <a:t> is a diagram of a digital circuit showing the elements and the wires that connect them</a:t>
            </a:r>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endParaRPr lang="en-GB" dirty="0"/>
          </a:p>
          <a:p>
            <a:pPr lvl="0"/>
            <a:r>
              <a:rPr lang="en-GB" dirty="0"/>
              <a:t>Notice that the simplified circuit has </a:t>
            </a:r>
            <a:r>
              <a:rPr lang="en-GB" b="1" dirty="0"/>
              <a:t>significantly less hardware</a:t>
            </a:r>
            <a:r>
              <a:rPr lang="en-GB" dirty="0"/>
              <a:t> than that of the original equation, it </a:t>
            </a:r>
            <a:r>
              <a:rPr lang="en-GB" b="1" dirty="0"/>
              <a:t>may be faster </a:t>
            </a:r>
            <a:r>
              <a:rPr lang="en-GB" dirty="0"/>
              <a:t>because it uses gates with fewer inputs</a:t>
            </a:r>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sz="500" dirty="0"/>
          </a:p>
        </p:txBody>
      </p:sp>
      <p:pic>
        <p:nvPicPr>
          <p:cNvPr id="3" name="Immagine 2">
            <a:extLst>
              <a:ext uri="{FF2B5EF4-FFF2-40B4-BE49-F238E27FC236}">
                <a16:creationId xmlns:a16="http://schemas.microsoft.com/office/drawing/2014/main" id="{AB2286F9-DCF1-B9E0-3102-FFCCF4635325}"/>
              </a:ext>
            </a:extLst>
          </p:cNvPr>
          <p:cNvPicPr>
            <a:picLocks noChangeAspect="1"/>
          </p:cNvPicPr>
          <p:nvPr/>
        </p:nvPicPr>
        <p:blipFill>
          <a:blip r:embed="rId3"/>
          <a:stretch>
            <a:fillRect/>
          </a:stretch>
        </p:blipFill>
        <p:spPr>
          <a:xfrm>
            <a:off x="672729" y="2382975"/>
            <a:ext cx="4260300" cy="2732289"/>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Schematic</a:t>
            </a:r>
            <a:endParaRPr dirty="0"/>
          </a:p>
        </p:txBody>
      </p:sp>
      <p:pic>
        <p:nvPicPr>
          <p:cNvPr id="5" name="Immagine 4">
            <a:extLst>
              <a:ext uri="{FF2B5EF4-FFF2-40B4-BE49-F238E27FC236}">
                <a16:creationId xmlns:a16="http://schemas.microsoft.com/office/drawing/2014/main" id="{8BFF2373-A75B-63C4-E813-B82DB991F3E5}"/>
              </a:ext>
            </a:extLst>
          </p:cNvPr>
          <p:cNvPicPr>
            <a:picLocks noChangeAspect="1"/>
          </p:cNvPicPr>
          <p:nvPr/>
        </p:nvPicPr>
        <p:blipFill>
          <a:blip r:embed="rId4"/>
          <a:stretch>
            <a:fillRect/>
          </a:stretch>
        </p:blipFill>
        <p:spPr>
          <a:xfrm>
            <a:off x="727285" y="2161036"/>
            <a:ext cx="2759983" cy="505997"/>
          </a:xfrm>
          <a:prstGeom prst="rect">
            <a:avLst/>
          </a:prstGeom>
        </p:spPr>
      </p:pic>
      <p:grpSp>
        <p:nvGrpSpPr>
          <p:cNvPr id="9" name="Gruppo 8">
            <a:extLst>
              <a:ext uri="{FF2B5EF4-FFF2-40B4-BE49-F238E27FC236}">
                <a16:creationId xmlns:a16="http://schemas.microsoft.com/office/drawing/2014/main" id="{0CBC8AAE-CBD2-C06F-C248-CD2E8CF7272D}"/>
              </a:ext>
            </a:extLst>
          </p:cNvPr>
          <p:cNvGrpSpPr/>
          <p:nvPr/>
        </p:nvGrpSpPr>
        <p:grpSpPr>
          <a:xfrm>
            <a:off x="6165063" y="2186273"/>
            <a:ext cx="1493037" cy="393404"/>
            <a:chOff x="1121576" y="2864146"/>
            <a:chExt cx="1466535" cy="407692"/>
          </a:xfrm>
        </p:grpSpPr>
        <p:pic>
          <p:nvPicPr>
            <p:cNvPr id="6" name="Immagine 5">
              <a:extLst>
                <a:ext uri="{FF2B5EF4-FFF2-40B4-BE49-F238E27FC236}">
                  <a16:creationId xmlns:a16="http://schemas.microsoft.com/office/drawing/2014/main" id="{76E4B767-A07C-B90A-167E-2BF16B0904C7}"/>
                </a:ext>
              </a:extLst>
            </p:cNvPr>
            <p:cNvPicPr>
              <a:picLocks noChangeAspect="1"/>
            </p:cNvPicPr>
            <p:nvPr/>
          </p:nvPicPr>
          <p:blipFill>
            <a:blip r:embed="rId5"/>
            <a:stretch>
              <a:fillRect/>
            </a:stretch>
          </p:blipFill>
          <p:spPr>
            <a:xfrm>
              <a:off x="1553376" y="2899980"/>
              <a:ext cx="1034735" cy="371858"/>
            </a:xfrm>
            <a:prstGeom prst="rect">
              <a:avLst/>
            </a:prstGeom>
          </p:spPr>
        </p:pic>
        <p:pic>
          <p:nvPicPr>
            <p:cNvPr id="8" name="Immagine 7">
              <a:extLst>
                <a:ext uri="{FF2B5EF4-FFF2-40B4-BE49-F238E27FC236}">
                  <a16:creationId xmlns:a16="http://schemas.microsoft.com/office/drawing/2014/main" id="{601CDF07-70DD-4163-7E0C-27CABCF44727}"/>
                </a:ext>
              </a:extLst>
            </p:cNvPr>
            <p:cNvPicPr>
              <a:picLocks noChangeAspect="1"/>
            </p:cNvPicPr>
            <p:nvPr/>
          </p:nvPicPr>
          <p:blipFill>
            <a:blip r:embed="rId6"/>
            <a:stretch>
              <a:fillRect/>
            </a:stretch>
          </p:blipFill>
          <p:spPr>
            <a:xfrm>
              <a:off x="1121576" y="2864146"/>
              <a:ext cx="431800" cy="330200"/>
            </a:xfrm>
            <a:prstGeom prst="rect">
              <a:avLst/>
            </a:prstGeom>
          </p:spPr>
        </p:pic>
      </p:grpSp>
      <p:pic>
        <p:nvPicPr>
          <p:cNvPr id="11" name="Immagine 10">
            <a:extLst>
              <a:ext uri="{FF2B5EF4-FFF2-40B4-BE49-F238E27FC236}">
                <a16:creationId xmlns:a16="http://schemas.microsoft.com/office/drawing/2014/main" id="{311B2E2A-25B1-55A5-1C1F-49DBBAC53885}"/>
              </a:ext>
            </a:extLst>
          </p:cNvPr>
          <p:cNvPicPr>
            <a:picLocks noChangeAspect="1"/>
          </p:cNvPicPr>
          <p:nvPr/>
        </p:nvPicPr>
        <p:blipFill>
          <a:blip r:embed="rId7"/>
          <a:stretch>
            <a:fillRect/>
          </a:stretch>
        </p:blipFill>
        <p:spPr>
          <a:xfrm>
            <a:off x="6141828" y="2579677"/>
            <a:ext cx="2260600" cy="2260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Programmable Logic Array </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Any Boolean equation in sum-of-products form can be drawn in a systematic way:</a:t>
            </a:r>
          </a:p>
          <a:p>
            <a:pPr lvl="1"/>
            <a:r>
              <a:rPr lang="en-GB" dirty="0"/>
              <a:t>draw columns for the inputs</a:t>
            </a:r>
          </a:p>
          <a:p>
            <a:pPr lvl="1"/>
            <a:r>
              <a:rPr lang="en-GB" dirty="0"/>
              <a:t>place inverters in adjacent columns </a:t>
            </a:r>
          </a:p>
          <a:p>
            <a:pPr lvl="1"/>
            <a:r>
              <a:rPr lang="en-GB" dirty="0"/>
              <a:t>draw rows of AND gates for each of the minterms</a:t>
            </a:r>
          </a:p>
          <a:p>
            <a:pPr lvl="1"/>
            <a:r>
              <a:rPr lang="en-GB" dirty="0"/>
              <a:t>for each output, draw an OR gate connected to the related minterms </a:t>
            </a:r>
          </a:p>
          <a:p>
            <a:pPr lvl="0"/>
            <a:endParaRPr lang="en-GB" dirty="0"/>
          </a:p>
          <a:p>
            <a:pPr lvl="0"/>
            <a:r>
              <a:rPr lang="en-GB" dirty="0"/>
              <a:t>This style is called a </a:t>
            </a:r>
            <a:r>
              <a:rPr lang="en-GB" b="1" dirty="0"/>
              <a:t>Programmable Logic Array </a:t>
            </a:r>
            <a:r>
              <a:rPr lang="en-GB" dirty="0"/>
              <a:t>(PLA) because the inverters, AND gates, and OR gates are arrayed in a systematic fashion</a:t>
            </a:r>
          </a:p>
          <a:p>
            <a:pPr lvl="1"/>
            <a:endParaRPr lang="en-GB" dirty="0"/>
          </a:p>
        </p:txBody>
      </p:sp>
    </p:spTree>
    <p:extLst>
      <p:ext uri="{BB962C8B-B14F-4D97-AF65-F5344CB8AC3E}">
        <p14:creationId xmlns:p14="http://schemas.microsoft.com/office/powerpoint/2010/main" val="1759999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Multiple-output Circuits</a:t>
            </a:r>
            <a:endParaRPr dirty="0"/>
          </a:p>
        </p:txBody>
      </p:sp>
      <p:sp>
        <p:nvSpPr>
          <p:cNvPr id="84" name="Google Shape;84;p14"/>
          <p:cNvSpPr txBox="1">
            <a:spLocks noGrp="1"/>
          </p:cNvSpPr>
          <p:nvPr>
            <p:ph type="body" idx="1"/>
          </p:nvPr>
        </p:nvSpPr>
        <p:spPr>
          <a:xfrm>
            <a:off x="162750" y="1139385"/>
            <a:ext cx="8818500" cy="5314316"/>
          </a:xfrm>
          <a:prstGeom prst="rect">
            <a:avLst/>
          </a:prstGeom>
        </p:spPr>
        <p:txBody>
          <a:bodyPr spcFirstLastPara="1" wrap="square" lIns="91425" tIns="91425" rIns="91425" bIns="91425" anchor="t" anchorCtr="0">
            <a:noAutofit/>
          </a:bodyPr>
          <a:lstStyle/>
          <a:p>
            <a:pPr lvl="0"/>
            <a:r>
              <a:rPr lang="en-GB" dirty="0"/>
              <a:t>Many circuits have multiple outputs</a:t>
            </a:r>
          </a:p>
          <a:p>
            <a:pPr lvl="1"/>
            <a:r>
              <a:rPr lang="en-GB" dirty="0"/>
              <a:t>each computes a separate boolean function of the inputs</a:t>
            </a:r>
          </a:p>
          <a:p>
            <a:pPr lvl="1"/>
            <a:r>
              <a:rPr lang="en-GB" dirty="0"/>
              <a:t>we can write a separate truth table for each output</a:t>
            </a:r>
          </a:p>
          <a:p>
            <a:pPr lvl="1"/>
            <a:r>
              <a:rPr lang="en-GB" dirty="0"/>
              <a:t>or write all the outputs on a single truth table</a:t>
            </a:r>
            <a:endParaRPr lang="en-GB" sz="300" dirty="0"/>
          </a:p>
          <a:p>
            <a:r>
              <a:rPr lang="en-GB" dirty="0"/>
              <a:t>Example</a:t>
            </a:r>
            <a:r>
              <a:rPr lang="en-GB" b="1" dirty="0"/>
              <a:t>: priority circuit</a:t>
            </a:r>
          </a:p>
          <a:p>
            <a:pPr lvl="1"/>
            <a:r>
              <a:rPr lang="en-GB" dirty="0"/>
              <a:t>we can use sum-of-products form and reduce the equations using boolean algebra</a:t>
            </a:r>
          </a:p>
          <a:p>
            <a:pPr lvl="1"/>
            <a:r>
              <a:rPr lang="en-GB" dirty="0"/>
              <a:t>however, the simplified equations are clear </a:t>
            </a:r>
            <a:r>
              <a:rPr lang="en-GB" b="1" dirty="0"/>
              <a:t>by inspection</a:t>
            </a:r>
          </a:p>
          <a:p>
            <a:pPr lvl="2"/>
            <a:r>
              <a:rPr lang="en-GB" dirty="0"/>
              <a:t>notice that if A</a:t>
            </a:r>
            <a:r>
              <a:rPr lang="en-GB" baseline="-25000" dirty="0"/>
              <a:t>3</a:t>
            </a:r>
            <a:r>
              <a:rPr lang="en-GB" dirty="0"/>
              <a:t> is 1, the outputs </a:t>
            </a:r>
            <a:r>
              <a:rPr lang="en-GB" b="1" dirty="0"/>
              <a:t>don’t care </a:t>
            </a:r>
            <a:r>
              <a:rPr lang="en-GB" dirty="0"/>
              <a:t>what the other inputs are: we use the </a:t>
            </a:r>
            <a:r>
              <a:rPr lang="en-GB" b="1" dirty="0"/>
              <a:t>symbol X</a:t>
            </a:r>
            <a:endParaRPr lang="en-GB" dirty="0"/>
          </a:p>
          <a:p>
            <a:pPr lvl="1"/>
            <a:r>
              <a:rPr lang="en-GB" dirty="0"/>
              <a:t>Experienced designer often implement a logic circuit by inspection</a:t>
            </a:r>
          </a:p>
          <a:p>
            <a:pPr lvl="1"/>
            <a:endParaRPr lang="en-GB" dirty="0"/>
          </a:p>
        </p:txBody>
      </p:sp>
      <p:pic>
        <p:nvPicPr>
          <p:cNvPr id="3" name="Immagine 2">
            <a:extLst>
              <a:ext uri="{FF2B5EF4-FFF2-40B4-BE49-F238E27FC236}">
                <a16:creationId xmlns:a16="http://schemas.microsoft.com/office/drawing/2014/main" id="{E309E35B-5F27-BD31-4924-3A1782CFF6AB}"/>
              </a:ext>
            </a:extLst>
          </p:cNvPr>
          <p:cNvPicPr>
            <a:picLocks noChangeAspect="1"/>
          </p:cNvPicPr>
          <p:nvPr/>
        </p:nvPicPr>
        <p:blipFill>
          <a:blip r:embed="rId3"/>
          <a:stretch>
            <a:fillRect/>
          </a:stretch>
        </p:blipFill>
        <p:spPr>
          <a:xfrm>
            <a:off x="669925" y="4748853"/>
            <a:ext cx="2146300" cy="1778000"/>
          </a:xfrm>
          <a:prstGeom prst="rect">
            <a:avLst/>
          </a:prstGeom>
        </p:spPr>
      </p:pic>
      <p:pic>
        <p:nvPicPr>
          <p:cNvPr id="7" name="Immagine 6">
            <a:extLst>
              <a:ext uri="{FF2B5EF4-FFF2-40B4-BE49-F238E27FC236}">
                <a16:creationId xmlns:a16="http://schemas.microsoft.com/office/drawing/2014/main" id="{8E3E798A-0284-B4FB-A0F5-624C92724761}"/>
              </a:ext>
            </a:extLst>
          </p:cNvPr>
          <p:cNvPicPr>
            <a:picLocks noChangeAspect="1"/>
          </p:cNvPicPr>
          <p:nvPr/>
        </p:nvPicPr>
        <p:blipFill>
          <a:blip r:embed="rId4"/>
          <a:stretch>
            <a:fillRect/>
          </a:stretch>
        </p:blipFill>
        <p:spPr>
          <a:xfrm>
            <a:off x="2979736" y="5072706"/>
            <a:ext cx="2819400" cy="1130300"/>
          </a:xfrm>
          <a:prstGeom prst="rect">
            <a:avLst/>
          </a:prstGeom>
        </p:spPr>
      </p:pic>
      <p:pic>
        <p:nvPicPr>
          <p:cNvPr id="9" name="Immagine 8">
            <a:extLst>
              <a:ext uri="{FF2B5EF4-FFF2-40B4-BE49-F238E27FC236}">
                <a16:creationId xmlns:a16="http://schemas.microsoft.com/office/drawing/2014/main" id="{3707CAE4-EA39-571B-C208-1E0207CE8ACE}"/>
              </a:ext>
            </a:extLst>
          </p:cNvPr>
          <p:cNvPicPr>
            <a:picLocks noChangeAspect="1"/>
          </p:cNvPicPr>
          <p:nvPr/>
        </p:nvPicPr>
        <p:blipFill>
          <a:blip r:embed="rId5"/>
          <a:stretch>
            <a:fillRect/>
          </a:stretch>
        </p:blipFill>
        <p:spPr>
          <a:xfrm>
            <a:off x="6062663" y="4745679"/>
            <a:ext cx="1905000" cy="1727200"/>
          </a:xfrm>
          <a:prstGeom prst="rect">
            <a:avLst/>
          </a:prstGeom>
        </p:spPr>
      </p:pic>
    </p:spTree>
    <p:extLst>
      <p:ext uri="{BB962C8B-B14F-4D97-AF65-F5344CB8AC3E}">
        <p14:creationId xmlns:p14="http://schemas.microsoft.com/office/powerpoint/2010/main" val="194804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Multilevel Combinational Logic (1)</a:t>
            </a:r>
            <a:endParaRPr dirty="0"/>
          </a:p>
        </p:txBody>
      </p:sp>
      <p:sp>
        <p:nvSpPr>
          <p:cNvPr id="84" name="Google Shape;84;p14"/>
          <p:cNvSpPr txBox="1">
            <a:spLocks noGrp="1"/>
          </p:cNvSpPr>
          <p:nvPr>
            <p:ph type="body" idx="1"/>
          </p:nvPr>
        </p:nvSpPr>
        <p:spPr>
          <a:xfrm>
            <a:off x="162750" y="1123524"/>
            <a:ext cx="8818500" cy="5100000"/>
          </a:xfrm>
          <a:prstGeom prst="rect">
            <a:avLst/>
          </a:prstGeom>
        </p:spPr>
        <p:txBody>
          <a:bodyPr spcFirstLastPara="1" wrap="square" lIns="91425" tIns="91425" rIns="91425" bIns="91425" anchor="t" anchorCtr="0">
            <a:noAutofit/>
          </a:bodyPr>
          <a:lstStyle/>
          <a:p>
            <a:pPr lvl="0"/>
            <a:r>
              <a:rPr lang="en-GB" dirty="0"/>
              <a:t>Logic in sum-of-products form is called </a:t>
            </a:r>
            <a:r>
              <a:rPr lang="en-GB" b="1" dirty="0"/>
              <a:t>two-level logic</a:t>
            </a:r>
            <a:r>
              <a:rPr lang="en-GB" dirty="0"/>
              <a:t> </a:t>
            </a:r>
          </a:p>
          <a:p>
            <a:pPr lvl="1"/>
            <a:r>
              <a:rPr lang="en-GB" dirty="0"/>
              <a:t>it consists of literals connected to a level of AND gates connected to a level of OR gates</a:t>
            </a:r>
          </a:p>
          <a:p>
            <a:pPr lvl="1"/>
            <a:r>
              <a:rPr lang="en-GB" dirty="0"/>
              <a:t>some logic functions require an </a:t>
            </a:r>
            <a:r>
              <a:rPr lang="en-GB" b="1" dirty="0"/>
              <a:t>enormous amount of hardware</a:t>
            </a:r>
            <a:r>
              <a:rPr lang="en-GB" dirty="0"/>
              <a:t> </a:t>
            </a:r>
          </a:p>
          <a:p>
            <a:r>
              <a:rPr lang="en-GB" dirty="0"/>
              <a:t>Example: the XOR function of multiple variables</a:t>
            </a:r>
          </a:p>
          <a:p>
            <a:pPr lvl="1"/>
            <a:r>
              <a:rPr lang="en-GB" dirty="0"/>
              <a:t>consider building a three-input XOR using the two-level techniques</a:t>
            </a:r>
          </a:p>
          <a:p>
            <a:pPr lvl="1"/>
            <a:r>
              <a:rPr lang="en-GB" dirty="0"/>
              <a:t>an N-input XOR produces a TRUE output when an odd number of inputs are TRUE</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On the other hand, notice that:</a:t>
            </a:r>
          </a:p>
          <a:p>
            <a:pPr lvl="1"/>
            <a:endParaRPr lang="en-GB" dirty="0"/>
          </a:p>
        </p:txBody>
      </p:sp>
      <p:pic>
        <p:nvPicPr>
          <p:cNvPr id="3" name="Immagine 2">
            <a:extLst>
              <a:ext uri="{FF2B5EF4-FFF2-40B4-BE49-F238E27FC236}">
                <a16:creationId xmlns:a16="http://schemas.microsoft.com/office/drawing/2014/main" id="{78D141D2-1295-F724-D4D0-84B14981F8A7}"/>
              </a:ext>
            </a:extLst>
          </p:cNvPr>
          <p:cNvPicPr>
            <a:picLocks noChangeAspect="1"/>
          </p:cNvPicPr>
          <p:nvPr/>
        </p:nvPicPr>
        <p:blipFill>
          <a:blip r:embed="rId3"/>
          <a:stretch>
            <a:fillRect/>
          </a:stretch>
        </p:blipFill>
        <p:spPr>
          <a:xfrm>
            <a:off x="660375" y="3429000"/>
            <a:ext cx="1096494" cy="2016134"/>
          </a:xfrm>
          <a:prstGeom prst="rect">
            <a:avLst/>
          </a:prstGeom>
        </p:spPr>
      </p:pic>
      <p:pic>
        <p:nvPicPr>
          <p:cNvPr id="5" name="Immagine 4">
            <a:extLst>
              <a:ext uri="{FF2B5EF4-FFF2-40B4-BE49-F238E27FC236}">
                <a16:creationId xmlns:a16="http://schemas.microsoft.com/office/drawing/2014/main" id="{2E3AF256-5A7C-71EB-E3F2-3E4D6C43D032}"/>
              </a:ext>
            </a:extLst>
          </p:cNvPr>
          <p:cNvPicPr>
            <a:picLocks noChangeAspect="1"/>
          </p:cNvPicPr>
          <p:nvPr/>
        </p:nvPicPr>
        <p:blipFill>
          <a:blip r:embed="rId4"/>
          <a:stretch>
            <a:fillRect/>
          </a:stretch>
        </p:blipFill>
        <p:spPr>
          <a:xfrm>
            <a:off x="2463311" y="4303486"/>
            <a:ext cx="3136900" cy="355600"/>
          </a:xfrm>
          <a:prstGeom prst="rect">
            <a:avLst/>
          </a:prstGeom>
        </p:spPr>
      </p:pic>
      <p:pic>
        <p:nvPicPr>
          <p:cNvPr id="7" name="Immagine 6">
            <a:extLst>
              <a:ext uri="{FF2B5EF4-FFF2-40B4-BE49-F238E27FC236}">
                <a16:creationId xmlns:a16="http://schemas.microsoft.com/office/drawing/2014/main" id="{A7D23C73-BE04-4369-E793-1D13C097286F}"/>
              </a:ext>
            </a:extLst>
          </p:cNvPr>
          <p:cNvPicPr>
            <a:picLocks noChangeAspect="1"/>
          </p:cNvPicPr>
          <p:nvPr/>
        </p:nvPicPr>
        <p:blipFill>
          <a:blip r:embed="rId5"/>
          <a:stretch>
            <a:fillRect/>
          </a:stretch>
        </p:blipFill>
        <p:spPr>
          <a:xfrm>
            <a:off x="6159759" y="3556621"/>
            <a:ext cx="2261942" cy="2177855"/>
          </a:xfrm>
          <a:prstGeom prst="rect">
            <a:avLst/>
          </a:prstGeom>
        </p:spPr>
      </p:pic>
      <p:pic>
        <p:nvPicPr>
          <p:cNvPr id="9" name="Immagine 8">
            <a:extLst>
              <a:ext uri="{FF2B5EF4-FFF2-40B4-BE49-F238E27FC236}">
                <a16:creationId xmlns:a16="http://schemas.microsoft.com/office/drawing/2014/main" id="{949F1D30-2DB5-F93E-98CF-B168E7C17664}"/>
              </a:ext>
            </a:extLst>
          </p:cNvPr>
          <p:cNvPicPr>
            <a:picLocks noChangeAspect="1"/>
          </p:cNvPicPr>
          <p:nvPr/>
        </p:nvPicPr>
        <p:blipFill>
          <a:blip r:embed="rId6"/>
          <a:stretch>
            <a:fillRect/>
          </a:stretch>
        </p:blipFill>
        <p:spPr>
          <a:xfrm>
            <a:off x="1707661" y="6157265"/>
            <a:ext cx="2324100" cy="292100"/>
          </a:xfrm>
          <a:prstGeom prst="rect">
            <a:avLst/>
          </a:prstGeom>
        </p:spPr>
      </p:pic>
      <p:pic>
        <p:nvPicPr>
          <p:cNvPr id="11" name="Immagine 10">
            <a:extLst>
              <a:ext uri="{FF2B5EF4-FFF2-40B4-BE49-F238E27FC236}">
                <a16:creationId xmlns:a16="http://schemas.microsoft.com/office/drawing/2014/main" id="{2A58DD62-DB19-4A05-0EDD-9C084D7997BF}"/>
              </a:ext>
            </a:extLst>
          </p:cNvPr>
          <p:cNvPicPr>
            <a:picLocks noChangeAspect="1"/>
          </p:cNvPicPr>
          <p:nvPr/>
        </p:nvPicPr>
        <p:blipFill>
          <a:blip r:embed="rId7"/>
          <a:stretch>
            <a:fillRect/>
          </a:stretch>
        </p:blipFill>
        <p:spPr>
          <a:xfrm>
            <a:off x="5865611" y="5945246"/>
            <a:ext cx="1641609" cy="716138"/>
          </a:xfrm>
          <a:prstGeom prst="rect">
            <a:avLst/>
          </a:prstGeom>
        </p:spPr>
      </p:pic>
      <p:sp>
        <p:nvSpPr>
          <p:cNvPr id="12" name="Freccia destra 11">
            <a:extLst>
              <a:ext uri="{FF2B5EF4-FFF2-40B4-BE49-F238E27FC236}">
                <a16:creationId xmlns:a16="http://schemas.microsoft.com/office/drawing/2014/main" id="{CDC02285-4F14-B111-E259-0CD8CAFDE957}"/>
              </a:ext>
            </a:extLst>
          </p:cNvPr>
          <p:cNvSpPr/>
          <p:nvPr/>
        </p:nvSpPr>
        <p:spPr>
          <a:xfrm>
            <a:off x="1984747" y="4349334"/>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ccia destra 12">
            <a:extLst>
              <a:ext uri="{FF2B5EF4-FFF2-40B4-BE49-F238E27FC236}">
                <a16:creationId xmlns:a16="http://schemas.microsoft.com/office/drawing/2014/main" id="{1D8BD03F-6BE7-AE73-93C8-DC3ABC806248}"/>
              </a:ext>
            </a:extLst>
          </p:cNvPr>
          <p:cNvSpPr/>
          <p:nvPr/>
        </p:nvSpPr>
        <p:spPr>
          <a:xfrm>
            <a:off x="5767902" y="4333179"/>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ccia destra 13">
            <a:extLst>
              <a:ext uri="{FF2B5EF4-FFF2-40B4-BE49-F238E27FC236}">
                <a16:creationId xmlns:a16="http://schemas.microsoft.com/office/drawing/2014/main" id="{006BB737-AC39-1FB2-D9FA-3055A4A7CEF2}"/>
              </a:ext>
            </a:extLst>
          </p:cNvPr>
          <p:cNvSpPr/>
          <p:nvPr/>
        </p:nvSpPr>
        <p:spPr>
          <a:xfrm>
            <a:off x="4748683" y="6157265"/>
            <a:ext cx="334851" cy="2962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5151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Multilevel Combinational Logic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Designers often build circuits with </a:t>
            </a:r>
            <a:r>
              <a:rPr lang="en-GB" b="1" dirty="0"/>
              <a:t>more than two levels</a:t>
            </a:r>
            <a:r>
              <a:rPr lang="en-GB" dirty="0"/>
              <a:t> of logic gates</a:t>
            </a:r>
          </a:p>
          <a:p>
            <a:pPr lvl="1"/>
            <a:r>
              <a:rPr lang="en-GB" dirty="0"/>
              <a:t>may use less hardware</a:t>
            </a:r>
          </a:p>
          <a:p>
            <a:r>
              <a:rPr lang="en-GB" dirty="0"/>
              <a:t>However, selecting the best multilevel implementation of a specific logic function is </a:t>
            </a:r>
            <a:r>
              <a:rPr lang="en-GB" b="1" dirty="0"/>
              <a:t>not a simple process</a:t>
            </a:r>
            <a:r>
              <a:rPr lang="en-GB" dirty="0"/>
              <a:t>:</a:t>
            </a:r>
            <a:r>
              <a:rPr lang="en-GB" b="1" dirty="0"/>
              <a:t> </a:t>
            </a:r>
            <a:r>
              <a:rPr lang="en-GB" dirty="0"/>
              <a:t>“best” has many meanings</a:t>
            </a:r>
          </a:p>
          <a:p>
            <a:pPr lvl="1"/>
            <a:r>
              <a:rPr lang="en-GB" dirty="0"/>
              <a:t>fewest gates, fastest, shortest design time, least cost, least power consumption, etc..</a:t>
            </a:r>
          </a:p>
          <a:p>
            <a:pPr lvl="1"/>
            <a:r>
              <a:rPr lang="en-GB" dirty="0"/>
              <a:t>“best” circuit in one technology is not necessarily the best in another</a:t>
            </a:r>
          </a:p>
          <a:p>
            <a:pPr lvl="2"/>
            <a:r>
              <a:rPr lang="en-GB" dirty="0"/>
              <a:t>e.g. CMOS circuits prefer NANDs and NORs over ANDs and ORs</a:t>
            </a:r>
          </a:p>
          <a:p>
            <a:pPr marL="590550" lvl="1" indent="0">
              <a:buNone/>
            </a:pPr>
            <a:endParaRPr lang="en-GB" dirty="0"/>
          </a:p>
          <a:p>
            <a:r>
              <a:rPr lang="en-GB" dirty="0"/>
              <a:t>With some experience, you will find that you can create a good multilevel design </a:t>
            </a:r>
            <a:r>
              <a:rPr lang="en-GB" b="1" dirty="0"/>
              <a:t>by inspection </a:t>
            </a:r>
            <a:r>
              <a:rPr lang="en-GB" dirty="0"/>
              <a:t>for most circuits</a:t>
            </a:r>
          </a:p>
          <a:p>
            <a:endParaRPr lang="en-GB" dirty="0"/>
          </a:p>
          <a:p>
            <a:r>
              <a:rPr lang="en-GB" b="1" dirty="0"/>
              <a:t>Computer-Aided Design </a:t>
            </a:r>
            <a:r>
              <a:rPr lang="en-GB" dirty="0"/>
              <a:t>(</a:t>
            </a:r>
            <a:r>
              <a:rPr lang="en-GB" b="1" dirty="0"/>
              <a:t>CAD</a:t>
            </a:r>
            <a:r>
              <a:rPr lang="en-GB" dirty="0"/>
              <a:t>) tools are also available to search a vast space of possible multilevel designs and seek the one that fits your constraints given the available building blocks</a:t>
            </a:r>
          </a:p>
          <a:p>
            <a:pPr lvl="0"/>
            <a:endParaRPr lang="en-GB" dirty="0"/>
          </a:p>
          <a:p>
            <a:pPr lvl="1"/>
            <a:endParaRPr lang="en-GB" dirty="0"/>
          </a:p>
        </p:txBody>
      </p:sp>
    </p:spTree>
    <p:extLst>
      <p:ext uri="{BB962C8B-B14F-4D97-AF65-F5344CB8AC3E}">
        <p14:creationId xmlns:p14="http://schemas.microsoft.com/office/powerpoint/2010/main" val="191842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Bubble Pushing</a:t>
            </a:r>
            <a:endParaRPr dirty="0"/>
          </a:p>
        </p:txBody>
      </p:sp>
      <p:sp>
        <p:nvSpPr>
          <p:cNvPr id="84" name="Google Shape;84;p14"/>
          <p:cNvSpPr txBox="1">
            <a:spLocks noGrp="1"/>
          </p:cNvSpPr>
          <p:nvPr>
            <p:ph type="body" idx="1"/>
          </p:nvPr>
        </p:nvSpPr>
        <p:spPr>
          <a:xfrm>
            <a:off x="162750" y="1146276"/>
            <a:ext cx="8818500" cy="5326967"/>
          </a:xfrm>
          <a:prstGeom prst="rect">
            <a:avLst/>
          </a:prstGeom>
        </p:spPr>
        <p:txBody>
          <a:bodyPr spcFirstLastPara="1" wrap="square" lIns="91425" tIns="91425" rIns="91425" bIns="91425" anchor="t" anchorCtr="0">
            <a:noAutofit/>
          </a:bodyPr>
          <a:lstStyle/>
          <a:p>
            <a:pPr lvl="0"/>
            <a:r>
              <a:rPr lang="en-GB" dirty="0"/>
              <a:t>Redraw circuits (with lots of NAND and NOR) so that the function can be </a:t>
            </a:r>
            <a:r>
              <a:rPr lang="en-GB" b="1" dirty="0"/>
              <a:t>more easily determined</a:t>
            </a:r>
          </a:p>
          <a:p>
            <a:pPr lvl="0"/>
            <a:endParaRPr lang="en-GB" dirty="0"/>
          </a:p>
          <a:p>
            <a:pPr lvl="0"/>
            <a:endParaRPr lang="en-GB" dirty="0"/>
          </a:p>
          <a:p>
            <a:pPr lvl="0"/>
            <a:endParaRPr lang="en-GB" dirty="0"/>
          </a:p>
          <a:p>
            <a:pPr marL="120650" lvl="0" indent="0">
              <a:buNone/>
            </a:pPr>
            <a:endParaRPr lang="en-GB" dirty="0"/>
          </a:p>
          <a:p>
            <a:pPr lvl="0"/>
            <a:r>
              <a:rPr lang="en-GB" dirty="0"/>
              <a:t>Algorithm:</a:t>
            </a:r>
          </a:p>
          <a:p>
            <a:pPr lvl="1"/>
            <a:r>
              <a:rPr lang="en-GB" dirty="0"/>
              <a:t>begin at the output of the circuit and work toward </a:t>
            </a:r>
            <a:br>
              <a:rPr lang="en-GB" dirty="0"/>
            </a:br>
            <a:r>
              <a:rPr lang="en-GB" dirty="0"/>
              <a:t>the inputs</a:t>
            </a:r>
          </a:p>
          <a:p>
            <a:pPr lvl="1"/>
            <a:r>
              <a:rPr lang="en-GB" dirty="0"/>
              <a:t>push bubbles back toward the inputs </a:t>
            </a:r>
          </a:p>
          <a:p>
            <a:pPr lvl="2"/>
            <a:r>
              <a:rPr lang="en-GB" dirty="0"/>
              <a:t>we can read the equation in terms of the output </a:t>
            </a:r>
            <a:br>
              <a:rPr lang="en-GB" dirty="0"/>
            </a:br>
            <a:r>
              <a:rPr lang="en-GB" dirty="0"/>
              <a:t>instead of its complement</a:t>
            </a:r>
          </a:p>
          <a:p>
            <a:pPr lvl="1"/>
            <a:r>
              <a:rPr lang="en-GB" dirty="0"/>
              <a:t>working backward, draw each gate in a form so that </a:t>
            </a:r>
            <a:br>
              <a:rPr lang="en-GB" dirty="0"/>
            </a:br>
            <a:r>
              <a:rPr lang="en-GB" dirty="0"/>
              <a:t>bubbles cancel</a:t>
            </a:r>
          </a:p>
          <a:p>
            <a:pPr lvl="2"/>
            <a:r>
              <a:rPr lang="en-GB" dirty="0"/>
              <a:t>If the current gate has an input bubble, draw the </a:t>
            </a:r>
            <a:br>
              <a:rPr lang="en-GB" dirty="0"/>
            </a:br>
            <a:r>
              <a:rPr lang="en-GB" dirty="0"/>
              <a:t>preceding gate with an output bubble</a:t>
            </a:r>
          </a:p>
          <a:p>
            <a:pPr lvl="2"/>
            <a:r>
              <a:rPr lang="en-GB" dirty="0"/>
              <a:t>bubbles in series cancel</a:t>
            </a:r>
          </a:p>
          <a:p>
            <a:pPr lvl="1"/>
            <a:endParaRPr lang="en-GB" dirty="0"/>
          </a:p>
        </p:txBody>
      </p:sp>
      <p:pic>
        <p:nvPicPr>
          <p:cNvPr id="3" name="Immagine 2">
            <a:extLst>
              <a:ext uri="{FF2B5EF4-FFF2-40B4-BE49-F238E27FC236}">
                <a16:creationId xmlns:a16="http://schemas.microsoft.com/office/drawing/2014/main" id="{243541CC-F11C-5C81-49E2-F91CBAABD2A8}"/>
              </a:ext>
            </a:extLst>
          </p:cNvPr>
          <p:cNvPicPr>
            <a:picLocks noChangeAspect="1"/>
          </p:cNvPicPr>
          <p:nvPr/>
        </p:nvPicPr>
        <p:blipFill>
          <a:blip r:embed="rId3"/>
          <a:stretch>
            <a:fillRect/>
          </a:stretch>
        </p:blipFill>
        <p:spPr>
          <a:xfrm>
            <a:off x="683867" y="1869385"/>
            <a:ext cx="3111500" cy="1104900"/>
          </a:xfrm>
          <a:prstGeom prst="rect">
            <a:avLst/>
          </a:prstGeom>
        </p:spPr>
      </p:pic>
      <p:pic>
        <p:nvPicPr>
          <p:cNvPr id="5" name="Immagine 4">
            <a:extLst>
              <a:ext uri="{FF2B5EF4-FFF2-40B4-BE49-F238E27FC236}">
                <a16:creationId xmlns:a16="http://schemas.microsoft.com/office/drawing/2014/main" id="{9DEBF98A-4BAA-6B4D-2564-6057552E3C73}"/>
              </a:ext>
            </a:extLst>
          </p:cNvPr>
          <p:cNvPicPr>
            <a:picLocks noChangeAspect="1"/>
          </p:cNvPicPr>
          <p:nvPr/>
        </p:nvPicPr>
        <p:blipFill>
          <a:blip r:embed="rId4"/>
          <a:stretch>
            <a:fillRect/>
          </a:stretch>
        </p:blipFill>
        <p:spPr>
          <a:xfrm>
            <a:off x="6246404" y="2266762"/>
            <a:ext cx="2330068" cy="916748"/>
          </a:xfrm>
          <a:prstGeom prst="rect">
            <a:avLst/>
          </a:prstGeom>
        </p:spPr>
      </p:pic>
      <p:pic>
        <p:nvPicPr>
          <p:cNvPr id="7" name="Immagine 6">
            <a:extLst>
              <a:ext uri="{FF2B5EF4-FFF2-40B4-BE49-F238E27FC236}">
                <a16:creationId xmlns:a16="http://schemas.microsoft.com/office/drawing/2014/main" id="{F63EB7C1-804A-59C6-3176-5A3DA5FBC4CA}"/>
              </a:ext>
            </a:extLst>
          </p:cNvPr>
          <p:cNvPicPr>
            <a:picLocks noChangeAspect="1"/>
          </p:cNvPicPr>
          <p:nvPr/>
        </p:nvPicPr>
        <p:blipFill>
          <a:blip r:embed="rId5"/>
          <a:stretch>
            <a:fillRect/>
          </a:stretch>
        </p:blipFill>
        <p:spPr>
          <a:xfrm>
            <a:off x="6246404" y="3336236"/>
            <a:ext cx="2366894" cy="887585"/>
          </a:xfrm>
          <a:prstGeom prst="rect">
            <a:avLst/>
          </a:prstGeom>
        </p:spPr>
      </p:pic>
      <p:pic>
        <p:nvPicPr>
          <p:cNvPr id="9" name="Immagine 8">
            <a:extLst>
              <a:ext uri="{FF2B5EF4-FFF2-40B4-BE49-F238E27FC236}">
                <a16:creationId xmlns:a16="http://schemas.microsoft.com/office/drawing/2014/main" id="{A9AFDC81-029E-499F-CCDA-EB06343A7FE4}"/>
              </a:ext>
            </a:extLst>
          </p:cNvPr>
          <p:cNvPicPr>
            <a:picLocks noChangeAspect="1"/>
          </p:cNvPicPr>
          <p:nvPr/>
        </p:nvPicPr>
        <p:blipFill>
          <a:blip r:embed="rId6"/>
          <a:stretch>
            <a:fillRect/>
          </a:stretch>
        </p:blipFill>
        <p:spPr>
          <a:xfrm>
            <a:off x="6306538" y="4396512"/>
            <a:ext cx="2246626" cy="956208"/>
          </a:xfrm>
          <a:prstGeom prst="rect">
            <a:avLst/>
          </a:prstGeom>
        </p:spPr>
      </p:pic>
      <p:pic>
        <p:nvPicPr>
          <p:cNvPr id="11" name="Immagine 10">
            <a:extLst>
              <a:ext uri="{FF2B5EF4-FFF2-40B4-BE49-F238E27FC236}">
                <a16:creationId xmlns:a16="http://schemas.microsoft.com/office/drawing/2014/main" id="{695BD0EA-97B9-914A-CEF0-19FCBA9B6B7D}"/>
              </a:ext>
            </a:extLst>
          </p:cNvPr>
          <p:cNvPicPr>
            <a:picLocks noChangeAspect="1"/>
          </p:cNvPicPr>
          <p:nvPr/>
        </p:nvPicPr>
        <p:blipFill>
          <a:blip r:embed="rId7"/>
          <a:stretch>
            <a:fillRect/>
          </a:stretch>
        </p:blipFill>
        <p:spPr>
          <a:xfrm>
            <a:off x="6306538" y="5475389"/>
            <a:ext cx="2411344" cy="1064115"/>
          </a:xfrm>
          <a:prstGeom prst="rect">
            <a:avLst/>
          </a:prstGeom>
        </p:spPr>
      </p:pic>
      <p:sp>
        <p:nvSpPr>
          <p:cNvPr id="2" name="CasellaDiTesto 1">
            <a:extLst>
              <a:ext uri="{FF2B5EF4-FFF2-40B4-BE49-F238E27FC236}">
                <a16:creationId xmlns:a16="http://schemas.microsoft.com/office/drawing/2014/main" id="{5FAC16D9-8EF8-071D-46C6-E04927D39F6D}"/>
              </a:ext>
            </a:extLst>
          </p:cNvPr>
          <p:cNvSpPr txBox="1"/>
          <p:nvPr/>
        </p:nvSpPr>
        <p:spPr>
          <a:xfrm>
            <a:off x="3795367" y="2417359"/>
            <a:ext cx="1449436" cy="307777"/>
          </a:xfrm>
          <a:prstGeom prst="rect">
            <a:avLst/>
          </a:prstGeom>
          <a:noFill/>
        </p:spPr>
        <p:txBody>
          <a:bodyPr wrap="none" rtlCol="0">
            <a:spAutoFit/>
          </a:bodyPr>
          <a:lstStyle/>
          <a:p>
            <a:r>
              <a:rPr lang="en-GB" dirty="0"/>
              <a:t>Y = ((A+B) C) D</a:t>
            </a:r>
          </a:p>
        </p:txBody>
      </p:sp>
      <p:cxnSp>
        <p:nvCxnSpPr>
          <p:cNvPr id="6" name="Connettore 1 5">
            <a:extLst>
              <a:ext uri="{FF2B5EF4-FFF2-40B4-BE49-F238E27FC236}">
                <a16:creationId xmlns:a16="http://schemas.microsoft.com/office/drawing/2014/main" id="{82BE4C00-04FF-A032-C98B-ED3FA9B15D2D}"/>
              </a:ext>
            </a:extLst>
          </p:cNvPr>
          <p:cNvCxnSpPr/>
          <p:nvPr/>
        </p:nvCxnSpPr>
        <p:spPr>
          <a:xfrm>
            <a:off x="4305902" y="2475024"/>
            <a:ext cx="3295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Connettore 1 7">
            <a:extLst>
              <a:ext uri="{FF2B5EF4-FFF2-40B4-BE49-F238E27FC236}">
                <a16:creationId xmlns:a16="http://schemas.microsoft.com/office/drawing/2014/main" id="{CFD78C88-F1DD-5F90-553C-A8F71A048917}"/>
              </a:ext>
            </a:extLst>
          </p:cNvPr>
          <p:cNvCxnSpPr>
            <a:cxnSpLocks/>
          </p:cNvCxnSpPr>
          <p:nvPr/>
        </p:nvCxnSpPr>
        <p:spPr>
          <a:xfrm>
            <a:off x="4303026" y="2417359"/>
            <a:ext cx="57089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Connettore 1 11">
            <a:extLst>
              <a:ext uri="{FF2B5EF4-FFF2-40B4-BE49-F238E27FC236}">
                <a16:creationId xmlns:a16="http://schemas.microsoft.com/office/drawing/2014/main" id="{910C2C9F-07FB-247D-407D-4F64DAD75FC8}"/>
              </a:ext>
            </a:extLst>
          </p:cNvPr>
          <p:cNvCxnSpPr>
            <a:cxnSpLocks/>
          </p:cNvCxnSpPr>
          <p:nvPr/>
        </p:nvCxnSpPr>
        <p:spPr>
          <a:xfrm>
            <a:off x="4305901" y="2339100"/>
            <a:ext cx="7850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9767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(1)</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Boolean algebra is limited to 0 and 1, </a:t>
            </a:r>
            <a:r>
              <a:rPr lang="en-GB" b="1" dirty="0"/>
              <a:t>real circuits </a:t>
            </a:r>
            <a:r>
              <a:rPr lang="en-GB" dirty="0"/>
              <a:t>can also have </a:t>
            </a:r>
            <a:r>
              <a:rPr lang="en-GB" b="1" dirty="0"/>
              <a:t>illegal and floating values</a:t>
            </a:r>
          </a:p>
          <a:p>
            <a:pPr lvl="0"/>
            <a:endParaRPr lang="en-GB" b="1" dirty="0"/>
          </a:p>
          <a:p>
            <a:r>
              <a:rPr lang="en-GB" b="1" dirty="0"/>
              <a:t>X</a:t>
            </a:r>
            <a:r>
              <a:rPr lang="en-GB" dirty="0"/>
              <a:t> indicates that the circuit node has an </a:t>
            </a:r>
            <a:r>
              <a:rPr lang="en-GB" b="1" dirty="0"/>
              <a:t>unknown</a:t>
            </a:r>
            <a:r>
              <a:rPr lang="en-GB" dirty="0"/>
              <a:t> or </a:t>
            </a:r>
            <a:r>
              <a:rPr lang="en-GB" b="1" dirty="0"/>
              <a:t>illegal </a:t>
            </a:r>
            <a:r>
              <a:rPr lang="en-GB" dirty="0"/>
              <a:t>value</a:t>
            </a:r>
          </a:p>
          <a:p>
            <a:pPr lvl="1"/>
            <a:r>
              <a:rPr lang="en-GB" dirty="0"/>
              <a:t>commonly happens if it is being driven to both 0 and 1</a:t>
            </a:r>
            <a:br>
              <a:rPr lang="en-GB" dirty="0"/>
            </a:br>
            <a:r>
              <a:rPr lang="en-GB" dirty="0"/>
              <a:t>at the same time</a:t>
            </a:r>
          </a:p>
          <a:p>
            <a:pPr lvl="1"/>
            <a:r>
              <a:rPr lang="en-GB" dirty="0"/>
              <a:t>this situation (</a:t>
            </a:r>
            <a:r>
              <a:rPr lang="en-GB" b="1" dirty="0"/>
              <a:t>contention</a:t>
            </a:r>
            <a:r>
              <a:rPr lang="en-GB" dirty="0"/>
              <a:t>) is an error and must be avoided</a:t>
            </a:r>
          </a:p>
          <a:p>
            <a:pPr lvl="1"/>
            <a:r>
              <a:rPr lang="en-GB" dirty="0"/>
              <a:t>the actual voltage of the node may be somewhere between 0 and </a:t>
            </a:r>
            <a:br>
              <a:rPr lang="en-GB" dirty="0"/>
            </a:br>
            <a:r>
              <a:rPr lang="en-GB" dirty="0"/>
              <a:t>VDD, depending on the relative strengths of the driving gates</a:t>
            </a:r>
          </a:p>
          <a:p>
            <a:pPr lvl="1"/>
            <a:r>
              <a:rPr lang="en-GB" dirty="0"/>
              <a:t>X are also used by circuit simulator to indicate an </a:t>
            </a:r>
            <a:r>
              <a:rPr lang="en-GB" b="1" dirty="0"/>
              <a:t>uninitialized value</a:t>
            </a:r>
          </a:p>
          <a:p>
            <a:endParaRPr lang="en-GB" dirty="0"/>
          </a:p>
          <a:p>
            <a:r>
              <a:rPr lang="en-GB" dirty="0"/>
              <a:t>Notice: X can indicate “</a:t>
            </a:r>
            <a:r>
              <a:rPr lang="en-GB" b="1" dirty="0"/>
              <a:t>don’t care</a:t>
            </a:r>
            <a:r>
              <a:rPr lang="en-GB" dirty="0"/>
              <a:t>” values in truth tables </a:t>
            </a:r>
          </a:p>
          <a:p>
            <a:pPr lvl="1"/>
            <a:r>
              <a:rPr lang="en-GB" dirty="0"/>
              <a:t>be sure not to mix up the two meanings</a:t>
            </a:r>
          </a:p>
          <a:p>
            <a:endParaRPr lang="en-GB" dirty="0"/>
          </a:p>
        </p:txBody>
      </p:sp>
      <p:pic>
        <p:nvPicPr>
          <p:cNvPr id="3" name="Immagine 2">
            <a:extLst>
              <a:ext uri="{FF2B5EF4-FFF2-40B4-BE49-F238E27FC236}">
                <a16:creationId xmlns:a16="http://schemas.microsoft.com/office/drawing/2014/main" id="{E999EFEA-F5A1-B529-D7B7-6017FBB943FA}"/>
              </a:ext>
            </a:extLst>
          </p:cNvPr>
          <p:cNvPicPr>
            <a:picLocks noChangeAspect="1"/>
          </p:cNvPicPr>
          <p:nvPr/>
        </p:nvPicPr>
        <p:blipFill rotWithShape="1">
          <a:blip r:embed="rId3"/>
          <a:srcRect t="12915"/>
          <a:stretch/>
        </p:blipFill>
        <p:spPr>
          <a:xfrm>
            <a:off x="6612835" y="2613990"/>
            <a:ext cx="1970850" cy="941200"/>
          </a:xfrm>
          <a:prstGeom prst="rect">
            <a:avLst/>
          </a:prstGeom>
        </p:spPr>
      </p:pic>
    </p:spTree>
    <p:extLst>
      <p:ext uri="{BB962C8B-B14F-4D97-AF65-F5344CB8AC3E}">
        <p14:creationId xmlns:p14="http://schemas.microsoft.com/office/powerpoint/2010/main" val="408510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X and Z (2)</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Z</a:t>
            </a:r>
            <a:r>
              <a:rPr lang="en-GB" dirty="0"/>
              <a:t> indicates that a node is being driven neither HIGH nor LOW</a:t>
            </a:r>
          </a:p>
          <a:p>
            <a:pPr lvl="1"/>
            <a:r>
              <a:rPr lang="en-GB" dirty="0"/>
              <a:t>the node is said to be </a:t>
            </a:r>
            <a:r>
              <a:rPr lang="en-GB" b="1" dirty="0"/>
              <a:t>floating</a:t>
            </a:r>
          </a:p>
          <a:p>
            <a:pPr lvl="1"/>
            <a:endParaRPr lang="en-GB" dirty="0"/>
          </a:p>
          <a:p>
            <a:pPr lvl="0"/>
            <a:r>
              <a:rPr lang="en-GB" dirty="0"/>
              <a:t>Typical misconception: a floating node is the same as a logic 0</a:t>
            </a:r>
          </a:p>
          <a:p>
            <a:pPr lvl="1"/>
            <a:r>
              <a:rPr lang="en-GB" dirty="0"/>
              <a:t>a floating node might be 0, might be 1, or might be at some voltage in between</a:t>
            </a:r>
          </a:p>
          <a:p>
            <a:pPr lvl="0"/>
            <a:endParaRPr lang="en-GB" dirty="0"/>
          </a:p>
          <a:p>
            <a:r>
              <a:rPr lang="en-GB" dirty="0"/>
              <a:t>A common way to produce a floating node is to forget to connect a voltage to a circuit input </a:t>
            </a:r>
          </a:p>
          <a:p>
            <a:pPr lvl="1"/>
            <a:r>
              <a:rPr lang="en-GB" dirty="0"/>
              <a:t>this may cause the circuit to behave erratically, as the floating input randomly changes from 0 to 1</a:t>
            </a:r>
          </a:p>
          <a:p>
            <a:pPr lvl="1"/>
            <a:r>
              <a:rPr lang="en-GB" dirty="0"/>
              <a:t>touching the circuit may be enough to trigger the change by means of static electricity from the body</a:t>
            </a:r>
          </a:p>
          <a:p>
            <a:pPr lvl="1"/>
            <a:r>
              <a:rPr lang="en-GB" dirty="0"/>
              <a:t>you can see circuits that operate correctly only as long as the student keeps a finger pressed on a chip…</a:t>
            </a:r>
          </a:p>
        </p:txBody>
      </p:sp>
    </p:spTree>
    <p:extLst>
      <p:ext uri="{BB962C8B-B14F-4D97-AF65-F5344CB8AC3E}">
        <p14:creationId xmlns:p14="http://schemas.microsoft.com/office/powerpoint/2010/main" val="29305762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descr="Immagine che contiene tavolo&#10;&#10;Descrizione generata automaticamente">
            <a:extLst>
              <a:ext uri="{FF2B5EF4-FFF2-40B4-BE49-F238E27FC236}">
                <a16:creationId xmlns:a16="http://schemas.microsoft.com/office/drawing/2014/main" id="{D1EEB70D-1CB0-0272-A052-07177A2B9357}"/>
              </a:ext>
            </a:extLst>
          </p:cNvPr>
          <p:cNvPicPr>
            <a:picLocks noChangeAspect="1"/>
          </p:cNvPicPr>
          <p:nvPr/>
        </p:nvPicPr>
        <p:blipFill>
          <a:blip r:embed="rId3"/>
          <a:stretch>
            <a:fillRect/>
          </a:stretch>
        </p:blipFill>
        <p:spPr>
          <a:xfrm>
            <a:off x="685800" y="1992170"/>
            <a:ext cx="6463145" cy="2615554"/>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(1)</a:t>
            </a:r>
            <a:endParaRPr dirty="0"/>
          </a:p>
        </p:txBody>
      </p:sp>
      <p:sp>
        <p:nvSpPr>
          <p:cNvPr id="84" name="Google Shape;84;p14"/>
          <p:cNvSpPr txBox="1">
            <a:spLocks noGrp="1"/>
          </p:cNvSpPr>
          <p:nvPr>
            <p:ph type="body" idx="1"/>
          </p:nvPr>
        </p:nvSpPr>
        <p:spPr>
          <a:xfrm>
            <a:off x="162750" y="1212537"/>
            <a:ext cx="8773432" cy="3317899"/>
          </a:xfrm>
          <a:prstGeom prst="rect">
            <a:avLst/>
          </a:prstGeom>
        </p:spPr>
        <p:txBody>
          <a:bodyPr spcFirstLastPara="1" wrap="square" lIns="91425" tIns="91425" rIns="91425" bIns="91425" anchor="t" anchorCtr="0">
            <a:noAutofit/>
          </a:bodyPr>
          <a:lstStyle/>
          <a:p>
            <a:r>
              <a:rPr lang="en-GB" dirty="0"/>
              <a:t>Ex5.1: </a:t>
            </a:r>
            <a:r>
              <a:rPr lang="en-GB" b="1" dirty="0"/>
              <a:t>Write a Boolean equation in sum-of-products canonical form for each of the truth tables</a:t>
            </a:r>
          </a:p>
          <a:p>
            <a:pPr lvl="1"/>
            <a:endParaRPr lang="en-GB" dirty="0"/>
          </a:p>
          <a:p>
            <a:pPr lvl="1"/>
            <a:endParaRPr lang="en-GB" dirty="0"/>
          </a:p>
          <a:p>
            <a:pPr lvl="1"/>
            <a:endParaRPr lang="en-GB" dirty="0"/>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2" name="Gruppo 11">
            <a:extLst>
              <a:ext uri="{FF2B5EF4-FFF2-40B4-BE49-F238E27FC236}">
                <a16:creationId xmlns:a16="http://schemas.microsoft.com/office/drawing/2014/main" id="{5336B4C5-BB0D-D3F7-F910-9E37C9565621}"/>
              </a:ext>
            </a:extLst>
          </p:cNvPr>
          <p:cNvGrpSpPr/>
          <p:nvPr/>
        </p:nvGrpSpPr>
        <p:grpSpPr>
          <a:xfrm>
            <a:off x="1423554" y="5052187"/>
            <a:ext cx="6056745" cy="1491351"/>
            <a:chOff x="1543627" y="4988939"/>
            <a:chExt cx="6056745" cy="1491351"/>
          </a:xfrm>
        </p:grpSpPr>
        <p:pic>
          <p:nvPicPr>
            <p:cNvPr id="5" name="Immagine 4" descr="Immagine che contiene testo&#10;&#10;Descrizione generata automaticamente">
              <a:extLst>
                <a:ext uri="{FF2B5EF4-FFF2-40B4-BE49-F238E27FC236}">
                  <a16:creationId xmlns:a16="http://schemas.microsoft.com/office/drawing/2014/main" id="{3C26D104-0BD7-092B-CD0E-3DCAB4A19C0F}"/>
                </a:ext>
              </a:extLst>
            </p:cNvPr>
            <p:cNvPicPr>
              <a:picLocks noChangeAspect="1"/>
            </p:cNvPicPr>
            <p:nvPr/>
          </p:nvPicPr>
          <p:blipFill rotWithShape="1">
            <a:blip r:embed="rId4"/>
            <a:srcRect b="42875"/>
            <a:stretch/>
          </p:blipFill>
          <p:spPr>
            <a:xfrm>
              <a:off x="1543627" y="4988939"/>
              <a:ext cx="6056745" cy="1204043"/>
            </a:xfrm>
            <a:prstGeom prst="rect">
              <a:avLst/>
            </a:prstGeom>
          </p:spPr>
        </p:pic>
        <p:pic>
          <p:nvPicPr>
            <p:cNvPr id="7" name="Immagine 6" descr="Immagine che contiene testo&#10;&#10;Descrizione generata automaticamente">
              <a:extLst>
                <a:ext uri="{FF2B5EF4-FFF2-40B4-BE49-F238E27FC236}">
                  <a16:creationId xmlns:a16="http://schemas.microsoft.com/office/drawing/2014/main" id="{28F69A7A-1E1D-F6D9-C4B7-D09C2283C04E}"/>
                </a:ext>
              </a:extLst>
            </p:cNvPr>
            <p:cNvPicPr>
              <a:picLocks noChangeAspect="1"/>
            </p:cNvPicPr>
            <p:nvPr/>
          </p:nvPicPr>
          <p:blipFill>
            <a:blip r:embed="rId5"/>
            <a:stretch>
              <a:fillRect/>
            </a:stretch>
          </p:blipFill>
          <p:spPr>
            <a:xfrm>
              <a:off x="2052781" y="5938984"/>
              <a:ext cx="4680529" cy="284997"/>
            </a:xfrm>
            <a:prstGeom prst="rect">
              <a:avLst/>
            </a:prstGeom>
          </p:spPr>
        </p:pic>
        <p:pic>
          <p:nvPicPr>
            <p:cNvPr id="9" name="Immagine 8">
              <a:extLst>
                <a:ext uri="{FF2B5EF4-FFF2-40B4-BE49-F238E27FC236}">
                  <a16:creationId xmlns:a16="http://schemas.microsoft.com/office/drawing/2014/main" id="{6E0DB570-7C09-6C92-85DE-4CA7BAD8C68F}"/>
                </a:ext>
              </a:extLst>
            </p:cNvPr>
            <p:cNvPicPr>
              <a:picLocks noChangeAspect="1"/>
            </p:cNvPicPr>
            <p:nvPr/>
          </p:nvPicPr>
          <p:blipFill>
            <a:blip r:embed="rId6"/>
            <a:stretch>
              <a:fillRect/>
            </a:stretch>
          </p:blipFill>
          <p:spPr>
            <a:xfrm>
              <a:off x="1709013" y="6223981"/>
              <a:ext cx="288348" cy="256309"/>
            </a:xfrm>
            <a:prstGeom prst="rect">
              <a:avLst/>
            </a:prstGeom>
          </p:spPr>
        </p:pic>
        <p:pic>
          <p:nvPicPr>
            <p:cNvPr id="11" name="Immagine 10">
              <a:extLst>
                <a:ext uri="{FF2B5EF4-FFF2-40B4-BE49-F238E27FC236}">
                  <a16:creationId xmlns:a16="http://schemas.microsoft.com/office/drawing/2014/main" id="{F7057908-4B25-0492-4CCF-8B9BB9627272}"/>
                </a:ext>
              </a:extLst>
            </p:cNvPr>
            <p:cNvPicPr>
              <a:picLocks noChangeAspect="1"/>
            </p:cNvPicPr>
            <p:nvPr/>
          </p:nvPicPr>
          <p:blipFill>
            <a:blip r:embed="rId7"/>
            <a:stretch>
              <a:fillRect/>
            </a:stretch>
          </p:blipFill>
          <p:spPr>
            <a:xfrm>
              <a:off x="2011216" y="6187035"/>
              <a:ext cx="5437626" cy="290902"/>
            </a:xfrm>
            <a:prstGeom prst="rect">
              <a:avLst/>
            </a:prstGeom>
          </p:spPr>
        </p:pic>
      </p:grpSp>
    </p:spTree>
    <p:extLst>
      <p:ext uri="{BB962C8B-B14F-4D97-AF65-F5344CB8AC3E}">
        <p14:creationId xmlns:p14="http://schemas.microsoft.com/office/powerpoint/2010/main" val="181758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(1)</a:t>
            </a:r>
            <a:endParaRPr dirty="0"/>
          </a:p>
        </p:txBody>
      </p:sp>
      <p:sp>
        <p:nvSpPr>
          <p:cNvPr id="84" name="Google Shape;84;p14"/>
          <p:cNvSpPr txBox="1">
            <a:spLocks noGrp="1"/>
          </p:cNvSpPr>
          <p:nvPr>
            <p:ph type="body" idx="1"/>
          </p:nvPr>
        </p:nvSpPr>
        <p:spPr>
          <a:xfrm>
            <a:off x="162750" y="1414668"/>
            <a:ext cx="8818500" cy="4514495"/>
          </a:xfrm>
          <a:prstGeom prst="rect">
            <a:avLst/>
          </a:prstGeom>
        </p:spPr>
        <p:txBody>
          <a:bodyPr spcFirstLastPara="1" wrap="square" lIns="91425" tIns="91425" rIns="91425" bIns="91425" anchor="t" anchorCtr="0">
            <a:noAutofit/>
          </a:bodyPr>
          <a:lstStyle/>
          <a:p>
            <a:pPr lvl="0"/>
            <a:r>
              <a:rPr lang="en-GB" dirty="0"/>
              <a:t>Let X be a certain discreet variable, we call </a:t>
            </a:r>
            <a:r>
              <a:rPr lang="en-GB" b="1" dirty="0"/>
              <a:t>boolean variable </a:t>
            </a:r>
            <a:r>
              <a:rPr lang="en-GB" dirty="0"/>
              <a:t>any discreet variable that can assume only two values:</a:t>
            </a:r>
          </a:p>
          <a:p>
            <a:pPr lvl="1"/>
            <a:r>
              <a:rPr lang="en-GB" dirty="0"/>
              <a:t>X = 0 False</a:t>
            </a:r>
          </a:p>
          <a:p>
            <a:pPr lvl="1"/>
            <a:r>
              <a:rPr lang="en-GB" dirty="0"/>
              <a:t>X = 1 True</a:t>
            </a:r>
          </a:p>
          <a:p>
            <a:r>
              <a:rPr lang="en-GB" dirty="0"/>
              <a:t>If we have the boolean variables X</a:t>
            </a:r>
            <a:r>
              <a:rPr lang="en-GB" baseline="-25000" dirty="0"/>
              <a:t>1</a:t>
            </a:r>
            <a:r>
              <a:rPr lang="en-GB" dirty="0"/>
              <a:t>, X</a:t>
            </a:r>
            <a:r>
              <a:rPr lang="en-GB" baseline="-25000" dirty="0"/>
              <a:t>2</a:t>
            </a:r>
            <a:r>
              <a:rPr lang="en-GB" dirty="0"/>
              <a:t>, . . ., </a:t>
            </a:r>
            <a:r>
              <a:rPr lang="en-GB" dirty="0" err="1"/>
              <a:t>X</a:t>
            </a:r>
            <a:r>
              <a:rPr lang="en-GB" baseline="-25000" dirty="0" err="1"/>
              <a:t>n</a:t>
            </a:r>
            <a:endParaRPr lang="en-GB" baseline="-25000" dirty="0"/>
          </a:p>
          <a:p>
            <a:pPr lvl="1"/>
            <a:r>
              <a:rPr lang="en-GB" dirty="0"/>
              <a:t>f (X1, X2, . . . , </a:t>
            </a:r>
            <a:r>
              <a:rPr lang="en-GB" dirty="0" err="1"/>
              <a:t>Xn</a:t>
            </a:r>
            <a:r>
              <a:rPr lang="en-GB" dirty="0"/>
              <a:t>) is called a </a:t>
            </a:r>
            <a:r>
              <a:rPr lang="en-GB" b="1" dirty="0"/>
              <a:t>boolean function</a:t>
            </a:r>
            <a:endParaRPr lang="en-GB" dirty="0"/>
          </a:p>
          <a:p>
            <a:pPr lvl="1"/>
            <a:r>
              <a:rPr lang="en-GB" dirty="0"/>
              <a:t>it can assume only the values 0 and 1</a:t>
            </a:r>
          </a:p>
          <a:p>
            <a:pPr lvl="1"/>
            <a:r>
              <a:rPr lang="en-GB" dirty="0"/>
              <a:t>associates a boolean value to every element in its domain</a:t>
            </a:r>
          </a:p>
          <a:p>
            <a:r>
              <a:rPr lang="en-GB" dirty="0"/>
              <a:t>The domain of a function of n-variables is composed of all the 2</a:t>
            </a:r>
            <a:r>
              <a:rPr lang="en-GB" baseline="30000" dirty="0"/>
              <a:t>n</a:t>
            </a:r>
            <a:r>
              <a:rPr lang="en-GB" dirty="0"/>
              <a:t> combinations of their values</a:t>
            </a:r>
          </a:p>
          <a:p>
            <a:pPr lvl="1"/>
            <a:r>
              <a:rPr lang="en-GB" dirty="0"/>
              <a:t>domain’s elements are </a:t>
            </a:r>
            <a:r>
              <a:rPr lang="en-GB" b="1" dirty="0"/>
              <a:t>countable</a:t>
            </a:r>
          </a:p>
          <a:p>
            <a:r>
              <a:rPr lang="en-GB" dirty="0"/>
              <a:t>Two functions are </a:t>
            </a:r>
            <a:r>
              <a:rPr lang="en-GB" b="1" dirty="0"/>
              <a:t>equivalent</a:t>
            </a:r>
            <a:r>
              <a:rPr lang="en-GB" dirty="0"/>
              <a:t> if they assume the same value for any combination of their variables values</a:t>
            </a:r>
          </a:p>
          <a:p>
            <a:pPr lvl="1"/>
            <a:endParaRPr lang="en-GB" dirty="0"/>
          </a:p>
        </p:txBody>
      </p:sp>
    </p:spTree>
    <p:extLst>
      <p:ext uri="{BB962C8B-B14F-4D97-AF65-F5344CB8AC3E}">
        <p14:creationId xmlns:p14="http://schemas.microsoft.com/office/powerpoint/2010/main" val="10866335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3" name="Immagine 2">
            <a:extLst>
              <a:ext uri="{FF2B5EF4-FFF2-40B4-BE49-F238E27FC236}">
                <a16:creationId xmlns:a16="http://schemas.microsoft.com/office/drawing/2014/main" id="{C8800584-FFAB-CB64-2C43-56C176E0F5BA}"/>
              </a:ext>
            </a:extLst>
          </p:cNvPr>
          <p:cNvPicPr>
            <a:picLocks noChangeAspect="1"/>
          </p:cNvPicPr>
          <p:nvPr/>
        </p:nvPicPr>
        <p:blipFill rotWithShape="1">
          <a:blip r:embed="rId3"/>
          <a:srcRect r="22354"/>
          <a:stretch/>
        </p:blipFill>
        <p:spPr>
          <a:xfrm>
            <a:off x="1211266" y="1854200"/>
            <a:ext cx="5758873" cy="3149600"/>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(2)</a:t>
            </a:r>
            <a:endParaRPr dirty="0"/>
          </a:p>
        </p:txBody>
      </p:sp>
      <p:sp>
        <p:nvSpPr>
          <p:cNvPr id="84" name="Google Shape;84;p14"/>
          <p:cNvSpPr txBox="1">
            <a:spLocks noGrp="1"/>
          </p:cNvSpPr>
          <p:nvPr>
            <p:ph type="body" idx="1"/>
          </p:nvPr>
        </p:nvSpPr>
        <p:spPr>
          <a:xfrm>
            <a:off x="162749" y="1212537"/>
            <a:ext cx="8520599" cy="3317899"/>
          </a:xfrm>
          <a:prstGeom prst="rect">
            <a:avLst/>
          </a:prstGeom>
        </p:spPr>
        <p:txBody>
          <a:bodyPr spcFirstLastPara="1" wrap="square" lIns="91425" tIns="91425" rIns="91425" bIns="91425" anchor="t" anchorCtr="0">
            <a:noAutofit/>
          </a:bodyPr>
          <a:lstStyle/>
          <a:p>
            <a:r>
              <a:rPr lang="en-GB" dirty="0"/>
              <a:t>Ex5.2: </a:t>
            </a:r>
            <a:r>
              <a:rPr lang="en-GB" b="1" dirty="0"/>
              <a:t>Write a Boolean equation in product-of-sums canonical form for each of the truth tables</a:t>
            </a:r>
          </a:p>
          <a:p>
            <a:endParaRPr lang="en-GB" b="1" dirty="0"/>
          </a:p>
          <a:p>
            <a:endParaRPr lang="en-GB" b="1" dirty="0"/>
          </a:p>
          <a:p>
            <a:pPr marL="590550" lvl="1" indent="0">
              <a:buNone/>
            </a:pPr>
            <a:endParaRPr lang="en-GB" dirty="0"/>
          </a:p>
          <a:p>
            <a:pPr marL="590550" lvl="1" indent="0">
              <a:buNone/>
            </a:pPr>
            <a:endParaRPr lang="en-GB" dirty="0"/>
          </a:p>
          <a:p>
            <a:pPr lvl="1"/>
            <a:endParaRPr lang="en-GB" dirty="0"/>
          </a:p>
          <a:p>
            <a:pPr lvl="1"/>
            <a:endParaRPr lang="en-GB" dirty="0"/>
          </a:p>
          <a:p>
            <a:pPr lvl="1"/>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8" name="Gruppo 7">
            <a:extLst>
              <a:ext uri="{FF2B5EF4-FFF2-40B4-BE49-F238E27FC236}">
                <a16:creationId xmlns:a16="http://schemas.microsoft.com/office/drawing/2014/main" id="{B088EF45-46A1-72C0-2BAB-C4ECCEBB90AC}"/>
              </a:ext>
            </a:extLst>
          </p:cNvPr>
          <p:cNvGrpSpPr/>
          <p:nvPr/>
        </p:nvGrpSpPr>
        <p:grpSpPr>
          <a:xfrm>
            <a:off x="1945966" y="5003800"/>
            <a:ext cx="5542114" cy="1526309"/>
            <a:chOff x="1945966" y="5003800"/>
            <a:chExt cx="5542114" cy="1526309"/>
          </a:xfrm>
        </p:grpSpPr>
        <p:pic>
          <p:nvPicPr>
            <p:cNvPr id="5" name="Immagine 4">
              <a:extLst>
                <a:ext uri="{FF2B5EF4-FFF2-40B4-BE49-F238E27FC236}">
                  <a16:creationId xmlns:a16="http://schemas.microsoft.com/office/drawing/2014/main" id="{60D53130-2690-42B1-E5D0-DF135D1AEC3A}"/>
                </a:ext>
              </a:extLst>
            </p:cNvPr>
            <p:cNvPicPr>
              <a:picLocks noChangeAspect="1"/>
            </p:cNvPicPr>
            <p:nvPr/>
          </p:nvPicPr>
          <p:blipFill>
            <a:blip r:embed="rId4"/>
            <a:stretch>
              <a:fillRect/>
            </a:stretch>
          </p:blipFill>
          <p:spPr>
            <a:xfrm>
              <a:off x="1945966" y="5003800"/>
              <a:ext cx="5207000" cy="1066800"/>
            </a:xfrm>
            <a:prstGeom prst="rect">
              <a:avLst/>
            </a:prstGeom>
          </p:spPr>
        </p:pic>
        <p:pic>
          <p:nvPicPr>
            <p:cNvPr id="7" name="Immagine 6">
              <a:extLst>
                <a:ext uri="{FF2B5EF4-FFF2-40B4-BE49-F238E27FC236}">
                  <a16:creationId xmlns:a16="http://schemas.microsoft.com/office/drawing/2014/main" id="{F29BB5E2-6591-398F-4D30-4C5BDA172BE8}"/>
                </a:ext>
              </a:extLst>
            </p:cNvPr>
            <p:cNvPicPr>
              <a:picLocks noChangeAspect="1"/>
            </p:cNvPicPr>
            <p:nvPr/>
          </p:nvPicPr>
          <p:blipFill>
            <a:blip r:embed="rId5"/>
            <a:stretch>
              <a:fillRect/>
            </a:stretch>
          </p:blipFill>
          <p:spPr>
            <a:xfrm>
              <a:off x="2255680" y="5818909"/>
              <a:ext cx="5232400" cy="711200"/>
            </a:xfrm>
            <a:prstGeom prst="rect">
              <a:avLst/>
            </a:prstGeom>
          </p:spPr>
        </p:pic>
      </p:grpSp>
    </p:spTree>
    <p:extLst>
      <p:ext uri="{BB962C8B-B14F-4D97-AF65-F5344CB8AC3E}">
        <p14:creationId xmlns:p14="http://schemas.microsoft.com/office/powerpoint/2010/main" val="84781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Exercises (3)</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Ex5.3: </a:t>
            </a:r>
            <a:r>
              <a:rPr lang="en-GB" b="1" dirty="0"/>
              <a:t>Sketch a reasonably simple combinational circuit implementing each of the following functions. Reasonably simple means that you are not wasteful of gates, but you don’t waste vast amounts of time checking every possible implementation of the circuit either.</a:t>
            </a:r>
          </a:p>
          <a:p>
            <a:pPr lvl="1"/>
            <a:endParaRPr lang="en-GB" dirty="0"/>
          </a:p>
          <a:p>
            <a:pPr lvl="1"/>
            <a:endParaRPr lang="en-GB" dirty="0"/>
          </a:p>
          <a:p>
            <a:pPr marL="590550" lvl="1" indent="0">
              <a:buNone/>
            </a:pPr>
            <a:endParaRPr lang="en-GB" dirty="0"/>
          </a:p>
          <a:p>
            <a:pPr marL="590550" lvl="1" indent="0">
              <a:buNone/>
            </a:pPr>
            <a:endParaRPr lang="en-GB" dirty="0"/>
          </a:p>
          <a:p>
            <a:pPr lvl="1"/>
            <a:r>
              <a:rPr lang="en-GB" dirty="0"/>
              <a:t>Solution:</a:t>
            </a:r>
          </a:p>
          <a:p>
            <a:pPr lvl="0"/>
            <a:endParaRPr lang="en-GB" dirty="0"/>
          </a:p>
          <a:p>
            <a:pPr lvl="1"/>
            <a:endParaRPr lang="en-GB" dirty="0"/>
          </a:p>
        </p:txBody>
      </p:sp>
      <p:grpSp>
        <p:nvGrpSpPr>
          <p:cNvPr id="16" name="Gruppo 15">
            <a:extLst>
              <a:ext uri="{FF2B5EF4-FFF2-40B4-BE49-F238E27FC236}">
                <a16:creationId xmlns:a16="http://schemas.microsoft.com/office/drawing/2014/main" id="{282C8684-7616-077E-55C4-2C5FDEEAB519}"/>
              </a:ext>
            </a:extLst>
          </p:cNvPr>
          <p:cNvGrpSpPr/>
          <p:nvPr/>
        </p:nvGrpSpPr>
        <p:grpSpPr>
          <a:xfrm>
            <a:off x="453264" y="4344578"/>
            <a:ext cx="2067686" cy="901700"/>
            <a:chOff x="453264" y="4344578"/>
            <a:chExt cx="2067686" cy="901700"/>
          </a:xfrm>
        </p:grpSpPr>
        <p:pic>
          <p:nvPicPr>
            <p:cNvPr id="13" name="Immagine 12">
              <a:extLst>
                <a:ext uri="{FF2B5EF4-FFF2-40B4-BE49-F238E27FC236}">
                  <a16:creationId xmlns:a16="http://schemas.microsoft.com/office/drawing/2014/main" id="{AC54DE4B-9E55-B64F-7D85-BA18907C1255}"/>
                </a:ext>
              </a:extLst>
            </p:cNvPr>
            <p:cNvPicPr>
              <a:picLocks noChangeAspect="1"/>
            </p:cNvPicPr>
            <p:nvPr/>
          </p:nvPicPr>
          <p:blipFill>
            <a:blip r:embed="rId3"/>
            <a:stretch>
              <a:fillRect/>
            </a:stretch>
          </p:blipFill>
          <p:spPr>
            <a:xfrm>
              <a:off x="603250" y="4344578"/>
              <a:ext cx="1917700" cy="901700"/>
            </a:xfrm>
            <a:prstGeom prst="rect">
              <a:avLst/>
            </a:prstGeom>
          </p:spPr>
        </p:pic>
        <p:pic>
          <p:nvPicPr>
            <p:cNvPr id="15" name="Immagine 14">
              <a:extLst>
                <a:ext uri="{FF2B5EF4-FFF2-40B4-BE49-F238E27FC236}">
                  <a16:creationId xmlns:a16="http://schemas.microsoft.com/office/drawing/2014/main" id="{AB26A6F5-8DDF-4AC3-FF47-DDD16ECB0FA5}"/>
                </a:ext>
              </a:extLst>
            </p:cNvPr>
            <p:cNvPicPr>
              <a:picLocks noChangeAspect="1"/>
            </p:cNvPicPr>
            <p:nvPr/>
          </p:nvPicPr>
          <p:blipFill>
            <a:blip r:embed="rId4"/>
            <a:stretch>
              <a:fillRect/>
            </a:stretch>
          </p:blipFill>
          <p:spPr>
            <a:xfrm>
              <a:off x="453264" y="4643028"/>
              <a:ext cx="355600" cy="304800"/>
            </a:xfrm>
            <a:prstGeom prst="rect">
              <a:avLst/>
            </a:prstGeom>
          </p:spPr>
        </p:pic>
      </p:grpSp>
      <p:grpSp>
        <p:nvGrpSpPr>
          <p:cNvPr id="19" name="Gruppo 18">
            <a:extLst>
              <a:ext uri="{FF2B5EF4-FFF2-40B4-BE49-F238E27FC236}">
                <a16:creationId xmlns:a16="http://schemas.microsoft.com/office/drawing/2014/main" id="{D491B289-7D4F-A485-04C6-8A7129F07742}"/>
              </a:ext>
            </a:extLst>
          </p:cNvPr>
          <p:cNvGrpSpPr/>
          <p:nvPr/>
        </p:nvGrpSpPr>
        <p:grpSpPr>
          <a:xfrm>
            <a:off x="547307" y="5437139"/>
            <a:ext cx="2562986" cy="1181100"/>
            <a:chOff x="351664" y="5437139"/>
            <a:chExt cx="2562986" cy="1181100"/>
          </a:xfrm>
        </p:grpSpPr>
        <p:pic>
          <p:nvPicPr>
            <p:cNvPr id="7" name="Immagine 6">
              <a:extLst>
                <a:ext uri="{FF2B5EF4-FFF2-40B4-BE49-F238E27FC236}">
                  <a16:creationId xmlns:a16="http://schemas.microsoft.com/office/drawing/2014/main" id="{4269D8A5-5657-4349-87CC-1A754629C2F1}"/>
                </a:ext>
              </a:extLst>
            </p:cNvPr>
            <p:cNvPicPr>
              <a:picLocks noChangeAspect="1"/>
            </p:cNvPicPr>
            <p:nvPr/>
          </p:nvPicPr>
          <p:blipFill>
            <a:blip r:embed="rId5"/>
            <a:stretch>
              <a:fillRect/>
            </a:stretch>
          </p:blipFill>
          <p:spPr>
            <a:xfrm>
              <a:off x="603250" y="5437139"/>
              <a:ext cx="2311400" cy="1181100"/>
            </a:xfrm>
            <a:prstGeom prst="rect">
              <a:avLst/>
            </a:prstGeom>
          </p:spPr>
        </p:pic>
        <p:pic>
          <p:nvPicPr>
            <p:cNvPr id="18" name="Immagine 17">
              <a:extLst>
                <a:ext uri="{FF2B5EF4-FFF2-40B4-BE49-F238E27FC236}">
                  <a16:creationId xmlns:a16="http://schemas.microsoft.com/office/drawing/2014/main" id="{3E3697E7-06D2-9F57-31C2-2C47CA11ECF4}"/>
                </a:ext>
              </a:extLst>
            </p:cNvPr>
            <p:cNvPicPr>
              <a:picLocks noChangeAspect="1"/>
            </p:cNvPicPr>
            <p:nvPr/>
          </p:nvPicPr>
          <p:blipFill>
            <a:blip r:embed="rId6"/>
            <a:stretch>
              <a:fillRect/>
            </a:stretch>
          </p:blipFill>
          <p:spPr>
            <a:xfrm>
              <a:off x="351664" y="5776232"/>
              <a:ext cx="279400" cy="304800"/>
            </a:xfrm>
            <a:prstGeom prst="rect">
              <a:avLst/>
            </a:prstGeom>
          </p:spPr>
        </p:pic>
      </p:grpSp>
      <p:grpSp>
        <p:nvGrpSpPr>
          <p:cNvPr id="2" name="Gruppo 1">
            <a:extLst>
              <a:ext uri="{FF2B5EF4-FFF2-40B4-BE49-F238E27FC236}">
                <a16:creationId xmlns:a16="http://schemas.microsoft.com/office/drawing/2014/main" id="{D56A91E3-9F99-F8EB-676C-361AB8E5CD64}"/>
              </a:ext>
            </a:extLst>
          </p:cNvPr>
          <p:cNvGrpSpPr/>
          <p:nvPr/>
        </p:nvGrpSpPr>
        <p:grpSpPr>
          <a:xfrm>
            <a:off x="4272789" y="4115978"/>
            <a:ext cx="3796093" cy="2260600"/>
            <a:chOff x="4549014" y="4220741"/>
            <a:chExt cx="3796093" cy="2260600"/>
          </a:xfrm>
        </p:grpSpPr>
        <p:grpSp>
          <p:nvGrpSpPr>
            <p:cNvPr id="25" name="Gruppo 24">
              <a:extLst>
                <a:ext uri="{FF2B5EF4-FFF2-40B4-BE49-F238E27FC236}">
                  <a16:creationId xmlns:a16="http://schemas.microsoft.com/office/drawing/2014/main" id="{012D21F5-3FA6-B5BA-D507-22E088A8CB91}"/>
                </a:ext>
              </a:extLst>
            </p:cNvPr>
            <p:cNvGrpSpPr/>
            <p:nvPr/>
          </p:nvGrpSpPr>
          <p:grpSpPr>
            <a:xfrm>
              <a:off x="4549014" y="4220741"/>
              <a:ext cx="3796093" cy="2260600"/>
              <a:chOff x="5251417" y="4339672"/>
              <a:chExt cx="3796093" cy="2260600"/>
            </a:xfrm>
          </p:grpSpPr>
          <p:pic>
            <p:nvPicPr>
              <p:cNvPr id="11" name="Immagine 10">
                <a:extLst>
                  <a:ext uri="{FF2B5EF4-FFF2-40B4-BE49-F238E27FC236}">
                    <a16:creationId xmlns:a16="http://schemas.microsoft.com/office/drawing/2014/main" id="{E215981A-4D19-9154-C648-676153FFB603}"/>
                  </a:ext>
                </a:extLst>
              </p:cNvPr>
              <p:cNvPicPr>
                <a:picLocks noChangeAspect="1"/>
              </p:cNvPicPr>
              <p:nvPr/>
            </p:nvPicPr>
            <p:blipFill rotWithShape="1">
              <a:blip r:embed="rId7"/>
              <a:srcRect l="1988" r="5507"/>
              <a:stretch/>
            </p:blipFill>
            <p:spPr>
              <a:xfrm>
                <a:off x="5452582" y="4339672"/>
                <a:ext cx="3594928" cy="2260600"/>
              </a:xfrm>
              <a:prstGeom prst="rect">
                <a:avLst/>
              </a:prstGeom>
            </p:spPr>
          </p:pic>
          <p:pic>
            <p:nvPicPr>
              <p:cNvPr id="24" name="Immagine 23">
                <a:extLst>
                  <a:ext uri="{FF2B5EF4-FFF2-40B4-BE49-F238E27FC236}">
                    <a16:creationId xmlns:a16="http://schemas.microsoft.com/office/drawing/2014/main" id="{528299A4-5E20-1BE3-E1E2-B667288BCC06}"/>
                  </a:ext>
                </a:extLst>
              </p:cNvPr>
              <p:cNvPicPr>
                <a:picLocks noChangeAspect="1"/>
              </p:cNvPicPr>
              <p:nvPr/>
            </p:nvPicPr>
            <p:blipFill>
              <a:blip r:embed="rId8"/>
              <a:stretch>
                <a:fillRect/>
              </a:stretch>
            </p:blipFill>
            <p:spPr>
              <a:xfrm>
                <a:off x="5251417" y="5327963"/>
                <a:ext cx="292100" cy="317500"/>
              </a:xfrm>
              <a:prstGeom prst="rect">
                <a:avLst/>
              </a:prstGeom>
            </p:spPr>
          </p:pic>
        </p:grpSp>
        <p:pic>
          <p:nvPicPr>
            <p:cNvPr id="4" name="Immagine 3">
              <a:extLst>
                <a:ext uri="{FF2B5EF4-FFF2-40B4-BE49-F238E27FC236}">
                  <a16:creationId xmlns:a16="http://schemas.microsoft.com/office/drawing/2014/main" id="{1E497B47-7B74-DB66-D2BC-C234D6466017}"/>
                </a:ext>
              </a:extLst>
            </p:cNvPr>
            <p:cNvPicPr>
              <a:picLocks noChangeAspect="1"/>
            </p:cNvPicPr>
            <p:nvPr/>
          </p:nvPicPr>
          <p:blipFill>
            <a:blip r:embed="rId9"/>
            <a:stretch>
              <a:fillRect/>
            </a:stretch>
          </p:blipFill>
          <p:spPr>
            <a:xfrm>
              <a:off x="4579205" y="5263342"/>
              <a:ext cx="225378" cy="225378"/>
            </a:xfrm>
            <a:prstGeom prst="rect">
              <a:avLst/>
            </a:prstGeom>
          </p:spPr>
        </p:pic>
      </p:grpSp>
      <p:grpSp>
        <p:nvGrpSpPr>
          <p:cNvPr id="8" name="Gruppo 7">
            <a:extLst>
              <a:ext uri="{FF2B5EF4-FFF2-40B4-BE49-F238E27FC236}">
                <a16:creationId xmlns:a16="http://schemas.microsoft.com/office/drawing/2014/main" id="{4A5E258F-8834-78A1-1DC1-9C666B2D3C6B}"/>
              </a:ext>
            </a:extLst>
          </p:cNvPr>
          <p:cNvGrpSpPr/>
          <p:nvPr/>
        </p:nvGrpSpPr>
        <p:grpSpPr>
          <a:xfrm>
            <a:off x="742950" y="2667276"/>
            <a:ext cx="2171700" cy="968963"/>
            <a:chOff x="742950" y="2667276"/>
            <a:chExt cx="2171700" cy="968963"/>
          </a:xfrm>
        </p:grpSpPr>
        <p:pic>
          <p:nvPicPr>
            <p:cNvPr id="3" name="Immagine 2">
              <a:extLst>
                <a:ext uri="{FF2B5EF4-FFF2-40B4-BE49-F238E27FC236}">
                  <a16:creationId xmlns:a16="http://schemas.microsoft.com/office/drawing/2014/main" id="{162DF916-5BC1-8731-6CA5-98C433495B32}"/>
                </a:ext>
              </a:extLst>
            </p:cNvPr>
            <p:cNvPicPr>
              <a:picLocks noChangeAspect="1"/>
            </p:cNvPicPr>
            <p:nvPr/>
          </p:nvPicPr>
          <p:blipFill rotWithShape="1">
            <a:blip r:embed="rId10"/>
            <a:srcRect b="26804"/>
            <a:stretch/>
          </p:blipFill>
          <p:spPr>
            <a:xfrm>
              <a:off x="742950" y="2667276"/>
              <a:ext cx="2171700" cy="901700"/>
            </a:xfrm>
            <a:prstGeom prst="rect">
              <a:avLst/>
            </a:prstGeom>
          </p:spPr>
        </p:pic>
        <p:pic>
          <p:nvPicPr>
            <p:cNvPr id="6" name="Immagine 5">
              <a:extLst>
                <a:ext uri="{FF2B5EF4-FFF2-40B4-BE49-F238E27FC236}">
                  <a16:creationId xmlns:a16="http://schemas.microsoft.com/office/drawing/2014/main" id="{26BE7281-6B39-69FD-9C72-4C46CEA81D3E}"/>
                </a:ext>
              </a:extLst>
            </p:cNvPr>
            <p:cNvPicPr>
              <a:picLocks noChangeAspect="1"/>
            </p:cNvPicPr>
            <p:nvPr/>
          </p:nvPicPr>
          <p:blipFill>
            <a:blip r:embed="rId11"/>
            <a:stretch>
              <a:fillRect/>
            </a:stretch>
          </p:blipFill>
          <p:spPr>
            <a:xfrm>
              <a:off x="1055105" y="3245734"/>
              <a:ext cx="1859545" cy="390505"/>
            </a:xfrm>
            <a:prstGeom prst="rect">
              <a:avLst/>
            </a:prstGeom>
          </p:spPr>
        </p:pic>
      </p:grpSp>
    </p:spTree>
    <p:extLst>
      <p:ext uri="{BB962C8B-B14F-4D97-AF65-F5344CB8AC3E}">
        <p14:creationId xmlns:p14="http://schemas.microsoft.com/office/powerpoint/2010/main" val="1901211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(2)</a:t>
            </a:r>
            <a:endParaRPr dirty="0"/>
          </a:p>
        </p:txBody>
      </p:sp>
      <p:sp>
        <p:nvSpPr>
          <p:cNvPr id="84" name="Google Shape;84;p14"/>
          <p:cNvSpPr txBox="1">
            <a:spLocks noGrp="1"/>
          </p:cNvSpPr>
          <p:nvPr>
            <p:ph type="body" idx="1"/>
          </p:nvPr>
        </p:nvSpPr>
        <p:spPr>
          <a:xfrm>
            <a:off x="162750" y="1076084"/>
            <a:ext cx="8818500" cy="5224230"/>
          </a:xfrm>
          <a:prstGeom prst="rect">
            <a:avLst/>
          </a:prstGeom>
        </p:spPr>
        <p:txBody>
          <a:bodyPr spcFirstLastPara="1" wrap="square" lIns="91425" tIns="91425" rIns="91425" bIns="91425" anchor="t" anchorCtr="0">
            <a:noAutofit/>
          </a:bodyPr>
          <a:lstStyle/>
          <a:p>
            <a:pPr lvl="0"/>
            <a:r>
              <a:rPr lang="en-GB" dirty="0"/>
              <a:t>The </a:t>
            </a:r>
            <a:r>
              <a:rPr lang="en-GB" b="1" dirty="0"/>
              <a:t>complement</a:t>
            </a:r>
            <a:r>
              <a:rPr lang="en-GB" dirty="0"/>
              <a:t> of a variable A is its inverse </a:t>
            </a:r>
            <a:r>
              <a:rPr lang="it-IT" dirty="0"/>
              <a:t>A</a:t>
            </a:r>
            <a:endParaRPr lang="en-GB" u="sng" dirty="0"/>
          </a:p>
          <a:p>
            <a:pPr lvl="1"/>
            <a:r>
              <a:rPr lang="en-GB" dirty="0"/>
              <a:t>we call A the </a:t>
            </a:r>
            <a:r>
              <a:rPr lang="en-GB" b="1" dirty="0"/>
              <a:t>true form</a:t>
            </a:r>
            <a:r>
              <a:rPr lang="en-GB" dirty="0"/>
              <a:t> of the variable </a:t>
            </a:r>
            <a:r>
              <a:rPr lang="it-IT" dirty="0"/>
              <a:t>A</a:t>
            </a:r>
            <a:endParaRPr lang="en-GB" dirty="0"/>
          </a:p>
          <a:p>
            <a:pPr lvl="1"/>
            <a:r>
              <a:rPr lang="en-GB" dirty="0"/>
              <a:t>and A the </a:t>
            </a:r>
            <a:r>
              <a:rPr lang="en-GB" b="1" dirty="0"/>
              <a:t>complementary form</a:t>
            </a:r>
            <a:endParaRPr lang="en-GB" dirty="0"/>
          </a:p>
          <a:p>
            <a:pPr lvl="0"/>
            <a:r>
              <a:rPr lang="en-GB" b="1" dirty="0"/>
              <a:t>Literals</a:t>
            </a:r>
            <a:r>
              <a:rPr lang="en-GB" dirty="0"/>
              <a:t> are the number of element that make up a boolean expression (not to be confused with the number of variables)</a:t>
            </a:r>
          </a:p>
          <a:p>
            <a:pPr lvl="1"/>
            <a:r>
              <a:rPr lang="en-GB" dirty="0" err="1"/>
              <a:t>fF</a:t>
            </a:r>
            <a:r>
              <a:rPr lang="en-GB" dirty="0"/>
              <a:t>(A, B) is a logical function with two binary variables A and B</a:t>
            </a:r>
          </a:p>
          <a:p>
            <a:pPr lvl="1"/>
            <a:r>
              <a:rPr lang="en-GB" dirty="0"/>
              <a:t>F = A + B has 2 literals</a:t>
            </a:r>
          </a:p>
          <a:p>
            <a:pPr lvl="1"/>
            <a:r>
              <a:rPr lang="en-GB" dirty="0"/>
              <a:t>F= AB + BA has 4 literals</a:t>
            </a:r>
          </a:p>
          <a:p>
            <a:pPr lvl="0"/>
            <a:r>
              <a:rPr lang="en-GB" dirty="0"/>
              <a:t>The </a:t>
            </a:r>
            <a:r>
              <a:rPr lang="en-GB" b="1" dirty="0"/>
              <a:t>AND</a:t>
            </a:r>
            <a:r>
              <a:rPr lang="en-GB" dirty="0"/>
              <a:t> of one or more literals is called </a:t>
            </a:r>
            <a:r>
              <a:rPr lang="en-GB" b="1" dirty="0"/>
              <a:t>product </a:t>
            </a:r>
            <a:r>
              <a:rPr lang="en-GB" dirty="0"/>
              <a:t>(or </a:t>
            </a:r>
            <a:r>
              <a:rPr lang="en-GB" b="1" dirty="0"/>
              <a:t>implicant</a:t>
            </a:r>
            <a:r>
              <a:rPr lang="en-GB" dirty="0"/>
              <a:t>)</a:t>
            </a:r>
          </a:p>
          <a:p>
            <a:pPr lvl="1"/>
            <a:r>
              <a:rPr lang="en-GB" dirty="0"/>
              <a:t>AB, ABC, and B are all implicants</a:t>
            </a:r>
          </a:p>
          <a:p>
            <a:r>
              <a:rPr lang="en-GB" dirty="0"/>
              <a:t>A </a:t>
            </a:r>
            <a:r>
              <a:rPr lang="en-GB" b="1" dirty="0"/>
              <a:t>minterm</a:t>
            </a:r>
            <a:r>
              <a:rPr lang="en-GB" dirty="0"/>
              <a:t> is an implicant </a:t>
            </a:r>
            <a:r>
              <a:rPr lang="en-GB" b="1" dirty="0"/>
              <a:t>involving all the inputs </a:t>
            </a:r>
            <a:r>
              <a:rPr lang="en-GB" dirty="0"/>
              <a:t>to the function</a:t>
            </a:r>
          </a:p>
          <a:p>
            <a:pPr lvl="1"/>
            <a:r>
              <a:rPr lang="en-GB" dirty="0"/>
              <a:t>ABC is a minterm for a function of the three variables A, B, and C</a:t>
            </a:r>
          </a:p>
          <a:p>
            <a:r>
              <a:rPr lang="en-GB" dirty="0"/>
              <a:t>The </a:t>
            </a:r>
            <a:r>
              <a:rPr lang="en-GB" b="1" dirty="0"/>
              <a:t>OR</a:t>
            </a:r>
            <a:r>
              <a:rPr lang="en-GB" dirty="0"/>
              <a:t> of one or more literals is called a </a:t>
            </a:r>
            <a:r>
              <a:rPr lang="en-GB" b="1" dirty="0"/>
              <a:t>sum</a:t>
            </a:r>
          </a:p>
          <a:p>
            <a:r>
              <a:rPr lang="en-GB" dirty="0"/>
              <a:t>A </a:t>
            </a:r>
            <a:r>
              <a:rPr lang="en-GB" b="1" dirty="0"/>
              <a:t>maxterm</a:t>
            </a:r>
            <a:r>
              <a:rPr lang="en-GB" dirty="0"/>
              <a:t> is a sum </a:t>
            </a:r>
            <a:r>
              <a:rPr lang="en-GB" b="1" dirty="0"/>
              <a:t>involving all the inputs </a:t>
            </a:r>
            <a:r>
              <a:rPr lang="en-GB" dirty="0"/>
              <a:t>to the function</a:t>
            </a:r>
          </a:p>
          <a:p>
            <a:pPr lvl="1"/>
            <a:r>
              <a:rPr lang="en-GB" dirty="0"/>
              <a:t>A + B + C is a maxterm for a function of the three variables A, B, and C</a:t>
            </a:r>
          </a:p>
        </p:txBody>
      </p:sp>
      <p:sp>
        <p:nvSpPr>
          <p:cNvPr id="2" name="CasellaDiTesto 1">
            <a:extLst>
              <a:ext uri="{FF2B5EF4-FFF2-40B4-BE49-F238E27FC236}">
                <a16:creationId xmlns:a16="http://schemas.microsoft.com/office/drawing/2014/main" id="{73D05A5B-F314-1A76-16FA-1A00D54AF6D5}"/>
              </a:ext>
            </a:extLst>
          </p:cNvPr>
          <p:cNvSpPr txBox="1"/>
          <p:nvPr/>
        </p:nvSpPr>
        <p:spPr>
          <a:xfrm>
            <a:off x="5242560" y="939958"/>
            <a:ext cx="284052" cy="307777"/>
          </a:xfrm>
          <a:prstGeom prst="rect">
            <a:avLst/>
          </a:prstGeom>
          <a:noFill/>
        </p:spPr>
        <p:txBody>
          <a:bodyPr wrap="none" rtlCol="0">
            <a:spAutoFit/>
          </a:bodyPr>
          <a:lstStyle/>
          <a:p>
            <a:r>
              <a:rPr lang="en-GB" dirty="0"/>
              <a:t>_</a:t>
            </a:r>
          </a:p>
        </p:txBody>
      </p:sp>
      <p:sp>
        <p:nvSpPr>
          <p:cNvPr id="5" name="CasellaDiTesto 4">
            <a:extLst>
              <a:ext uri="{FF2B5EF4-FFF2-40B4-BE49-F238E27FC236}">
                <a16:creationId xmlns:a16="http://schemas.microsoft.com/office/drawing/2014/main" id="{F74B2EF6-C10C-7ADE-E4E5-FA485BF2284E}"/>
              </a:ext>
            </a:extLst>
          </p:cNvPr>
          <p:cNvSpPr txBox="1"/>
          <p:nvPr/>
        </p:nvSpPr>
        <p:spPr>
          <a:xfrm flipH="1">
            <a:off x="1477692" y="1677574"/>
            <a:ext cx="284052" cy="307777"/>
          </a:xfrm>
          <a:prstGeom prst="rect">
            <a:avLst/>
          </a:prstGeom>
          <a:noFill/>
        </p:spPr>
        <p:txBody>
          <a:bodyPr wrap="square" rtlCol="0">
            <a:spAutoFit/>
          </a:bodyPr>
          <a:lstStyle/>
          <a:p>
            <a:r>
              <a:rPr lang="en-GB" dirty="0"/>
              <a:t>_</a:t>
            </a:r>
          </a:p>
        </p:txBody>
      </p:sp>
      <p:sp>
        <p:nvSpPr>
          <p:cNvPr id="6" name="CasellaDiTesto 5">
            <a:extLst>
              <a:ext uri="{FF2B5EF4-FFF2-40B4-BE49-F238E27FC236}">
                <a16:creationId xmlns:a16="http://schemas.microsoft.com/office/drawing/2014/main" id="{969D3430-6173-9A7C-80A8-8A79A8A46751}"/>
              </a:ext>
            </a:extLst>
          </p:cNvPr>
          <p:cNvSpPr txBox="1"/>
          <p:nvPr/>
        </p:nvSpPr>
        <p:spPr>
          <a:xfrm>
            <a:off x="1542288" y="4062096"/>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9DB2F31E-FE0F-46D9-5022-A30E503B5298}"/>
              </a:ext>
            </a:extLst>
          </p:cNvPr>
          <p:cNvSpPr txBox="1"/>
          <p:nvPr/>
        </p:nvSpPr>
        <p:spPr>
          <a:xfrm>
            <a:off x="2267712" y="4080384"/>
            <a:ext cx="284052" cy="307777"/>
          </a:xfrm>
          <a:prstGeom prst="rect">
            <a:avLst/>
          </a:prstGeom>
          <a:noFill/>
        </p:spPr>
        <p:txBody>
          <a:bodyPr wrap="none" rtlCol="0">
            <a:spAutoFit/>
          </a:bodyPr>
          <a:lstStyle/>
          <a:p>
            <a:r>
              <a:rPr lang="en-GB" dirty="0"/>
              <a:t>_</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Boolean Variable and Functions (3)</a:t>
            </a:r>
            <a:endParaRPr dirty="0"/>
          </a:p>
        </p:txBody>
      </p:sp>
      <p:sp>
        <p:nvSpPr>
          <p:cNvPr id="84" name="Google Shape;84;p14"/>
          <p:cNvSpPr txBox="1">
            <a:spLocks noGrp="1"/>
          </p:cNvSpPr>
          <p:nvPr>
            <p:ph type="body" idx="1"/>
          </p:nvPr>
        </p:nvSpPr>
        <p:spPr>
          <a:xfrm>
            <a:off x="162750" y="1212537"/>
            <a:ext cx="8818500" cy="5354518"/>
          </a:xfrm>
          <a:prstGeom prst="rect">
            <a:avLst/>
          </a:prstGeom>
        </p:spPr>
        <p:txBody>
          <a:bodyPr spcFirstLastPara="1" wrap="square" lIns="91425" tIns="91425" rIns="91425" bIns="91425" anchor="t" anchorCtr="0">
            <a:noAutofit/>
          </a:bodyPr>
          <a:lstStyle/>
          <a:p>
            <a:pPr lvl="0"/>
            <a:r>
              <a:rPr lang="en-GB" dirty="0"/>
              <a:t>The </a:t>
            </a:r>
            <a:r>
              <a:rPr lang="en-GB" b="1" dirty="0"/>
              <a:t>order of operations</a:t>
            </a:r>
            <a:r>
              <a:rPr lang="en-GB" dirty="0"/>
              <a:t> is important when interpreting equations</a:t>
            </a:r>
          </a:p>
          <a:p>
            <a:pPr lvl="1"/>
            <a:r>
              <a:rPr lang="en-GB" dirty="0"/>
              <a:t>NOT has the highest precedence</a:t>
            </a:r>
          </a:p>
          <a:p>
            <a:pPr lvl="1"/>
            <a:r>
              <a:rPr lang="en-GB" dirty="0"/>
              <a:t>followed by AND, then OR (just as in ordinary equations)</a:t>
            </a:r>
          </a:p>
          <a:p>
            <a:pPr lvl="1"/>
            <a:r>
              <a:rPr lang="it-IT" dirty="0"/>
              <a:t>Y = A + BC </a:t>
            </a:r>
            <a:r>
              <a:rPr lang="en-GB" dirty="0"/>
              <a:t>means</a:t>
            </a:r>
            <a:r>
              <a:rPr lang="it-IT" dirty="0"/>
              <a:t> Y = A OR (B AND C)</a:t>
            </a:r>
          </a:p>
          <a:p>
            <a:pPr lvl="0"/>
            <a:endParaRPr lang="en-GB" dirty="0"/>
          </a:p>
          <a:p>
            <a:pPr lvl="1"/>
            <a:endParaRPr lang="en-GB" dirty="0"/>
          </a:p>
        </p:txBody>
      </p:sp>
    </p:spTree>
    <p:extLst>
      <p:ext uri="{BB962C8B-B14F-4D97-AF65-F5344CB8AC3E}">
        <p14:creationId xmlns:p14="http://schemas.microsoft.com/office/powerpoint/2010/main" val="2602639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(SOP) (1)</a:t>
            </a:r>
            <a:endParaRPr dirty="0"/>
          </a:p>
        </p:txBody>
      </p:sp>
      <p:sp>
        <p:nvSpPr>
          <p:cNvPr id="84" name="Google Shape;84;p14"/>
          <p:cNvSpPr txBox="1">
            <a:spLocks noGrp="1"/>
          </p:cNvSpPr>
          <p:nvPr>
            <p:ph type="body" idx="1"/>
          </p:nvPr>
        </p:nvSpPr>
        <p:spPr>
          <a:xfrm>
            <a:off x="162750" y="1054271"/>
            <a:ext cx="8669550" cy="5487201"/>
          </a:xfrm>
          <a:prstGeom prst="rect">
            <a:avLst/>
          </a:prstGeom>
        </p:spPr>
        <p:txBody>
          <a:bodyPr spcFirstLastPara="1" wrap="square" lIns="91425" tIns="91425" rIns="91425" bIns="91425" anchor="t" anchorCtr="0">
            <a:noAutofit/>
          </a:bodyPr>
          <a:lstStyle/>
          <a:p>
            <a:pPr lvl="0"/>
            <a:r>
              <a:rPr lang="en-GB" dirty="0"/>
              <a:t>A truth table of N inputs contains 2</a:t>
            </a:r>
            <a:r>
              <a:rPr lang="en-GB" baseline="30000" dirty="0"/>
              <a:t>N</a:t>
            </a:r>
            <a:r>
              <a:rPr lang="en-GB" dirty="0"/>
              <a:t> rows</a:t>
            </a:r>
          </a:p>
          <a:p>
            <a:pPr lvl="1"/>
            <a:r>
              <a:rPr lang="en-GB" dirty="0"/>
              <a:t>one for each possible value of the inputs</a:t>
            </a:r>
          </a:p>
          <a:p>
            <a:r>
              <a:rPr lang="en-GB" dirty="0"/>
              <a:t>We can associate each row with </a:t>
            </a:r>
            <a:r>
              <a:rPr lang="en-GB" b="1" dirty="0"/>
              <a:t>a minterm that is TRUE </a:t>
            </a:r>
            <a:r>
              <a:rPr lang="en-GB" dirty="0"/>
              <a:t>for that row</a:t>
            </a:r>
          </a:p>
          <a:p>
            <a:r>
              <a:rPr lang="en-GB" dirty="0"/>
              <a:t>Example of two inputs:</a:t>
            </a:r>
          </a:p>
          <a:p>
            <a:endParaRPr lang="en-GB" dirty="0"/>
          </a:p>
          <a:p>
            <a:pPr marL="590550" lvl="1" indent="0">
              <a:buNone/>
            </a:pPr>
            <a:endParaRPr lang="en-GB" dirty="0"/>
          </a:p>
          <a:p>
            <a:pPr marL="590550" lvl="1" indent="0">
              <a:buNone/>
            </a:pPr>
            <a:endParaRPr lang="en-GB" sz="100" dirty="0"/>
          </a:p>
          <a:p>
            <a:pPr lvl="1"/>
            <a:r>
              <a:rPr lang="en-GB" dirty="0"/>
              <a:t>the minterm for the first row is A B  because it is TRUE when A=0, B=0</a:t>
            </a:r>
          </a:p>
          <a:p>
            <a:pPr lvl="0"/>
            <a:r>
              <a:rPr lang="en-GB" dirty="0"/>
              <a:t>The minterms are numbered starting with 0 (m</a:t>
            </a:r>
            <a:r>
              <a:rPr lang="en-GB" baseline="-25000" dirty="0"/>
              <a:t>0</a:t>
            </a:r>
            <a:r>
              <a:rPr lang="en-GB" dirty="0"/>
              <a:t>, m</a:t>
            </a:r>
            <a:r>
              <a:rPr lang="en-GB" baseline="-25000" dirty="0"/>
              <a:t>1</a:t>
            </a:r>
            <a:r>
              <a:rPr lang="en-GB" dirty="0"/>
              <a:t>, m</a:t>
            </a:r>
            <a:r>
              <a:rPr lang="en-GB" baseline="-25000" dirty="0"/>
              <a:t>2</a:t>
            </a:r>
            <a:r>
              <a:rPr lang="en-GB" dirty="0"/>
              <a:t>, and so on)</a:t>
            </a:r>
            <a:endParaRPr lang="en-GB" baseline="-25000" dirty="0"/>
          </a:p>
          <a:p>
            <a:r>
              <a:rPr lang="en-GB" dirty="0"/>
              <a:t>We can write the boolean equation by </a:t>
            </a:r>
            <a:r>
              <a:rPr lang="en-GB" b="1" dirty="0"/>
              <a:t>summing each of the minterms for which the output is TRUE</a:t>
            </a:r>
          </a:p>
          <a:p>
            <a:pPr lvl="1"/>
            <a:r>
              <a:rPr lang="en-GB" dirty="0"/>
              <a:t>in the example, there are two rows (or minterm) for which the output is TRUE </a:t>
            </a:r>
          </a:p>
          <a:p>
            <a:pPr lvl="1"/>
            <a:r>
              <a:rPr lang="en-GB" dirty="0"/>
              <a:t>thus, Y = A B + A B</a:t>
            </a:r>
          </a:p>
          <a:p>
            <a:r>
              <a:rPr lang="en-GB" dirty="0"/>
              <a:t>This is called </a:t>
            </a:r>
            <a:r>
              <a:rPr lang="en-GB" b="1" dirty="0"/>
              <a:t>the sum-of-products</a:t>
            </a:r>
            <a:r>
              <a:rPr lang="en-GB" dirty="0"/>
              <a:t> (</a:t>
            </a:r>
            <a:r>
              <a:rPr lang="en-GB" b="1" dirty="0"/>
              <a:t>SOP</a:t>
            </a:r>
            <a:r>
              <a:rPr lang="en-GB" dirty="0"/>
              <a:t>) </a:t>
            </a:r>
            <a:r>
              <a:rPr lang="en-GB" b="1" dirty="0"/>
              <a:t>canonical form </a:t>
            </a:r>
            <a:r>
              <a:rPr lang="en-GB" dirty="0"/>
              <a:t>of a function, because it is the sum (OR) of products (AND). In </a:t>
            </a:r>
            <a:r>
              <a:rPr lang="en-GB" b="1" dirty="0"/>
              <a:t>sigma notation</a:t>
            </a:r>
            <a:r>
              <a:rPr lang="en-GB" dirty="0"/>
              <a:t>:</a:t>
            </a:r>
          </a:p>
          <a:p>
            <a:pPr lvl="1"/>
            <a:r>
              <a:rPr lang="en-GB" dirty="0"/>
              <a:t>F(A,B) = </a:t>
            </a:r>
            <a:r>
              <a:rPr lang="it-IT" dirty="0"/>
              <a:t>𝛴</a:t>
            </a:r>
            <a:r>
              <a:rPr lang="en-GB" dirty="0"/>
              <a:t>(m</a:t>
            </a:r>
            <a:r>
              <a:rPr lang="en-GB" baseline="-25000" dirty="0"/>
              <a:t>1</a:t>
            </a:r>
            <a:r>
              <a:rPr lang="en-GB" dirty="0"/>
              <a:t>, m</a:t>
            </a:r>
            <a:r>
              <a:rPr lang="en-GB" baseline="-25000" dirty="0"/>
              <a:t>3</a:t>
            </a:r>
            <a:r>
              <a:rPr lang="en-GB" dirty="0"/>
              <a:t>)</a:t>
            </a:r>
          </a:p>
        </p:txBody>
      </p:sp>
      <p:pic>
        <p:nvPicPr>
          <p:cNvPr id="5" name="Immagine 4" descr="Immagine che contiene tavolo&#10;&#10;Descrizione generata automaticamente">
            <a:extLst>
              <a:ext uri="{FF2B5EF4-FFF2-40B4-BE49-F238E27FC236}">
                <a16:creationId xmlns:a16="http://schemas.microsoft.com/office/drawing/2014/main" id="{D1D395D0-DE5C-7ED7-AFC6-0A01E1DBE079}"/>
              </a:ext>
            </a:extLst>
          </p:cNvPr>
          <p:cNvPicPr>
            <a:picLocks noChangeAspect="1"/>
          </p:cNvPicPr>
          <p:nvPr/>
        </p:nvPicPr>
        <p:blipFill>
          <a:blip r:embed="rId3"/>
          <a:stretch>
            <a:fillRect/>
          </a:stretch>
        </p:blipFill>
        <p:spPr>
          <a:xfrm>
            <a:off x="3259275" y="2069121"/>
            <a:ext cx="2476500" cy="1219200"/>
          </a:xfrm>
          <a:prstGeom prst="rect">
            <a:avLst/>
          </a:prstGeom>
        </p:spPr>
      </p:pic>
      <p:sp>
        <p:nvSpPr>
          <p:cNvPr id="2" name="CasellaDiTesto 1">
            <a:extLst>
              <a:ext uri="{FF2B5EF4-FFF2-40B4-BE49-F238E27FC236}">
                <a16:creationId xmlns:a16="http://schemas.microsoft.com/office/drawing/2014/main" id="{7B6C7B43-FDB2-AA57-D6A2-6DC51CC2F449}"/>
              </a:ext>
            </a:extLst>
          </p:cNvPr>
          <p:cNvSpPr txBox="1"/>
          <p:nvPr/>
        </p:nvSpPr>
        <p:spPr>
          <a:xfrm>
            <a:off x="3870960" y="3086736"/>
            <a:ext cx="284052" cy="307777"/>
          </a:xfrm>
          <a:prstGeom prst="rect">
            <a:avLst/>
          </a:prstGeom>
          <a:noFill/>
        </p:spPr>
        <p:txBody>
          <a:bodyPr wrap="none" rtlCol="0">
            <a:spAutoFit/>
          </a:bodyPr>
          <a:lstStyle/>
          <a:p>
            <a:r>
              <a:rPr lang="en-GB" dirty="0"/>
              <a:t>_</a:t>
            </a:r>
          </a:p>
        </p:txBody>
      </p:sp>
      <p:sp>
        <p:nvSpPr>
          <p:cNvPr id="3" name="CasellaDiTesto 2">
            <a:extLst>
              <a:ext uri="{FF2B5EF4-FFF2-40B4-BE49-F238E27FC236}">
                <a16:creationId xmlns:a16="http://schemas.microsoft.com/office/drawing/2014/main" id="{B16A9D8F-444A-4CE3-67A8-F409D1A610F9}"/>
              </a:ext>
            </a:extLst>
          </p:cNvPr>
          <p:cNvSpPr txBox="1"/>
          <p:nvPr/>
        </p:nvSpPr>
        <p:spPr>
          <a:xfrm>
            <a:off x="4035552" y="3092832"/>
            <a:ext cx="284052" cy="307777"/>
          </a:xfrm>
          <a:prstGeom prst="rect">
            <a:avLst/>
          </a:prstGeom>
          <a:noFill/>
        </p:spPr>
        <p:txBody>
          <a:bodyPr wrap="none" rtlCol="0">
            <a:spAutoFit/>
          </a:bodyPr>
          <a:lstStyle/>
          <a:p>
            <a:r>
              <a:rPr lang="en-GB" dirty="0"/>
              <a:t>_</a:t>
            </a:r>
          </a:p>
        </p:txBody>
      </p:sp>
      <p:sp>
        <p:nvSpPr>
          <p:cNvPr id="4" name="CasellaDiTesto 3">
            <a:extLst>
              <a:ext uri="{FF2B5EF4-FFF2-40B4-BE49-F238E27FC236}">
                <a16:creationId xmlns:a16="http://schemas.microsoft.com/office/drawing/2014/main" id="{A4277500-328A-7071-9D09-1B5853E8F797}"/>
              </a:ext>
            </a:extLst>
          </p:cNvPr>
          <p:cNvSpPr txBox="1"/>
          <p:nvPr/>
        </p:nvSpPr>
        <p:spPr>
          <a:xfrm>
            <a:off x="1883664" y="4744848"/>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3239712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Sum-of-Products Form (SOP) (2)</a:t>
            </a:r>
            <a:endParaRPr dirty="0"/>
          </a:p>
        </p:txBody>
      </p:sp>
      <p:sp>
        <p:nvSpPr>
          <p:cNvPr id="84" name="Google Shape;84;p14"/>
          <p:cNvSpPr txBox="1">
            <a:spLocks noGrp="1"/>
          </p:cNvSpPr>
          <p:nvPr>
            <p:ph type="body" idx="1"/>
          </p:nvPr>
        </p:nvSpPr>
        <p:spPr>
          <a:xfrm>
            <a:off x="190005" y="1212537"/>
            <a:ext cx="8402279" cy="5100000"/>
          </a:xfrm>
          <a:prstGeom prst="rect">
            <a:avLst/>
          </a:prstGeom>
        </p:spPr>
        <p:txBody>
          <a:bodyPr spcFirstLastPara="1" wrap="square" lIns="91425" tIns="91425" rIns="91425" bIns="91425" anchor="t" anchorCtr="0">
            <a:noAutofit/>
          </a:bodyPr>
          <a:lstStyle/>
          <a:p>
            <a:pPr lvl="0"/>
            <a:r>
              <a:rPr lang="en-GB" dirty="0"/>
              <a:t>The sum-of-products form provides a boolean equation for </a:t>
            </a:r>
            <a:r>
              <a:rPr lang="en-GB" b="1" dirty="0"/>
              <a:t>any truth table </a:t>
            </a:r>
            <a:r>
              <a:rPr lang="en-GB" dirty="0"/>
              <a:t>with any number of variables:</a:t>
            </a:r>
          </a:p>
          <a:p>
            <a:pPr lvl="0"/>
            <a:endParaRPr lang="en-GB" dirty="0"/>
          </a:p>
          <a:p>
            <a:pPr lvl="0"/>
            <a:endParaRPr lang="en-GB" dirty="0"/>
          </a:p>
          <a:p>
            <a:pPr lvl="0"/>
            <a:endParaRPr lang="en-GB" dirty="0"/>
          </a:p>
          <a:p>
            <a:pPr lvl="0"/>
            <a:endParaRPr lang="en-GB" dirty="0"/>
          </a:p>
          <a:p>
            <a:pPr lvl="0"/>
            <a:endParaRPr lang="en-GB" dirty="0"/>
          </a:p>
          <a:p>
            <a:pPr marL="120650" lvl="0" indent="0">
              <a:buNone/>
            </a:pPr>
            <a:endParaRPr lang="en-GB" dirty="0"/>
          </a:p>
          <a:p>
            <a:pPr marL="120650" lvl="0" indent="0">
              <a:buNone/>
            </a:pPr>
            <a:endParaRPr lang="en-GB" dirty="0"/>
          </a:p>
          <a:p>
            <a:pPr lvl="1"/>
            <a:r>
              <a:rPr lang="en-GB" dirty="0"/>
              <a:t>Y = A B C + A B C + A B C </a:t>
            </a:r>
            <a:r>
              <a:rPr lang="it-IT" dirty="0"/>
              <a:t>= 𝛴(m</a:t>
            </a:r>
            <a:r>
              <a:rPr lang="it-IT" baseline="-25000" dirty="0"/>
              <a:t>0</a:t>
            </a:r>
            <a:r>
              <a:rPr lang="it-IT" dirty="0"/>
              <a:t>,m</a:t>
            </a:r>
            <a:r>
              <a:rPr lang="it-IT" sz="1600" baseline="-25000" dirty="0"/>
              <a:t>4</a:t>
            </a:r>
            <a:r>
              <a:rPr lang="it-IT" dirty="0"/>
              <a:t>,m</a:t>
            </a:r>
            <a:r>
              <a:rPr lang="it-IT" baseline="-25000" dirty="0"/>
              <a:t>5</a:t>
            </a:r>
            <a:r>
              <a:rPr lang="it-IT" dirty="0"/>
              <a:t>)</a:t>
            </a:r>
          </a:p>
          <a:p>
            <a:pPr lvl="1"/>
            <a:endParaRPr lang="it-IT" dirty="0"/>
          </a:p>
          <a:p>
            <a:pPr lvl="0"/>
            <a:r>
              <a:rPr lang="en-GB" dirty="0"/>
              <a:t>Unfortunately, sum-of-products form does not necessarily generate the </a:t>
            </a:r>
            <a:r>
              <a:rPr lang="en-GB" b="1" dirty="0"/>
              <a:t>simplest equation</a:t>
            </a:r>
            <a:endParaRPr lang="en-GB" dirty="0"/>
          </a:p>
          <a:p>
            <a:pPr lvl="0"/>
            <a:endParaRPr lang="en-GB" dirty="0"/>
          </a:p>
        </p:txBody>
      </p:sp>
      <p:pic>
        <p:nvPicPr>
          <p:cNvPr id="3" name="Immagine 2" descr="Immagine che contiene testo, metro da misura&#10;&#10;Descrizione generata automaticamente">
            <a:extLst>
              <a:ext uri="{FF2B5EF4-FFF2-40B4-BE49-F238E27FC236}">
                <a16:creationId xmlns:a16="http://schemas.microsoft.com/office/drawing/2014/main" id="{10E7BF42-E86F-7D15-FA1A-FA3C80B283E8}"/>
              </a:ext>
            </a:extLst>
          </p:cNvPr>
          <p:cNvPicPr>
            <a:picLocks noChangeAspect="1"/>
          </p:cNvPicPr>
          <p:nvPr/>
        </p:nvPicPr>
        <p:blipFill>
          <a:blip r:embed="rId3"/>
          <a:stretch>
            <a:fillRect/>
          </a:stretch>
        </p:blipFill>
        <p:spPr>
          <a:xfrm>
            <a:off x="689185" y="2107131"/>
            <a:ext cx="1498600" cy="1727200"/>
          </a:xfrm>
          <a:prstGeom prst="rect">
            <a:avLst/>
          </a:prstGeom>
        </p:spPr>
      </p:pic>
      <p:grpSp>
        <p:nvGrpSpPr>
          <p:cNvPr id="12" name="Gruppo 11">
            <a:extLst>
              <a:ext uri="{FF2B5EF4-FFF2-40B4-BE49-F238E27FC236}">
                <a16:creationId xmlns:a16="http://schemas.microsoft.com/office/drawing/2014/main" id="{32A09446-4AD0-B370-CC91-E32A0DA4DB93}"/>
              </a:ext>
            </a:extLst>
          </p:cNvPr>
          <p:cNvGrpSpPr/>
          <p:nvPr/>
        </p:nvGrpSpPr>
        <p:grpSpPr>
          <a:xfrm>
            <a:off x="2491161" y="2107131"/>
            <a:ext cx="2144959" cy="1727200"/>
            <a:chOff x="3010568" y="1979027"/>
            <a:chExt cx="2144959" cy="1727200"/>
          </a:xfrm>
        </p:grpSpPr>
        <p:grpSp>
          <p:nvGrpSpPr>
            <p:cNvPr id="10" name="Gruppo 9">
              <a:extLst>
                <a:ext uri="{FF2B5EF4-FFF2-40B4-BE49-F238E27FC236}">
                  <a16:creationId xmlns:a16="http://schemas.microsoft.com/office/drawing/2014/main" id="{F1C19B63-3F44-4E29-2EE9-E09D359BEDCD}"/>
                </a:ext>
              </a:extLst>
            </p:cNvPr>
            <p:cNvGrpSpPr/>
            <p:nvPr/>
          </p:nvGrpSpPr>
          <p:grpSpPr>
            <a:xfrm>
              <a:off x="3010568" y="1979027"/>
              <a:ext cx="1498600" cy="1727200"/>
              <a:chOff x="2695153" y="2196123"/>
              <a:chExt cx="1498600" cy="1727200"/>
            </a:xfrm>
          </p:grpSpPr>
          <p:pic>
            <p:nvPicPr>
              <p:cNvPr id="5" name="Immagine 4" descr="Immagine che contiene testo, metro da misura&#10;&#10;Descrizione generata automaticamente">
                <a:extLst>
                  <a:ext uri="{FF2B5EF4-FFF2-40B4-BE49-F238E27FC236}">
                    <a16:creationId xmlns:a16="http://schemas.microsoft.com/office/drawing/2014/main" id="{3D9E415A-35DE-80BB-D9E1-54D52D3BAA18}"/>
                  </a:ext>
                </a:extLst>
              </p:cNvPr>
              <p:cNvPicPr>
                <a:picLocks noChangeAspect="1"/>
              </p:cNvPicPr>
              <p:nvPr/>
            </p:nvPicPr>
            <p:blipFill>
              <a:blip r:embed="rId3"/>
              <a:stretch>
                <a:fillRect/>
              </a:stretch>
            </p:blipFill>
            <p:spPr>
              <a:xfrm>
                <a:off x="2695153" y="2196123"/>
                <a:ext cx="1498600" cy="1727200"/>
              </a:xfrm>
              <a:prstGeom prst="rect">
                <a:avLst/>
              </a:prstGeom>
            </p:spPr>
          </p:pic>
          <p:sp>
            <p:nvSpPr>
              <p:cNvPr id="6" name="Rettangolo 5">
                <a:extLst>
                  <a:ext uri="{FF2B5EF4-FFF2-40B4-BE49-F238E27FC236}">
                    <a16:creationId xmlns:a16="http://schemas.microsoft.com/office/drawing/2014/main" id="{D1ABC3C6-0BC3-7AA1-3795-CCC90EABFB98}"/>
                  </a:ext>
                </a:extLst>
              </p:cNvPr>
              <p:cNvSpPr/>
              <p:nvPr/>
            </p:nvSpPr>
            <p:spPr>
              <a:xfrm>
                <a:off x="2849688" y="2500747"/>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ttangolo 7">
                <a:extLst>
                  <a:ext uri="{FF2B5EF4-FFF2-40B4-BE49-F238E27FC236}">
                    <a16:creationId xmlns:a16="http://schemas.microsoft.com/office/drawing/2014/main" id="{FE7BD79F-9772-1BD8-9893-39B9D9B3D411}"/>
                  </a:ext>
                </a:extLst>
              </p:cNvPr>
              <p:cNvSpPr/>
              <p:nvPr/>
            </p:nvSpPr>
            <p:spPr>
              <a:xfrm>
                <a:off x="2849238" y="3184238"/>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ttangolo 8">
                <a:extLst>
                  <a:ext uri="{FF2B5EF4-FFF2-40B4-BE49-F238E27FC236}">
                    <a16:creationId xmlns:a16="http://schemas.microsoft.com/office/drawing/2014/main" id="{08C68C1D-46C3-1441-1355-19D1B1DEE297}"/>
                  </a:ext>
                </a:extLst>
              </p:cNvPr>
              <p:cNvSpPr/>
              <p:nvPr/>
            </p:nvSpPr>
            <p:spPr>
              <a:xfrm>
                <a:off x="2849238" y="3356264"/>
                <a:ext cx="1301262" cy="14547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1" name="CasellaDiTesto 10">
              <a:extLst>
                <a:ext uri="{FF2B5EF4-FFF2-40B4-BE49-F238E27FC236}">
                  <a16:creationId xmlns:a16="http://schemas.microsoft.com/office/drawing/2014/main" id="{7252479B-B09A-6953-1159-2E87A937EF1B}"/>
                </a:ext>
              </a:extLst>
            </p:cNvPr>
            <p:cNvSpPr txBox="1"/>
            <p:nvPr/>
          </p:nvSpPr>
          <p:spPr>
            <a:xfrm>
              <a:off x="4465915" y="2243867"/>
              <a:ext cx="689612" cy="1446550"/>
            </a:xfrm>
            <a:prstGeom prst="rect">
              <a:avLst/>
            </a:prstGeom>
            <a:noFill/>
          </p:spPr>
          <p:txBody>
            <a:bodyPr wrap="none" rtlCol="0">
              <a:spAutoFit/>
            </a:bodyPr>
            <a:lstStyle/>
            <a:p>
              <a:r>
                <a:rPr lang="en-GB" sz="900" dirty="0"/>
                <a:t>m</a:t>
              </a:r>
              <a:r>
                <a:rPr lang="en-GB" sz="900" baseline="-25000" dirty="0"/>
                <a:t>0</a:t>
              </a:r>
              <a:r>
                <a:rPr lang="en-GB" sz="900" dirty="0"/>
                <a:t>: </a:t>
              </a:r>
              <a:r>
                <a:rPr lang="en-GB" sz="900" u="sng" dirty="0"/>
                <a:t>A</a:t>
              </a:r>
              <a:r>
                <a:rPr lang="en-GB" sz="900" dirty="0"/>
                <a:t> </a:t>
              </a:r>
              <a:r>
                <a:rPr lang="en-GB" sz="900" u="sng" dirty="0"/>
                <a:t>B</a:t>
              </a:r>
              <a:r>
                <a:rPr lang="en-GB" sz="900" dirty="0"/>
                <a:t> </a:t>
              </a:r>
              <a:r>
                <a:rPr lang="en-GB" sz="900" u="sng" dirty="0"/>
                <a:t>C</a:t>
              </a:r>
            </a:p>
            <a:p>
              <a:endParaRPr lang="en-GB" sz="200" dirty="0"/>
            </a:p>
            <a:p>
              <a:r>
                <a:rPr lang="en-GB" sz="900" dirty="0"/>
                <a:t>m</a:t>
              </a:r>
              <a:r>
                <a:rPr lang="en-GB" sz="900" baseline="-25000" dirty="0"/>
                <a:t>1</a:t>
              </a:r>
              <a:r>
                <a:rPr lang="en-GB" sz="900" dirty="0"/>
                <a:t>: </a:t>
              </a:r>
              <a:r>
                <a:rPr lang="en-GB" sz="900" u="sng" dirty="0"/>
                <a:t>A</a:t>
              </a:r>
              <a:r>
                <a:rPr lang="en-GB" sz="900" dirty="0"/>
                <a:t> </a:t>
              </a:r>
              <a:r>
                <a:rPr lang="en-GB" sz="900" u="sng" dirty="0"/>
                <a:t>B</a:t>
              </a:r>
              <a:r>
                <a:rPr lang="en-GB" sz="900" dirty="0"/>
                <a:t> C</a:t>
              </a:r>
            </a:p>
            <a:p>
              <a:endParaRPr lang="en-GB" sz="200" dirty="0"/>
            </a:p>
            <a:p>
              <a:r>
                <a:rPr lang="en-GB" sz="900" dirty="0"/>
                <a:t>m</a:t>
              </a:r>
              <a:r>
                <a:rPr lang="en-GB" sz="900" baseline="-25000" dirty="0"/>
                <a:t>2</a:t>
              </a:r>
              <a:r>
                <a:rPr lang="en-GB" sz="900" dirty="0"/>
                <a:t>: </a:t>
              </a:r>
              <a:r>
                <a:rPr lang="en-GB" sz="900" u="sng" dirty="0"/>
                <a:t>A</a:t>
              </a:r>
              <a:r>
                <a:rPr lang="en-GB" sz="900" dirty="0"/>
                <a:t> B </a:t>
              </a:r>
              <a:r>
                <a:rPr lang="en-GB" sz="900" u="sng" dirty="0"/>
                <a:t>C</a:t>
              </a:r>
            </a:p>
            <a:p>
              <a:endParaRPr lang="en-GB" sz="200" dirty="0"/>
            </a:p>
            <a:p>
              <a:r>
                <a:rPr lang="en-GB" sz="900" dirty="0"/>
                <a:t>m</a:t>
              </a:r>
              <a:r>
                <a:rPr lang="en-GB" sz="900" baseline="-25000" dirty="0"/>
                <a:t>3</a:t>
              </a:r>
              <a:r>
                <a:rPr lang="en-GB" sz="900" dirty="0"/>
                <a:t>: </a:t>
              </a:r>
              <a:r>
                <a:rPr lang="en-GB" sz="900" u="sng" dirty="0"/>
                <a:t>A</a:t>
              </a:r>
              <a:r>
                <a:rPr lang="en-GB" sz="900" dirty="0"/>
                <a:t> B C</a:t>
              </a:r>
            </a:p>
            <a:p>
              <a:endParaRPr lang="en-GB" sz="300" dirty="0"/>
            </a:p>
            <a:p>
              <a:r>
                <a:rPr lang="en-GB" sz="900" dirty="0"/>
                <a:t>m</a:t>
              </a:r>
              <a:r>
                <a:rPr lang="en-GB" sz="900" baseline="-25000" dirty="0"/>
                <a:t>4</a:t>
              </a:r>
              <a:r>
                <a:rPr lang="en-GB" sz="900" dirty="0"/>
                <a:t>: A </a:t>
              </a:r>
              <a:r>
                <a:rPr lang="en-GB" sz="900" u="sng" dirty="0"/>
                <a:t>B</a:t>
              </a:r>
              <a:r>
                <a:rPr lang="en-GB" sz="900" dirty="0"/>
                <a:t> </a:t>
              </a:r>
              <a:r>
                <a:rPr lang="en-GB" sz="900" u="sng" dirty="0"/>
                <a:t>C</a:t>
              </a:r>
            </a:p>
            <a:p>
              <a:endParaRPr lang="en-GB" sz="300" dirty="0"/>
            </a:p>
            <a:p>
              <a:r>
                <a:rPr lang="en-GB" sz="900" dirty="0"/>
                <a:t>m</a:t>
              </a:r>
              <a:r>
                <a:rPr lang="en-GB" sz="900" baseline="-25000" dirty="0"/>
                <a:t>5</a:t>
              </a:r>
              <a:r>
                <a:rPr lang="en-GB" sz="900" dirty="0"/>
                <a:t>: A </a:t>
              </a:r>
              <a:r>
                <a:rPr lang="en-GB" sz="900" u="sng" dirty="0"/>
                <a:t>B</a:t>
              </a:r>
              <a:r>
                <a:rPr lang="en-GB" sz="900" dirty="0"/>
                <a:t> C</a:t>
              </a:r>
            </a:p>
            <a:p>
              <a:endParaRPr lang="en-GB" sz="200" dirty="0"/>
            </a:p>
            <a:p>
              <a:r>
                <a:rPr lang="en-GB" sz="900" dirty="0"/>
                <a:t>m</a:t>
              </a:r>
              <a:r>
                <a:rPr lang="en-GB" sz="900" baseline="-25000" dirty="0"/>
                <a:t>6</a:t>
              </a:r>
              <a:r>
                <a:rPr lang="en-GB" sz="900" dirty="0"/>
                <a:t>: A B </a:t>
              </a:r>
              <a:r>
                <a:rPr lang="en-GB" sz="900" u="sng" dirty="0"/>
                <a:t>C</a:t>
              </a:r>
            </a:p>
            <a:p>
              <a:endParaRPr lang="en-GB" sz="200" dirty="0"/>
            </a:p>
            <a:p>
              <a:r>
                <a:rPr lang="en-GB" sz="900" dirty="0"/>
                <a:t>m</a:t>
              </a:r>
              <a:r>
                <a:rPr lang="en-GB" sz="900" baseline="-25000" dirty="0"/>
                <a:t>7</a:t>
              </a:r>
              <a:r>
                <a:rPr lang="en-GB" sz="900" dirty="0"/>
                <a:t>: A B C</a:t>
              </a:r>
            </a:p>
          </p:txBody>
        </p:sp>
      </p:grpSp>
      <p:sp>
        <p:nvSpPr>
          <p:cNvPr id="2" name="CasellaDiTesto 1">
            <a:extLst>
              <a:ext uri="{FF2B5EF4-FFF2-40B4-BE49-F238E27FC236}">
                <a16:creationId xmlns:a16="http://schemas.microsoft.com/office/drawing/2014/main" id="{90097213-56BA-513C-10A9-3AA44D441C87}"/>
              </a:ext>
            </a:extLst>
          </p:cNvPr>
          <p:cNvSpPr txBox="1"/>
          <p:nvPr/>
        </p:nvSpPr>
        <p:spPr>
          <a:xfrm>
            <a:off x="1426293" y="3773713"/>
            <a:ext cx="284052" cy="307777"/>
          </a:xfrm>
          <a:prstGeom prst="rect">
            <a:avLst/>
          </a:prstGeom>
          <a:noFill/>
        </p:spPr>
        <p:txBody>
          <a:bodyPr wrap="none" rtlCol="0">
            <a:spAutoFit/>
          </a:bodyPr>
          <a:lstStyle/>
          <a:p>
            <a:r>
              <a:rPr lang="en-GB" dirty="0"/>
              <a:t>_</a:t>
            </a:r>
          </a:p>
        </p:txBody>
      </p:sp>
      <p:sp>
        <p:nvSpPr>
          <p:cNvPr id="4" name="CasellaDiTesto 3">
            <a:extLst>
              <a:ext uri="{FF2B5EF4-FFF2-40B4-BE49-F238E27FC236}">
                <a16:creationId xmlns:a16="http://schemas.microsoft.com/office/drawing/2014/main" id="{ACB4B209-2D7F-4A43-E7D2-5618BA02D304}"/>
              </a:ext>
            </a:extLst>
          </p:cNvPr>
          <p:cNvSpPr txBox="1"/>
          <p:nvPr/>
        </p:nvSpPr>
        <p:spPr>
          <a:xfrm>
            <a:off x="1603077" y="3779809"/>
            <a:ext cx="284052" cy="307777"/>
          </a:xfrm>
          <a:prstGeom prst="rect">
            <a:avLst/>
          </a:prstGeom>
          <a:noFill/>
        </p:spPr>
        <p:txBody>
          <a:bodyPr wrap="none" rtlCol="0">
            <a:spAutoFit/>
          </a:bodyPr>
          <a:lstStyle/>
          <a:p>
            <a:r>
              <a:rPr lang="en-GB" dirty="0"/>
              <a:t>_</a:t>
            </a:r>
          </a:p>
        </p:txBody>
      </p:sp>
      <p:sp>
        <p:nvSpPr>
          <p:cNvPr id="7" name="CasellaDiTesto 6">
            <a:extLst>
              <a:ext uri="{FF2B5EF4-FFF2-40B4-BE49-F238E27FC236}">
                <a16:creationId xmlns:a16="http://schemas.microsoft.com/office/drawing/2014/main" id="{BEFA346C-5911-E2E6-5842-EEA28F05D470}"/>
              </a:ext>
            </a:extLst>
          </p:cNvPr>
          <p:cNvSpPr txBox="1"/>
          <p:nvPr/>
        </p:nvSpPr>
        <p:spPr>
          <a:xfrm>
            <a:off x="1779861" y="3785905"/>
            <a:ext cx="284052" cy="307777"/>
          </a:xfrm>
          <a:prstGeom prst="rect">
            <a:avLst/>
          </a:prstGeom>
          <a:noFill/>
        </p:spPr>
        <p:txBody>
          <a:bodyPr wrap="none" rtlCol="0">
            <a:spAutoFit/>
          </a:bodyPr>
          <a:lstStyle/>
          <a:p>
            <a:r>
              <a:rPr lang="en-GB" dirty="0"/>
              <a:t>_</a:t>
            </a:r>
          </a:p>
        </p:txBody>
      </p:sp>
      <p:sp>
        <p:nvSpPr>
          <p:cNvPr id="13" name="CasellaDiTesto 12">
            <a:extLst>
              <a:ext uri="{FF2B5EF4-FFF2-40B4-BE49-F238E27FC236}">
                <a16:creationId xmlns:a16="http://schemas.microsoft.com/office/drawing/2014/main" id="{4F76306F-079A-0033-CE56-B4163766D727}"/>
              </a:ext>
            </a:extLst>
          </p:cNvPr>
          <p:cNvSpPr txBox="1"/>
          <p:nvPr/>
        </p:nvSpPr>
        <p:spPr>
          <a:xfrm>
            <a:off x="2267541" y="3785905"/>
            <a:ext cx="284052" cy="307777"/>
          </a:xfrm>
          <a:prstGeom prst="rect">
            <a:avLst/>
          </a:prstGeom>
          <a:noFill/>
        </p:spPr>
        <p:txBody>
          <a:bodyPr wrap="none" rtlCol="0">
            <a:spAutoFit/>
          </a:bodyPr>
          <a:lstStyle/>
          <a:p>
            <a:r>
              <a:rPr lang="en-GB" dirty="0"/>
              <a:t>_</a:t>
            </a:r>
          </a:p>
        </p:txBody>
      </p:sp>
      <p:sp>
        <p:nvSpPr>
          <p:cNvPr id="14" name="CasellaDiTesto 13">
            <a:extLst>
              <a:ext uri="{FF2B5EF4-FFF2-40B4-BE49-F238E27FC236}">
                <a16:creationId xmlns:a16="http://schemas.microsoft.com/office/drawing/2014/main" id="{302C6ACD-A13C-0350-2B5D-9281F1D99AFD}"/>
              </a:ext>
            </a:extLst>
          </p:cNvPr>
          <p:cNvSpPr txBox="1"/>
          <p:nvPr/>
        </p:nvSpPr>
        <p:spPr>
          <a:xfrm>
            <a:off x="2438229" y="3785905"/>
            <a:ext cx="284052" cy="307777"/>
          </a:xfrm>
          <a:prstGeom prst="rect">
            <a:avLst/>
          </a:prstGeom>
          <a:noFill/>
        </p:spPr>
        <p:txBody>
          <a:bodyPr wrap="none" rtlCol="0">
            <a:spAutoFit/>
          </a:bodyPr>
          <a:lstStyle/>
          <a:p>
            <a:r>
              <a:rPr lang="en-GB" dirty="0"/>
              <a:t>_</a:t>
            </a:r>
          </a:p>
        </p:txBody>
      </p:sp>
      <p:sp>
        <p:nvSpPr>
          <p:cNvPr id="15" name="CasellaDiTesto 14">
            <a:extLst>
              <a:ext uri="{FF2B5EF4-FFF2-40B4-BE49-F238E27FC236}">
                <a16:creationId xmlns:a16="http://schemas.microsoft.com/office/drawing/2014/main" id="{0689AFDE-118B-834A-7929-73C86F837A61}"/>
              </a:ext>
            </a:extLst>
          </p:cNvPr>
          <p:cNvSpPr txBox="1"/>
          <p:nvPr/>
        </p:nvSpPr>
        <p:spPr>
          <a:xfrm>
            <a:off x="2938101" y="3785905"/>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723946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Product-of-Sums Form (POS) (3)</a:t>
            </a:r>
            <a:endParaRPr dirty="0"/>
          </a:p>
        </p:txBody>
      </p:sp>
      <p:sp>
        <p:nvSpPr>
          <p:cNvPr id="84" name="Google Shape;84;p14"/>
          <p:cNvSpPr txBox="1">
            <a:spLocks noGrp="1"/>
          </p:cNvSpPr>
          <p:nvPr>
            <p:ph type="body" idx="1"/>
          </p:nvPr>
        </p:nvSpPr>
        <p:spPr>
          <a:xfrm>
            <a:off x="162750" y="1102809"/>
            <a:ext cx="8818500" cy="5354518"/>
          </a:xfrm>
          <a:prstGeom prst="rect">
            <a:avLst/>
          </a:prstGeom>
        </p:spPr>
        <p:txBody>
          <a:bodyPr spcFirstLastPara="1" wrap="square" lIns="91425" tIns="91425" rIns="91425" bIns="91425" anchor="t" anchorCtr="0">
            <a:noAutofit/>
          </a:bodyPr>
          <a:lstStyle/>
          <a:p>
            <a:pPr lvl="0"/>
            <a:r>
              <a:rPr lang="en-GB" dirty="0"/>
              <a:t>An alternative way of expressing boolean functions </a:t>
            </a:r>
          </a:p>
          <a:p>
            <a:pPr lvl="0"/>
            <a:r>
              <a:rPr lang="en-GB" dirty="0"/>
              <a:t>We associate each row of a truth table with </a:t>
            </a:r>
            <a:r>
              <a:rPr lang="en-GB" b="1" dirty="0"/>
              <a:t>a maxterm that is FALSE </a:t>
            </a:r>
            <a:r>
              <a:rPr lang="en-GB" dirty="0"/>
              <a:t>for that row</a:t>
            </a:r>
          </a:p>
          <a:p>
            <a:pPr lvl="0"/>
            <a:r>
              <a:rPr lang="en-GB" dirty="0"/>
              <a:t>Example of  a two input: </a:t>
            </a:r>
          </a:p>
          <a:p>
            <a:pPr lvl="0"/>
            <a:endParaRPr lang="en-GB" dirty="0"/>
          </a:p>
          <a:p>
            <a:pPr lvl="0"/>
            <a:endParaRPr lang="en-GB" dirty="0"/>
          </a:p>
          <a:p>
            <a:pPr lvl="0"/>
            <a:endParaRPr lang="en-GB" sz="1000" dirty="0"/>
          </a:p>
          <a:p>
            <a:pPr lvl="1"/>
            <a:r>
              <a:rPr lang="en-GB" dirty="0"/>
              <a:t>the maxterm for the first row is (A + B) because it is FALSE when A=0, B=0 </a:t>
            </a:r>
          </a:p>
          <a:p>
            <a:r>
              <a:rPr lang="en-GB" dirty="0"/>
              <a:t>We can write the boolean equation as the </a:t>
            </a:r>
            <a:r>
              <a:rPr lang="en-GB" b="1" dirty="0"/>
              <a:t>AND of each of the maxterms for which the output is FALSE</a:t>
            </a:r>
          </a:p>
          <a:p>
            <a:pPr lvl="1"/>
            <a:r>
              <a:rPr lang="en-GB" dirty="0"/>
              <a:t>in the example, there are two maxterm for which the output Y is FALSE </a:t>
            </a:r>
          </a:p>
          <a:p>
            <a:pPr lvl="1"/>
            <a:r>
              <a:rPr lang="en-GB" dirty="0"/>
              <a:t>thus, Y = (A+B) (A+B)</a:t>
            </a:r>
          </a:p>
          <a:p>
            <a:r>
              <a:rPr lang="en-GB" dirty="0"/>
              <a:t>This is called </a:t>
            </a:r>
            <a:r>
              <a:rPr lang="en-GB" b="1" dirty="0"/>
              <a:t>the product-of-sum</a:t>
            </a:r>
            <a:r>
              <a:rPr lang="en-GB" dirty="0"/>
              <a:t> (</a:t>
            </a:r>
            <a:r>
              <a:rPr lang="en-GB" b="1" dirty="0"/>
              <a:t>POS</a:t>
            </a:r>
            <a:r>
              <a:rPr lang="en-GB" dirty="0"/>
              <a:t>) </a:t>
            </a:r>
            <a:r>
              <a:rPr lang="en-GB" b="1" dirty="0"/>
              <a:t>canonical form </a:t>
            </a:r>
            <a:r>
              <a:rPr lang="en-GB" dirty="0"/>
              <a:t>of a function. In </a:t>
            </a:r>
            <a:r>
              <a:rPr lang="en-GB" b="1" dirty="0"/>
              <a:t>pi notation</a:t>
            </a:r>
            <a:r>
              <a:rPr lang="en-GB" dirty="0"/>
              <a:t>: F(A,B) = π(M</a:t>
            </a:r>
            <a:r>
              <a:rPr lang="en-GB" baseline="-25000" dirty="0"/>
              <a:t>0</a:t>
            </a:r>
            <a:r>
              <a:rPr lang="en-GB" dirty="0"/>
              <a:t>, M</a:t>
            </a:r>
            <a:r>
              <a:rPr lang="en-GB" baseline="-25000" dirty="0"/>
              <a:t>2</a:t>
            </a:r>
            <a:r>
              <a:rPr lang="en-GB" dirty="0"/>
              <a:t>)</a:t>
            </a:r>
          </a:p>
          <a:p>
            <a:r>
              <a:rPr lang="en-GB" dirty="0"/>
              <a:t>even, POS form does not necessarily generate the </a:t>
            </a:r>
            <a:r>
              <a:rPr lang="en-GB" b="1" dirty="0"/>
              <a:t>simplest equation</a:t>
            </a:r>
            <a:endParaRPr lang="en-GB" dirty="0"/>
          </a:p>
          <a:p>
            <a:pPr lvl="1"/>
            <a:r>
              <a:rPr lang="en-GB" b="1" dirty="0"/>
              <a:t>SOP</a:t>
            </a:r>
            <a:r>
              <a:rPr lang="en-GB" dirty="0"/>
              <a:t> produces a shorter equation when the output is </a:t>
            </a:r>
            <a:r>
              <a:rPr lang="en-GB" b="1" dirty="0"/>
              <a:t>TRUE on only a few rows </a:t>
            </a:r>
          </a:p>
          <a:p>
            <a:pPr lvl="1"/>
            <a:r>
              <a:rPr lang="en-GB" b="1" dirty="0"/>
              <a:t>POS</a:t>
            </a:r>
            <a:r>
              <a:rPr lang="en-GB" dirty="0"/>
              <a:t> is simpler when the output is </a:t>
            </a:r>
            <a:r>
              <a:rPr lang="en-GB" b="1" dirty="0"/>
              <a:t>FALSE on only a few rows</a:t>
            </a:r>
          </a:p>
          <a:p>
            <a:endParaRPr lang="en-GB" dirty="0"/>
          </a:p>
          <a:p>
            <a:pPr lvl="1"/>
            <a:endParaRPr lang="en-GB" dirty="0"/>
          </a:p>
        </p:txBody>
      </p:sp>
      <p:pic>
        <p:nvPicPr>
          <p:cNvPr id="3" name="Immagine 2" descr="Immagine che contiene tavolo&#10;&#10;Descrizione generata automaticamente">
            <a:extLst>
              <a:ext uri="{FF2B5EF4-FFF2-40B4-BE49-F238E27FC236}">
                <a16:creationId xmlns:a16="http://schemas.microsoft.com/office/drawing/2014/main" id="{FCE4CA07-1F56-5BBD-B169-4C84FFFBDBED}"/>
              </a:ext>
            </a:extLst>
          </p:cNvPr>
          <p:cNvPicPr>
            <a:picLocks noChangeAspect="1"/>
          </p:cNvPicPr>
          <p:nvPr/>
        </p:nvPicPr>
        <p:blipFill>
          <a:blip r:embed="rId3"/>
          <a:stretch>
            <a:fillRect/>
          </a:stretch>
        </p:blipFill>
        <p:spPr>
          <a:xfrm>
            <a:off x="3358902" y="1925900"/>
            <a:ext cx="2616200" cy="1219200"/>
          </a:xfrm>
          <a:prstGeom prst="rect">
            <a:avLst/>
          </a:prstGeom>
        </p:spPr>
      </p:pic>
      <p:sp>
        <p:nvSpPr>
          <p:cNvPr id="2" name="CasellaDiTesto 1">
            <a:extLst>
              <a:ext uri="{FF2B5EF4-FFF2-40B4-BE49-F238E27FC236}">
                <a16:creationId xmlns:a16="http://schemas.microsoft.com/office/drawing/2014/main" id="{587326EF-44E0-816B-5F67-9191F289B902}"/>
              </a:ext>
            </a:extLst>
          </p:cNvPr>
          <p:cNvSpPr txBox="1"/>
          <p:nvPr/>
        </p:nvSpPr>
        <p:spPr>
          <a:xfrm>
            <a:off x="2462613" y="4334545"/>
            <a:ext cx="284052" cy="307777"/>
          </a:xfrm>
          <a:prstGeom prst="rect">
            <a:avLst/>
          </a:prstGeom>
          <a:noFill/>
        </p:spPr>
        <p:txBody>
          <a:bodyPr wrap="none" rtlCol="0">
            <a:spAutoFit/>
          </a:bodyPr>
          <a:lstStyle/>
          <a:p>
            <a:r>
              <a:rPr lang="en-GB" dirty="0"/>
              <a:t>_</a:t>
            </a:r>
          </a:p>
        </p:txBody>
      </p:sp>
    </p:spTree>
    <p:extLst>
      <p:ext uri="{BB962C8B-B14F-4D97-AF65-F5344CB8AC3E}">
        <p14:creationId xmlns:p14="http://schemas.microsoft.com/office/powerpoint/2010/main" val="1167696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r>
              <a:rPr lang="en-GB" dirty="0"/>
              <a:t>Axioms</a:t>
            </a:r>
          </a:p>
        </p:txBody>
      </p:sp>
      <p:sp>
        <p:nvSpPr>
          <p:cNvPr id="84" name="Google Shape;84;p14"/>
          <p:cNvSpPr txBox="1">
            <a:spLocks noGrp="1"/>
          </p:cNvSpPr>
          <p:nvPr>
            <p:ph type="body" idx="1"/>
          </p:nvPr>
        </p:nvSpPr>
        <p:spPr>
          <a:xfrm>
            <a:off x="162750" y="1043733"/>
            <a:ext cx="8818500" cy="5354518"/>
          </a:xfrm>
          <a:prstGeom prst="rect">
            <a:avLst/>
          </a:prstGeom>
        </p:spPr>
        <p:txBody>
          <a:bodyPr spcFirstLastPara="1" wrap="square" lIns="91425" tIns="91425" rIns="91425" bIns="91425" anchor="t" anchorCtr="0">
            <a:noAutofit/>
          </a:bodyPr>
          <a:lstStyle/>
          <a:p>
            <a:pPr lvl="0"/>
            <a:r>
              <a:rPr lang="en-GB" dirty="0"/>
              <a:t>We learned how to write a boolean expression given a truth table</a:t>
            </a:r>
          </a:p>
          <a:p>
            <a:pPr lvl="1"/>
            <a:r>
              <a:rPr lang="en-GB" dirty="0"/>
              <a:t>that expression does not necessarily lead to the </a:t>
            </a:r>
            <a:r>
              <a:rPr lang="en-GB" b="1" dirty="0"/>
              <a:t>simplest set of logic gates</a:t>
            </a:r>
          </a:p>
          <a:p>
            <a:pPr lvl="0"/>
            <a:r>
              <a:rPr lang="en-GB" dirty="0"/>
              <a:t>We can use boolean algebra to </a:t>
            </a:r>
            <a:r>
              <a:rPr lang="en-GB" b="1" dirty="0"/>
              <a:t>simplify</a:t>
            </a:r>
            <a:r>
              <a:rPr lang="en-GB" dirty="0"/>
              <a:t> boolean equations</a:t>
            </a:r>
          </a:p>
          <a:p>
            <a:pPr lvl="1"/>
            <a:r>
              <a:rPr lang="en-GB" dirty="0"/>
              <a:t>rules are much like those of ordinary algebra </a:t>
            </a:r>
          </a:p>
          <a:p>
            <a:pPr lvl="1"/>
            <a:r>
              <a:rPr lang="en-GB" dirty="0"/>
              <a:t>in some cases, simpler, because variables have only two possible values</a:t>
            </a:r>
          </a:p>
          <a:p>
            <a:r>
              <a:rPr lang="en-GB" dirty="0"/>
              <a:t>Based on a set of </a:t>
            </a:r>
            <a:r>
              <a:rPr lang="en-GB" b="1" dirty="0"/>
              <a:t>axioms</a:t>
            </a:r>
            <a:r>
              <a:rPr lang="en-GB" dirty="0"/>
              <a:t> that we assume as correct</a:t>
            </a:r>
          </a:p>
          <a:p>
            <a:pPr lvl="1"/>
            <a:r>
              <a:rPr lang="en-GB" dirty="0"/>
              <a:t>five axioms define boolean variables and the meanings of NOT, AND, and OR</a:t>
            </a:r>
          </a:p>
          <a:p>
            <a:pPr lvl="1"/>
            <a:endParaRPr lang="en-GB" dirty="0"/>
          </a:p>
          <a:p>
            <a:pPr lvl="1"/>
            <a:endParaRPr lang="en-GB" dirty="0"/>
          </a:p>
          <a:p>
            <a:pPr lvl="1"/>
            <a:endParaRPr lang="en-GB" dirty="0"/>
          </a:p>
          <a:p>
            <a:pPr lvl="1"/>
            <a:endParaRPr lang="en-GB" dirty="0"/>
          </a:p>
          <a:p>
            <a:pPr lvl="1"/>
            <a:endParaRPr lang="en-GB" dirty="0"/>
          </a:p>
          <a:p>
            <a:pPr lvl="1"/>
            <a:endParaRPr lang="en-GB" dirty="0"/>
          </a:p>
          <a:p>
            <a:pPr lvl="1"/>
            <a:r>
              <a:rPr lang="en-GB" dirty="0"/>
              <a:t>principle of </a:t>
            </a:r>
            <a:r>
              <a:rPr lang="en-GB" b="1" dirty="0"/>
              <a:t>duality: </a:t>
            </a:r>
            <a:r>
              <a:rPr lang="en-GB" dirty="0"/>
              <a:t>if the symbols 0 and 1 and the operators • (AND) and + (OR) are interchanged, the statement will still be correct </a:t>
            </a:r>
          </a:p>
        </p:txBody>
      </p:sp>
      <p:pic>
        <p:nvPicPr>
          <p:cNvPr id="4" name="Immagine 3" descr="Immagine che contiene tavolo&#10;&#10;Descrizione generata automaticamente">
            <a:extLst>
              <a:ext uri="{FF2B5EF4-FFF2-40B4-BE49-F238E27FC236}">
                <a16:creationId xmlns:a16="http://schemas.microsoft.com/office/drawing/2014/main" id="{62D593D4-B69E-FE2F-2D7B-65DD42ECEE76}"/>
              </a:ext>
            </a:extLst>
          </p:cNvPr>
          <p:cNvPicPr>
            <a:picLocks noChangeAspect="1"/>
          </p:cNvPicPr>
          <p:nvPr/>
        </p:nvPicPr>
        <p:blipFill>
          <a:blip r:embed="rId3"/>
          <a:stretch>
            <a:fillRect/>
          </a:stretch>
        </p:blipFill>
        <p:spPr>
          <a:xfrm>
            <a:off x="1142466" y="3613916"/>
            <a:ext cx="6172200" cy="2120900"/>
          </a:xfrm>
          <a:prstGeom prst="rect">
            <a:avLst/>
          </a:prstGeom>
        </p:spPr>
      </p:pic>
    </p:spTree>
    <p:extLst>
      <p:ext uri="{BB962C8B-B14F-4D97-AF65-F5344CB8AC3E}">
        <p14:creationId xmlns:p14="http://schemas.microsoft.com/office/powerpoint/2010/main" val="577690146"/>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2" ma:contentTypeDescription="Creare un nuovo documento." ma:contentTypeScope="" ma:versionID="4c8b1e8002f5a6c880c83187af115cef">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618b708abf3b656f834d84e193700042"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8909329-C4D5-4649-B44A-DEFE6254F89F}"/>
</file>

<file path=customXml/itemProps2.xml><?xml version="1.0" encoding="utf-8"?>
<ds:datastoreItem xmlns:ds="http://schemas.openxmlformats.org/officeDocument/2006/customXml" ds:itemID="{A1573670-86A5-481D-B06C-CD125DA564CC}"/>
</file>

<file path=customXml/itemProps3.xml><?xml version="1.0" encoding="utf-8"?>
<ds:datastoreItem xmlns:ds="http://schemas.openxmlformats.org/officeDocument/2006/customXml" ds:itemID="{1415B781-5FE3-43F9-8381-1BCC156E62C6}"/>
</file>

<file path=docProps/app.xml><?xml version="1.0" encoding="utf-8"?>
<Properties xmlns="http://schemas.openxmlformats.org/officeDocument/2006/extended-properties" xmlns:vt="http://schemas.openxmlformats.org/officeDocument/2006/docPropsVTypes">
  <TotalTime>9214</TotalTime>
  <Words>3127</Words>
  <Application>Microsoft Macintosh PowerPoint</Application>
  <PresentationFormat>Presentazione su schermo (4:3)</PresentationFormat>
  <Paragraphs>464</Paragraphs>
  <Slides>31</Slides>
  <Notes>30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31</vt:i4>
      </vt:variant>
    </vt:vector>
  </HeadingPairs>
  <TitlesOfParts>
    <vt:vector size="35" baseType="lpstr">
      <vt:lpstr>Arial</vt:lpstr>
      <vt:lpstr>Economica</vt:lpstr>
      <vt:lpstr>Open Sans</vt:lpstr>
      <vt:lpstr>Luxe</vt:lpstr>
      <vt:lpstr>Boolean Algebra</vt:lpstr>
      <vt:lpstr>Index</vt:lpstr>
      <vt:lpstr>Boolean Variable and Functions (1)</vt:lpstr>
      <vt:lpstr>Boolean Variable and Functions (2)</vt:lpstr>
      <vt:lpstr>Boolean Variable and Functions (3)</vt:lpstr>
      <vt:lpstr>Sum-of-Products Form (SOP) (1)</vt:lpstr>
      <vt:lpstr>Sum-of-Products Form (SOP) (2)</vt:lpstr>
      <vt:lpstr>Product-of-Sums Form (POS) (3)</vt:lpstr>
      <vt:lpstr>Axioms</vt:lpstr>
      <vt:lpstr>Theorems of One Variable (1)</vt:lpstr>
      <vt:lpstr>Theorems of One Variable (2)</vt:lpstr>
      <vt:lpstr>Theorems of One Variable (3)</vt:lpstr>
      <vt:lpstr>Theorems of Several Variables (1)</vt:lpstr>
      <vt:lpstr>Theorems of Several Variables (2)</vt:lpstr>
      <vt:lpstr>Theorems of Several Variables (3)</vt:lpstr>
      <vt:lpstr>T12 De Morgan’s Theorem</vt:lpstr>
      <vt:lpstr>Perfect induction</vt:lpstr>
      <vt:lpstr>Simplifying Equations (1)</vt:lpstr>
      <vt:lpstr>Simplifying Equations (2)</vt:lpstr>
      <vt:lpstr>Simplifying Equations (3)</vt:lpstr>
      <vt:lpstr>Schematic</vt:lpstr>
      <vt:lpstr>Programmable Logic Array </vt:lpstr>
      <vt:lpstr>Multiple-output Circuits</vt:lpstr>
      <vt:lpstr>Multilevel Combinational Logic (1)</vt:lpstr>
      <vt:lpstr>Multilevel Combinational Logic (2)</vt:lpstr>
      <vt:lpstr>Bubble Pushing</vt:lpstr>
      <vt:lpstr>X and Z (1)</vt:lpstr>
      <vt:lpstr>X and Z (2)</vt:lpstr>
      <vt:lpstr>Exercises (1)</vt:lpstr>
      <vt:lpstr>Exercises (2)</vt:lpstr>
      <vt:lpstr>Exercises (3)</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22</cp:revision>
  <dcterms:modified xsi:type="dcterms:W3CDTF">2024-10-30T06:50:58Z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