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5"/>
  </p:notesMasterIdLst>
  <p:sldIdLst>
    <p:sldId id="256" r:id="rId2"/>
    <p:sldId id="259" r:id="rId3"/>
    <p:sldId id="257" r:id="rId4"/>
    <p:sldId id="260" r:id="rId5"/>
    <p:sldId id="261" r:id="rId6"/>
    <p:sldId id="262" r:id="rId7"/>
    <p:sldId id="268" r:id="rId8"/>
    <p:sldId id="265" r:id="rId9"/>
    <p:sldId id="295" r:id="rId10"/>
    <p:sldId id="266" r:id="rId11"/>
    <p:sldId id="264" r:id="rId12"/>
    <p:sldId id="271" r:id="rId13"/>
    <p:sldId id="272" r:id="rId14"/>
    <p:sldId id="273" r:id="rId15"/>
    <p:sldId id="274" r:id="rId16"/>
    <p:sldId id="275" r:id="rId17"/>
    <p:sldId id="276" r:id="rId18"/>
    <p:sldId id="277" r:id="rId19"/>
    <p:sldId id="267" r:id="rId20"/>
    <p:sldId id="278" r:id="rId21"/>
    <p:sldId id="279" r:id="rId22"/>
    <p:sldId id="280" r:id="rId23"/>
    <p:sldId id="282" r:id="rId24"/>
    <p:sldId id="283" r:id="rId25"/>
    <p:sldId id="284" r:id="rId26"/>
    <p:sldId id="285" r:id="rId27"/>
    <p:sldId id="286" r:id="rId28"/>
    <p:sldId id="291" r:id="rId29"/>
    <p:sldId id="293" r:id="rId30"/>
    <p:sldId id="294" r:id="rId31"/>
    <p:sldId id="269" r:id="rId32"/>
    <p:sldId id="263" r:id="rId33"/>
    <p:sldId id="287" r:id="rId34"/>
  </p:sldIdLst>
  <p:sldSz cx="9144000" cy="6858000" type="screen4x3"/>
  <p:notesSz cx="6858000" cy="9144000"/>
  <p:embeddedFontLst>
    <p:embeddedFont>
      <p:font typeface="Economica" panose="02000506040000020004" pitchFamily="2" charset="77"/>
      <p:regular r:id="rId36"/>
      <p:bold r:id="rId37"/>
      <p:italic r:id="rId38"/>
      <p:boldItalic r:id="rId39"/>
    </p:embeddedFont>
    <p:embeddedFont>
      <p:font typeface="Open Sans" panose="020B0606030504020204" pitchFamily="34" charset="0"/>
      <p:regular r:id="rId40"/>
      <p:bold r:id="rId41"/>
      <p:italic r:id="rId42"/>
      <p:boldItalic r:id="rId43"/>
    </p:embeddedFont>
    <p:embeddedFont>
      <p:font typeface="Times" panose="02020603050405020304" pitchFamily="18"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058C62-10BC-EF4C-8993-1BF72A6F89DB}" v="15" dt="2022-11-30T14:01:55.7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996"/>
    <p:restoredTop sz="86390"/>
  </p:normalViewPr>
  <p:slideViewPr>
    <p:cSldViewPr snapToGrid="0" snapToObjects="1">
      <p:cViewPr varScale="1">
        <p:scale>
          <a:sx n="131" d="100"/>
          <a:sy n="131" d="100"/>
        </p:scale>
        <p:origin x="184" y="21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35C5D11B-424E-5B41-A9C4-509DD0A59BFD}"/>
    <pc:docChg chg="custSel delSld modSld sldOrd">
      <pc:chgData name="Riccardo Berta" userId="c8694f89-bba4-4576-b0a8-456619ca5a8c" providerId="ADAL" clId="{35C5D11B-424E-5B41-A9C4-509DD0A59BFD}" dt="2022-04-01T12:12:56.906" v="135" actId="20577"/>
      <pc:docMkLst>
        <pc:docMk/>
      </pc:docMkLst>
      <pc:sldChg chg="modSp">
        <pc:chgData name="Riccardo Berta" userId="c8694f89-bba4-4576-b0a8-456619ca5a8c" providerId="ADAL" clId="{35C5D11B-424E-5B41-A9C4-509DD0A59BFD}" dt="2022-03-22T07:34:03.014" v="5"/>
        <pc:sldMkLst>
          <pc:docMk/>
          <pc:sldMk cId="0" sldId="257"/>
        </pc:sldMkLst>
        <pc:picChg chg="mod">
          <ac:chgData name="Riccardo Berta" userId="c8694f89-bba4-4576-b0a8-456619ca5a8c" providerId="ADAL" clId="{35C5D11B-424E-5B41-A9C4-509DD0A59BFD}" dt="2022-03-22T07:34:03.014" v="5"/>
          <ac:picMkLst>
            <pc:docMk/>
            <pc:sldMk cId="0" sldId="257"/>
            <ac:picMk id="85" creationId="{00000000-0000-0000-0000-000000000000}"/>
          </ac:picMkLst>
        </pc:picChg>
      </pc:sldChg>
      <pc:sldChg chg="modSp">
        <pc:chgData name="Riccardo Berta" userId="c8694f89-bba4-4576-b0a8-456619ca5a8c" providerId="ADAL" clId="{35C5D11B-424E-5B41-A9C4-509DD0A59BFD}" dt="2022-03-22T07:34:23.187" v="6"/>
        <pc:sldMkLst>
          <pc:docMk/>
          <pc:sldMk cId="1899110855" sldId="258"/>
        </pc:sldMkLst>
        <pc:picChg chg="mod">
          <ac:chgData name="Riccardo Berta" userId="c8694f89-bba4-4576-b0a8-456619ca5a8c" providerId="ADAL" clId="{35C5D11B-424E-5B41-A9C4-509DD0A59BFD}" dt="2022-03-22T07:34:23.187" v="6"/>
          <ac:picMkLst>
            <pc:docMk/>
            <pc:sldMk cId="1899110855" sldId="258"/>
            <ac:picMk id="92" creationId="{00000000-0000-0000-0000-000000000000}"/>
          </ac:picMkLst>
        </pc:picChg>
      </pc:sldChg>
      <pc:sldChg chg="modSp">
        <pc:chgData name="Riccardo Berta" userId="c8694f89-bba4-4576-b0a8-456619ca5a8c" providerId="ADAL" clId="{35C5D11B-424E-5B41-A9C4-509DD0A59BFD}" dt="2022-03-22T07:39:20.191" v="16"/>
        <pc:sldMkLst>
          <pc:docMk/>
          <pc:sldMk cId="3018556184" sldId="259"/>
        </pc:sldMkLst>
        <pc:picChg chg="mod">
          <ac:chgData name="Riccardo Berta" userId="c8694f89-bba4-4576-b0a8-456619ca5a8c" providerId="ADAL" clId="{35C5D11B-424E-5B41-A9C4-509DD0A59BFD}" dt="2022-03-22T07:38:22.524" v="12"/>
          <ac:picMkLst>
            <pc:docMk/>
            <pc:sldMk cId="3018556184" sldId="259"/>
            <ac:picMk id="99" creationId="{00000000-0000-0000-0000-000000000000}"/>
          </ac:picMkLst>
        </pc:picChg>
        <pc:picChg chg="mod">
          <ac:chgData name="Riccardo Berta" userId="c8694f89-bba4-4576-b0a8-456619ca5a8c" providerId="ADAL" clId="{35C5D11B-424E-5B41-A9C4-509DD0A59BFD}" dt="2022-03-22T07:38:34.539" v="13"/>
          <ac:picMkLst>
            <pc:docMk/>
            <pc:sldMk cId="3018556184" sldId="259"/>
            <ac:picMk id="100" creationId="{00000000-0000-0000-0000-000000000000}"/>
          </ac:picMkLst>
        </pc:picChg>
        <pc:picChg chg="mod">
          <ac:chgData name="Riccardo Berta" userId="c8694f89-bba4-4576-b0a8-456619ca5a8c" providerId="ADAL" clId="{35C5D11B-424E-5B41-A9C4-509DD0A59BFD}" dt="2022-03-22T07:38:47.480" v="14"/>
          <ac:picMkLst>
            <pc:docMk/>
            <pc:sldMk cId="3018556184" sldId="259"/>
            <ac:picMk id="101" creationId="{00000000-0000-0000-0000-000000000000}"/>
          </ac:picMkLst>
        </pc:picChg>
        <pc:picChg chg="mod">
          <ac:chgData name="Riccardo Berta" userId="c8694f89-bba4-4576-b0a8-456619ca5a8c" providerId="ADAL" clId="{35C5D11B-424E-5B41-A9C4-509DD0A59BFD}" dt="2022-03-22T07:38:59.538" v="15"/>
          <ac:picMkLst>
            <pc:docMk/>
            <pc:sldMk cId="3018556184" sldId="259"/>
            <ac:picMk id="102" creationId="{00000000-0000-0000-0000-000000000000}"/>
          </ac:picMkLst>
        </pc:picChg>
        <pc:picChg chg="mod">
          <ac:chgData name="Riccardo Berta" userId="c8694f89-bba4-4576-b0a8-456619ca5a8c" providerId="ADAL" clId="{35C5D11B-424E-5B41-A9C4-509DD0A59BFD}" dt="2022-03-22T07:39:20.191" v="16"/>
          <ac:picMkLst>
            <pc:docMk/>
            <pc:sldMk cId="3018556184" sldId="259"/>
            <ac:picMk id="103" creationId="{00000000-0000-0000-0000-000000000000}"/>
          </ac:picMkLst>
        </pc:picChg>
      </pc:sldChg>
      <pc:sldChg chg="modSp mod">
        <pc:chgData name="Riccardo Berta" userId="c8694f89-bba4-4576-b0a8-456619ca5a8c" providerId="ADAL" clId="{35C5D11B-424E-5B41-A9C4-509DD0A59BFD}" dt="2022-03-23T07:58:19.601" v="41" actId="20577"/>
        <pc:sldMkLst>
          <pc:docMk/>
          <pc:sldMk cId="1104208334" sldId="260"/>
        </pc:sldMkLst>
        <pc:spChg chg="mod">
          <ac:chgData name="Riccardo Berta" userId="c8694f89-bba4-4576-b0a8-456619ca5a8c" providerId="ADAL" clId="{35C5D11B-424E-5B41-A9C4-509DD0A59BFD}" dt="2022-03-23T07:58:19.601" v="41" actId="20577"/>
          <ac:spMkLst>
            <pc:docMk/>
            <pc:sldMk cId="1104208334" sldId="260"/>
            <ac:spMk id="109" creationId="{00000000-0000-0000-0000-000000000000}"/>
          </ac:spMkLst>
        </pc:spChg>
        <pc:picChg chg="mod">
          <ac:chgData name="Riccardo Berta" userId="c8694f89-bba4-4576-b0a8-456619ca5a8c" providerId="ADAL" clId="{35C5D11B-424E-5B41-A9C4-509DD0A59BFD}" dt="2022-03-22T07:40:02.780" v="18"/>
          <ac:picMkLst>
            <pc:docMk/>
            <pc:sldMk cId="1104208334" sldId="260"/>
            <ac:picMk id="110" creationId="{00000000-0000-0000-0000-000000000000}"/>
          </ac:picMkLst>
        </pc:picChg>
        <pc:picChg chg="mod">
          <ac:chgData name="Riccardo Berta" userId="c8694f89-bba4-4576-b0a8-456619ca5a8c" providerId="ADAL" clId="{35C5D11B-424E-5B41-A9C4-509DD0A59BFD}" dt="2022-03-22T07:39:46.143" v="17"/>
          <ac:picMkLst>
            <pc:docMk/>
            <pc:sldMk cId="1104208334" sldId="260"/>
            <ac:picMk id="111" creationId="{00000000-0000-0000-0000-000000000000}"/>
          </ac:picMkLst>
        </pc:picChg>
      </pc:sldChg>
      <pc:sldChg chg="modSp">
        <pc:chgData name="Riccardo Berta" userId="c8694f89-bba4-4576-b0a8-456619ca5a8c" providerId="ADAL" clId="{35C5D11B-424E-5B41-A9C4-509DD0A59BFD}" dt="2022-03-22T07:42:45.729" v="19"/>
        <pc:sldMkLst>
          <pc:docMk/>
          <pc:sldMk cId="1290395919" sldId="261"/>
        </pc:sldMkLst>
        <pc:picChg chg="mod">
          <ac:chgData name="Riccardo Berta" userId="c8694f89-bba4-4576-b0a8-456619ca5a8c" providerId="ADAL" clId="{35C5D11B-424E-5B41-A9C4-509DD0A59BFD}" dt="2022-03-22T07:42:45.729" v="19"/>
          <ac:picMkLst>
            <pc:docMk/>
            <pc:sldMk cId="1290395919" sldId="261"/>
            <ac:picMk id="119" creationId="{00000000-0000-0000-0000-000000000000}"/>
          </ac:picMkLst>
        </pc:picChg>
      </pc:sldChg>
      <pc:sldChg chg="modSp mod modNotes">
        <pc:chgData name="Riccardo Berta" userId="c8694f89-bba4-4576-b0a8-456619ca5a8c" providerId="ADAL" clId="{35C5D11B-424E-5B41-A9C4-509DD0A59BFD}" dt="2022-03-25T14:38:53.205" v="88" actId="20577"/>
        <pc:sldMkLst>
          <pc:docMk/>
          <pc:sldMk cId="4130549615" sldId="262"/>
        </pc:sldMkLst>
        <pc:spChg chg="mod">
          <ac:chgData name="Riccardo Berta" userId="c8694f89-bba4-4576-b0a8-456619ca5a8c" providerId="ADAL" clId="{35C5D11B-424E-5B41-A9C4-509DD0A59BFD}" dt="2022-03-25T14:38:53.205" v="88" actId="20577"/>
          <ac:spMkLst>
            <pc:docMk/>
            <pc:sldMk cId="4130549615" sldId="262"/>
            <ac:spMk id="125" creationId="{00000000-0000-0000-0000-000000000000}"/>
          </ac:spMkLst>
        </pc:spChg>
        <pc:picChg chg="mod">
          <ac:chgData name="Riccardo Berta" userId="c8694f89-bba4-4576-b0a8-456619ca5a8c" providerId="ADAL" clId="{35C5D11B-424E-5B41-A9C4-509DD0A59BFD}" dt="2022-03-22T07:43:02.767" v="20"/>
          <ac:picMkLst>
            <pc:docMk/>
            <pc:sldMk cId="4130549615" sldId="262"/>
            <ac:picMk id="126" creationId="{00000000-0000-0000-0000-000000000000}"/>
          </ac:picMkLst>
        </pc:picChg>
      </pc:sldChg>
      <pc:sldChg chg="modSp">
        <pc:chgData name="Riccardo Berta" userId="c8694f89-bba4-4576-b0a8-456619ca5a8c" providerId="ADAL" clId="{35C5D11B-424E-5B41-A9C4-509DD0A59BFD}" dt="2022-03-22T07:43:16.691" v="21"/>
        <pc:sldMkLst>
          <pc:docMk/>
          <pc:sldMk cId="3102138681" sldId="263"/>
        </pc:sldMkLst>
        <pc:picChg chg="mod">
          <ac:chgData name="Riccardo Berta" userId="c8694f89-bba4-4576-b0a8-456619ca5a8c" providerId="ADAL" clId="{35C5D11B-424E-5B41-A9C4-509DD0A59BFD}" dt="2022-03-22T07:43:16.691" v="21"/>
          <ac:picMkLst>
            <pc:docMk/>
            <pc:sldMk cId="3102138681" sldId="263"/>
            <ac:picMk id="133" creationId="{00000000-0000-0000-0000-000000000000}"/>
          </ac:picMkLst>
        </pc:picChg>
      </pc:sldChg>
      <pc:sldChg chg="modSp mod">
        <pc:chgData name="Riccardo Berta" userId="c8694f89-bba4-4576-b0a8-456619ca5a8c" providerId="ADAL" clId="{35C5D11B-424E-5B41-A9C4-509DD0A59BFD}" dt="2022-03-25T15:16:54.434" v="126" actId="20577"/>
        <pc:sldMkLst>
          <pc:docMk/>
          <pc:sldMk cId="2113557187" sldId="264"/>
        </pc:sldMkLst>
        <pc:spChg chg="mod">
          <ac:chgData name="Riccardo Berta" userId="c8694f89-bba4-4576-b0a8-456619ca5a8c" providerId="ADAL" clId="{35C5D11B-424E-5B41-A9C4-509DD0A59BFD}" dt="2022-03-25T15:16:54.434" v="126" actId="20577"/>
          <ac:spMkLst>
            <pc:docMk/>
            <pc:sldMk cId="2113557187" sldId="264"/>
            <ac:spMk id="139" creationId="{00000000-0000-0000-0000-000000000000}"/>
          </ac:spMkLst>
        </pc:spChg>
        <pc:picChg chg="mod">
          <ac:chgData name="Riccardo Berta" userId="c8694f89-bba4-4576-b0a8-456619ca5a8c" providerId="ADAL" clId="{35C5D11B-424E-5B41-A9C4-509DD0A59BFD}" dt="2022-03-22T07:43:33.267" v="22"/>
          <ac:picMkLst>
            <pc:docMk/>
            <pc:sldMk cId="2113557187" sldId="264"/>
            <ac:picMk id="141" creationId="{00000000-0000-0000-0000-000000000000}"/>
          </ac:picMkLst>
        </pc:picChg>
        <pc:picChg chg="mod">
          <ac:chgData name="Riccardo Berta" userId="c8694f89-bba4-4576-b0a8-456619ca5a8c" providerId="ADAL" clId="{35C5D11B-424E-5B41-A9C4-509DD0A59BFD}" dt="2022-03-22T07:43:50.362" v="23"/>
          <ac:picMkLst>
            <pc:docMk/>
            <pc:sldMk cId="2113557187" sldId="264"/>
            <ac:picMk id="142" creationId="{00000000-0000-0000-0000-000000000000}"/>
          </ac:picMkLst>
        </pc:picChg>
      </pc:sldChg>
      <pc:sldChg chg="modSp">
        <pc:chgData name="Riccardo Berta" userId="c8694f89-bba4-4576-b0a8-456619ca5a8c" providerId="ADAL" clId="{35C5D11B-424E-5B41-A9C4-509DD0A59BFD}" dt="2022-03-22T07:44:03.240" v="24"/>
        <pc:sldMkLst>
          <pc:docMk/>
          <pc:sldMk cId="2045385232" sldId="265"/>
        </pc:sldMkLst>
        <pc:picChg chg="mod">
          <ac:chgData name="Riccardo Berta" userId="c8694f89-bba4-4576-b0a8-456619ca5a8c" providerId="ADAL" clId="{35C5D11B-424E-5B41-A9C4-509DD0A59BFD}" dt="2022-03-22T07:44:03.240" v="24"/>
          <ac:picMkLst>
            <pc:docMk/>
            <pc:sldMk cId="2045385232" sldId="265"/>
            <ac:picMk id="149" creationId="{00000000-0000-0000-0000-000000000000}"/>
          </ac:picMkLst>
        </pc:picChg>
      </pc:sldChg>
      <pc:sldChg chg="modSp">
        <pc:chgData name="Riccardo Berta" userId="c8694f89-bba4-4576-b0a8-456619ca5a8c" providerId="ADAL" clId="{35C5D11B-424E-5B41-A9C4-509DD0A59BFD}" dt="2022-03-22T07:44:22.734" v="25"/>
        <pc:sldMkLst>
          <pc:docMk/>
          <pc:sldMk cId="4181844165" sldId="266"/>
        </pc:sldMkLst>
        <pc:picChg chg="mod">
          <ac:chgData name="Riccardo Berta" userId="c8694f89-bba4-4576-b0a8-456619ca5a8c" providerId="ADAL" clId="{35C5D11B-424E-5B41-A9C4-509DD0A59BFD}" dt="2022-03-22T07:44:22.734" v="25"/>
          <ac:picMkLst>
            <pc:docMk/>
            <pc:sldMk cId="4181844165" sldId="266"/>
            <ac:picMk id="156" creationId="{00000000-0000-0000-0000-000000000000}"/>
          </ac:picMkLst>
        </pc:picChg>
      </pc:sldChg>
      <pc:sldChg chg="modSp mod">
        <pc:chgData name="Riccardo Berta" userId="c8694f89-bba4-4576-b0a8-456619ca5a8c" providerId="ADAL" clId="{35C5D11B-424E-5B41-A9C4-509DD0A59BFD}" dt="2022-04-01T12:12:56.906" v="135" actId="20577"/>
        <pc:sldMkLst>
          <pc:docMk/>
          <pc:sldMk cId="216455838" sldId="267"/>
        </pc:sldMkLst>
        <pc:spChg chg="mod">
          <ac:chgData name="Riccardo Berta" userId="c8694f89-bba4-4576-b0a8-456619ca5a8c" providerId="ADAL" clId="{35C5D11B-424E-5B41-A9C4-509DD0A59BFD}" dt="2022-04-01T12:12:56.906" v="135" actId="20577"/>
          <ac:spMkLst>
            <pc:docMk/>
            <pc:sldMk cId="216455838" sldId="267"/>
            <ac:spMk id="162" creationId="{00000000-0000-0000-0000-000000000000}"/>
          </ac:spMkLst>
        </pc:spChg>
        <pc:picChg chg="mod">
          <ac:chgData name="Riccardo Berta" userId="c8694f89-bba4-4576-b0a8-456619ca5a8c" providerId="ADAL" clId="{35C5D11B-424E-5B41-A9C4-509DD0A59BFD}" dt="2022-03-22T07:44:34.392" v="26"/>
          <ac:picMkLst>
            <pc:docMk/>
            <pc:sldMk cId="216455838" sldId="267"/>
            <ac:picMk id="163" creationId="{00000000-0000-0000-0000-000000000000}"/>
          </ac:picMkLst>
        </pc:picChg>
      </pc:sldChg>
      <pc:sldChg chg="del">
        <pc:chgData name="Riccardo Berta" userId="c8694f89-bba4-4576-b0a8-456619ca5a8c" providerId="ADAL" clId="{35C5D11B-424E-5B41-A9C4-509DD0A59BFD}" dt="2022-03-22T07:29:13.529" v="3" actId="2696"/>
        <pc:sldMkLst>
          <pc:docMk/>
          <pc:sldMk cId="925286286" sldId="268"/>
        </pc:sldMkLst>
      </pc:sldChg>
      <pc:sldChg chg="modSp">
        <pc:chgData name="Riccardo Berta" userId="c8694f89-bba4-4576-b0a8-456619ca5a8c" providerId="ADAL" clId="{35C5D11B-424E-5B41-A9C4-509DD0A59BFD}" dt="2022-03-22T07:44:59.403" v="28"/>
        <pc:sldMkLst>
          <pc:docMk/>
          <pc:sldMk cId="3471997037" sldId="269"/>
        </pc:sldMkLst>
        <pc:picChg chg="mod">
          <ac:chgData name="Riccardo Berta" userId="c8694f89-bba4-4576-b0a8-456619ca5a8c" providerId="ADAL" clId="{35C5D11B-424E-5B41-A9C4-509DD0A59BFD}" dt="2022-03-22T07:44:47.754" v="27"/>
          <ac:picMkLst>
            <pc:docMk/>
            <pc:sldMk cId="3471997037" sldId="269"/>
            <ac:picMk id="176" creationId="{00000000-0000-0000-0000-000000000000}"/>
          </ac:picMkLst>
        </pc:picChg>
        <pc:picChg chg="mod">
          <ac:chgData name="Riccardo Berta" userId="c8694f89-bba4-4576-b0a8-456619ca5a8c" providerId="ADAL" clId="{35C5D11B-424E-5B41-A9C4-509DD0A59BFD}" dt="2022-03-22T07:44:59.403" v="28"/>
          <ac:picMkLst>
            <pc:docMk/>
            <pc:sldMk cId="3471997037" sldId="269"/>
            <ac:picMk id="177" creationId="{00000000-0000-0000-0000-000000000000}"/>
          </ac:picMkLst>
        </pc:picChg>
      </pc:sldChg>
      <pc:sldChg chg="modSp mod">
        <pc:chgData name="Riccardo Berta" userId="c8694f89-bba4-4576-b0a8-456619ca5a8c" providerId="ADAL" clId="{35C5D11B-424E-5B41-A9C4-509DD0A59BFD}" dt="2022-03-22T07:47:03.443" v="33"/>
        <pc:sldMkLst>
          <pc:docMk/>
          <pc:sldMk cId="3130917410" sldId="270"/>
        </pc:sldMkLst>
        <pc:picChg chg="mod">
          <ac:chgData name="Riccardo Berta" userId="c8694f89-bba4-4576-b0a8-456619ca5a8c" providerId="ADAL" clId="{35C5D11B-424E-5B41-A9C4-509DD0A59BFD}" dt="2022-03-22T07:46:52.226" v="32"/>
          <ac:picMkLst>
            <pc:docMk/>
            <pc:sldMk cId="3130917410" sldId="270"/>
            <ac:picMk id="184" creationId="{00000000-0000-0000-0000-000000000000}"/>
          </ac:picMkLst>
        </pc:picChg>
        <pc:picChg chg="mod">
          <ac:chgData name="Riccardo Berta" userId="c8694f89-bba4-4576-b0a8-456619ca5a8c" providerId="ADAL" clId="{35C5D11B-424E-5B41-A9C4-509DD0A59BFD}" dt="2022-03-22T07:47:03.443" v="33"/>
          <ac:picMkLst>
            <pc:docMk/>
            <pc:sldMk cId="3130917410" sldId="270"/>
            <ac:picMk id="185" creationId="{00000000-0000-0000-0000-000000000000}"/>
          </ac:picMkLst>
        </pc:picChg>
      </pc:sldChg>
      <pc:sldChg chg="modSp mod">
        <pc:chgData name="Riccardo Berta" userId="c8694f89-bba4-4576-b0a8-456619ca5a8c" providerId="ADAL" clId="{35C5D11B-424E-5B41-A9C4-509DD0A59BFD}" dt="2022-03-22T07:47:51.976" v="38"/>
        <pc:sldMkLst>
          <pc:docMk/>
          <pc:sldMk cId="2266699268" sldId="271"/>
        </pc:sldMkLst>
        <pc:picChg chg="mod">
          <ac:chgData name="Riccardo Berta" userId="c8694f89-bba4-4576-b0a8-456619ca5a8c" providerId="ADAL" clId="{35C5D11B-424E-5B41-A9C4-509DD0A59BFD}" dt="2022-03-22T07:47:14.728" v="34"/>
          <ac:picMkLst>
            <pc:docMk/>
            <pc:sldMk cId="2266699268" sldId="271"/>
            <ac:picMk id="193" creationId="{00000000-0000-0000-0000-000000000000}"/>
          </ac:picMkLst>
        </pc:picChg>
        <pc:picChg chg="mod">
          <ac:chgData name="Riccardo Berta" userId="c8694f89-bba4-4576-b0a8-456619ca5a8c" providerId="ADAL" clId="{35C5D11B-424E-5B41-A9C4-509DD0A59BFD}" dt="2022-03-22T07:47:31.485" v="36"/>
          <ac:picMkLst>
            <pc:docMk/>
            <pc:sldMk cId="2266699268" sldId="271"/>
            <ac:picMk id="194" creationId="{00000000-0000-0000-0000-000000000000}"/>
          </ac:picMkLst>
        </pc:picChg>
        <pc:picChg chg="mod">
          <ac:chgData name="Riccardo Berta" userId="c8694f89-bba4-4576-b0a8-456619ca5a8c" providerId="ADAL" clId="{35C5D11B-424E-5B41-A9C4-509DD0A59BFD}" dt="2022-03-22T07:47:51.976" v="38"/>
          <ac:picMkLst>
            <pc:docMk/>
            <pc:sldMk cId="2266699268" sldId="271"/>
            <ac:picMk id="195" creationId="{00000000-0000-0000-0000-000000000000}"/>
          </ac:picMkLst>
        </pc:picChg>
      </pc:sldChg>
      <pc:sldChg chg="modSp mod ord">
        <pc:chgData name="Riccardo Berta" userId="c8694f89-bba4-4576-b0a8-456619ca5a8c" providerId="ADAL" clId="{35C5D11B-424E-5B41-A9C4-509DD0A59BFD}" dt="2022-03-22T07:29:04.952" v="2"/>
        <pc:sldMkLst>
          <pc:docMk/>
          <pc:sldMk cId="993270251" sldId="272"/>
        </pc:sldMkLst>
        <pc:spChg chg="mod">
          <ac:chgData name="Riccardo Berta" userId="c8694f89-bba4-4576-b0a8-456619ca5a8c" providerId="ADAL" clId="{35C5D11B-424E-5B41-A9C4-509DD0A59BFD}" dt="2022-03-22T07:29:04.952" v="2"/>
          <ac:spMkLst>
            <pc:docMk/>
            <pc:sldMk cId="993270251" sldId="272"/>
            <ac:spMk id="201" creationId="{00000000-0000-0000-0000-000000000000}"/>
          </ac:spMkLst>
        </pc:spChg>
      </pc:sldChg>
      <pc:sldChg chg="modSp">
        <pc:chgData name="Riccardo Berta" userId="c8694f89-bba4-4576-b0a8-456619ca5a8c" providerId="ADAL" clId="{35C5D11B-424E-5B41-A9C4-509DD0A59BFD}" dt="2022-03-22T07:48:04.230" v="39"/>
        <pc:sldMkLst>
          <pc:docMk/>
          <pc:sldMk cId="3843819371" sldId="273"/>
        </pc:sldMkLst>
        <pc:picChg chg="mod">
          <ac:chgData name="Riccardo Berta" userId="c8694f89-bba4-4576-b0a8-456619ca5a8c" providerId="ADAL" clId="{35C5D11B-424E-5B41-A9C4-509DD0A59BFD}" dt="2022-03-22T07:48:04.230" v="39"/>
          <ac:picMkLst>
            <pc:docMk/>
            <pc:sldMk cId="3843819371" sldId="273"/>
            <ac:picMk id="210" creationId="{00000000-0000-0000-0000-000000000000}"/>
          </ac:picMkLst>
        </pc:picChg>
      </pc:sldChg>
      <pc:sldChg chg="modSp">
        <pc:chgData name="Riccardo Berta" userId="c8694f89-bba4-4576-b0a8-456619ca5a8c" providerId="ADAL" clId="{35C5D11B-424E-5B41-A9C4-509DD0A59BFD}" dt="2022-03-22T07:48:21.111" v="40"/>
        <pc:sldMkLst>
          <pc:docMk/>
          <pc:sldMk cId="284781631" sldId="275"/>
        </pc:sldMkLst>
        <pc:picChg chg="mod">
          <ac:chgData name="Riccardo Berta" userId="c8694f89-bba4-4576-b0a8-456619ca5a8c" providerId="ADAL" clId="{35C5D11B-424E-5B41-A9C4-509DD0A59BFD}" dt="2022-03-22T07:48:21.111" v="40"/>
          <ac:picMkLst>
            <pc:docMk/>
            <pc:sldMk cId="284781631" sldId="275"/>
            <ac:picMk id="224" creationId="{00000000-0000-0000-0000-000000000000}"/>
          </ac:picMkLst>
        </pc:picChg>
      </pc:sldChg>
    </pc:docChg>
  </pc:docChgLst>
  <pc:docChgLst>
    <pc:chgData name="Riccardo Berta" userId="c8694f89-bba4-4576-b0a8-456619ca5a8c" providerId="ADAL" clId="{07B04080-EB0F-4D44-B01F-B213A3834931}"/>
    <pc:docChg chg="undo custSel addSld delSld modSld sldOrd">
      <pc:chgData name="Riccardo Berta" userId="c8694f89-bba4-4576-b0a8-456619ca5a8c" providerId="ADAL" clId="{07B04080-EB0F-4D44-B01F-B213A3834931}" dt="2022-10-18T15:18:21.550" v="1537" actId="1076"/>
      <pc:docMkLst>
        <pc:docMk/>
      </pc:docMkLst>
      <pc:sldChg chg="modSp mod">
        <pc:chgData name="Riccardo Berta" userId="c8694f89-bba4-4576-b0a8-456619ca5a8c" providerId="ADAL" clId="{07B04080-EB0F-4D44-B01F-B213A3834931}" dt="2022-10-18T15:18:21.550" v="1537" actId="1076"/>
        <pc:sldMkLst>
          <pc:docMk/>
          <pc:sldMk cId="3018556184" sldId="259"/>
        </pc:sldMkLst>
        <pc:spChg chg="mod">
          <ac:chgData name="Riccardo Berta" userId="c8694f89-bba4-4576-b0a8-456619ca5a8c" providerId="ADAL" clId="{07B04080-EB0F-4D44-B01F-B213A3834931}" dt="2022-10-18T15:18:21.550" v="1537" actId="1076"/>
          <ac:spMkLst>
            <pc:docMk/>
            <pc:sldMk cId="3018556184" sldId="259"/>
            <ac:spMk id="3" creationId="{38BFAA1C-1163-169B-2D77-6FEF73CC8512}"/>
          </ac:spMkLst>
        </pc:spChg>
      </pc:sldChg>
      <pc:sldChg chg="addSp modSp mod ord">
        <pc:chgData name="Riccardo Berta" userId="c8694f89-bba4-4576-b0a8-456619ca5a8c" providerId="ADAL" clId="{07B04080-EB0F-4D44-B01F-B213A3834931}" dt="2022-09-28T14:48:24.297" v="193" actId="1076"/>
        <pc:sldMkLst>
          <pc:docMk/>
          <pc:sldMk cId="1167696200" sldId="262"/>
        </pc:sldMkLst>
        <pc:spChg chg="mod">
          <ac:chgData name="Riccardo Berta" userId="c8694f89-bba4-4576-b0a8-456619ca5a8c" providerId="ADAL" clId="{07B04080-EB0F-4D44-B01F-B213A3834931}" dt="2022-09-28T14:48:20.021" v="192" actId="20577"/>
          <ac:spMkLst>
            <pc:docMk/>
            <pc:sldMk cId="1167696200" sldId="262"/>
            <ac:spMk id="84" creationId="{00000000-0000-0000-0000-000000000000}"/>
          </ac:spMkLst>
        </pc:spChg>
        <pc:picChg chg="add mod">
          <ac:chgData name="Riccardo Berta" userId="c8694f89-bba4-4576-b0a8-456619ca5a8c" providerId="ADAL" clId="{07B04080-EB0F-4D44-B01F-B213A3834931}" dt="2022-09-28T14:46:04.469" v="117" actId="1076"/>
          <ac:picMkLst>
            <pc:docMk/>
            <pc:sldMk cId="1167696200" sldId="262"/>
            <ac:picMk id="3" creationId="{DBC08C8C-A83A-6E4B-3134-53166ED74D4B}"/>
          </ac:picMkLst>
        </pc:picChg>
        <pc:picChg chg="add mod">
          <ac:chgData name="Riccardo Berta" userId="c8694f89-bba4-4576-b0a8-456619ca5a8c" providerId="ADAL" clId="{07B04080-EB0F-4D44-B01F-B213A3834931}" dt="2022-09-28T14:47:57.714" v="168" actId="1076"/>
          <ac:picMkLst>
            <pc:docMk/>
            <pc:sldMk cId="1167696200" sldId="262"/>
            <ac:picMk id="5" creationId="{5110714C-FF17-382B-8EE2-38037332E6ED}"/>
          </ac:picMkLst>
        </pc:picChg>
        <pc:picChg chg="add mod">
          <ac:chgData name="Riccardo Berta" userId="c8694f89-bba4-4576-b0a8-456619ca5a8c" providerId="ADAL" clId="{07B04080-EB0F-4D44-B01F-B213A3834931}" dt="2022-09-28T14:48:24.297" v="193" actId="1076"/>
          <ac:picMkLst>
            <pc:docMk/>
            <pc:sldMk cId="1167696200" sldId="262"/>
            <ac:picMk id="7" creationId="{795B146D-D8F5-4E0D-60E1-4ECD199A4EF7}"/>
          </ac:picMkLst>
        </pc:picChg>
      </pc:sldChg>
      <pc:sldChg chg="addSp modSp mod">
        <pc:chgData name="Riccardo Berta" userId="c8694f89-bba4-4576-b0a8-456619ca5a8c" providerId="ADAL" clId="{07B04080-EB0F-4D44-B01F-B213A3834931}" dt="2022-09-29T07:47:07.520" v="1530" actId="1076"/>
        <pc:sldMkLst>
          <pc:docMk/>
          <pc:sldMk cId="1817587258" sldId="263"/>
        </pc:sldMkLst>
        <pc:spChg chg="mod">
          <ac:chgData name="Riccardo Berta" userId="c8694f89-bba4-4576-b0a8-456619ca5a8c" providerId="ADAL" clId="{07B04080-EB0F-4D44-B01F-B213A3834931}" dt="2022-09-29T07:31:11.532" v="1299" actId="20577"/>
          <ac:spMkLst>
            <pc:docMk/>
            <pc:sldMk cId="1817587258" sldId="263"/>
            <ac:spMk id="83" creationId="{00000000-0000-0000-0000-000000000000}"/>
          </ac:spMkLst>
        </pc:spChg>
        <pc:spChg chg="mod">
          <ac:chgData name="Riccardo Berta" userId="c8694f89-bba4-4576-b0a8-456619ca5a8c" providerId="ADAL" clId="{07B04080-EB0F-4D44-B01F-B213A3834931}" dt="2022-09-29T07:46:59.351" v="1527" actId="20577"/>
          <ac:spMkLst>
            <pc:docMk/>
            <pc:sldMk cId="1817587258" sldId="263"/>
            <ac:spMk id="84" creationId="{00000000-0000-0000-0000-000000000000}"/>
          </ac:spMkLst>
        </pc:spChg>
        <pc:picChg chg="add mod">
          <ac:chgData name="Riccardo Berta" userId="c8694f89-bba4-4576-b0a8-456619ca5a8c" providerId="ADAL" clId="{07B04080-EB0F-4D44-B01F-B213A3834931}" dt="2022-09-29T07:47:07.520" v="1530" actId="1076"/>
          <ac:picMkLst>
            <pc:docMk/>
            <pc:sldMk cId="1817587258" sldId="263"/>
            <ac:picMk id="3" creationId="{03E161AE-30B1-5591-2A75-4AD52A22718E}"/>
          </ac:picMkLst>
        </pc:picChg>
      </pc:sldChg>
      <pc:sldChg chg="modSp mod ord">
        <pc:chgData name="Riccardo Berta" userId="c8694f89-bba4-4576-b0a8-456619ca5a8c" providerId="ADAL" clId="{07B04080-EB0F-4D44-B01F-B213A3834931}" dt="2022-09-29T06:56:58.488" v="1136" actId="20577"/>
        <pc:sldMkLst>
          <pc:docMk/>
          <pc:sldMk cId="3291684394" sldId="264"/>
        </pc:sldMkLst>
        <pc:spChg chg="mod">
          <ac:chgData name="Riccardo Berta" userId="c8694f89-bba4-4576-b0a8-456619ca5a8c" providerId="ADAL" clId="{07B04080-EB0F-4D44-B01F-B213A3834931}" dt="2022-09-29T06:49:17.495" v="974" actId="20577"/>
          <ac:spMkLst>
            <pc:docMk/>
            <pc:sldMk cId="3291684394" sldId="264"/>
            <ac:spMk id="83" creationId="{00000000-0000-0000-0000-000000000000}"/>
          </ac:spMkLst>
        </pc:spChg>
        <pc:spChg chg="mod">
          <ac:chgData name="Riccardo Berta" userId="c8694f89-bba4-4576-b0a8-456619ca5a8c" providerId="ADAL" clId="{07B04080-EB0F-4D44-B01F-B213A3834931}" dt="2022-09-29T06:56:58.488" v="1136" actId="20577"/>
          <ac:spMkLst>
            <pc:docMk/>
            <pc:sldMk cId="3291684394" sldId="264"/>
            <ac:spMk id="84" creationId="{00000000-0000-0000-0000-000000000000}"/>
          </ac:spMkLst>
        </pc:spChg>
      </pc:sldChg>
      <pc:sldChg chg="addSp delSp modSp mod ord">
        <pc:chgData name="Riccardo Berta" userId="c8694f89-bba4-4576-b0a8-456619ca5a8c" providerId="ADAL" clId="{07B04080-EB0F-4D44-B01F-B213A3834931}" dt="2022-09-29T06:42:48.986" v="814" actId="20577"/>
        <pc:sldMkLst>
          <pc:docMk/>
          <pc:sldMk cId="390264246" sldId="265"/>
        </pc:sldMkLst>
        <pc:spChg chg="mod">
          <ac:chgData name="Riccardo Berta" userId="c8694f89-bba4-4576-b0a8-456619ca5a8c" providerId="ADAL" clId="{07B04080-EB0F-4D44-B01F-B213A3834931}" dt="2022-09-29T06:42:48.986" v="814" actId="20577"/>
          <ac:spMkLst>
            <pc:docMk/>
            <pc:sldMk cId="390264246" sldId="265"/>
            <ac:spMk id="83" creationId="{00000000-0000-0000-0000-000000000000}"/>
          </ac:spMkLst>
        </pc:spChg>
        <pc:spChg chg="mod">
          <ac:chgData name="Riccardo Berta" userId="c8694f89-bba4-4576-b0a8-456619ca5a8c" providerId="ADAL" clId="{07B04080-EB0F-4D44-B01F-B213A3834931}" dt="2022-09-29T06:42:13.285" v="806" actId="14100"/>
          <ac:spMkLst>
            <pc:docMk/>
            <pc:sldMk cId="390264246" sldId="265"/>
            <ac:spMk id="84" creationId="{00000000-0000-0000-0000-000000000000}"/>
          </ac:spMkLst>
        </pc:spChg>
        <pc:picChg chg="add del mod">
          <ac:chgData name="Riccardo Berta" userId="c8694f89-bba4-4576-b0a8-456619ca5a8c" providerId="ADAL" clId="{07B04080-EB0F-4D44-B01F-B213A3834931}" dt="2022-09-29T06:41:24.115" v="790" actId="478"/>
          <ac:picMkLst>
            <pc:docMk/>
            <pc:sldMk cId="390264246" sldId="265"/>
            <ac:picMk id="3" creationId="{703FAE19-0BC9-A114-9633-9BA41DE2FC63}"/>
          </ac:picMkLst>
        </pc:picChg>
        <pc:picChg chg="add del mod">
          <ac:chgData name="Riccardo Berta" userId="c8694f89-bba4-4576-b0a8-456619ca5a8c" providerId="ADAL" clId="{07B04080-EB0F-4D44-B01F-B213A3834931}" dt="2022-09-29T06:37:03.094" v="724" actId="478"/>
          <ac:picMkLst>
            <pc:docMk/>
            <pc:sldMk cId="390264246" sldId="265"/>
            <ac:picMk id="5" creationId="{5EDCBCE4-E6DD-5525-D1B3-463787871372}"/>
          </ac:picMkLst>
        </pc:picChg>
        <pc:picChg chg="add mod">
          <ac:chgData name="Riccardo Berta" userId="c8694f89-bba4-4576-b0a8-456619ca5a8c" providerId="ADAL" clId="{07B04080-EB0F-4D44-B01F-B213A3834931}" dt="2022-09-29T06:39:48.083" v="772" actId="1035"/>
          <ac:picMkLst>
            <pc:docMk/>
            <pc:sldMk cId="390264246" sldId="265"/>
            <ac:picMk id="7" creationId="{1229D042-D1D1-2F2F-B146-7C40CF0A2F9C}"/>
          </ac:picMkLst>
        </pc:picChg>
        <pc:picChg chg="add mod">
          <ac:chgData name="Riccardo Berta" userId="c8694f89-bba4-4576-b0a8-456619ca5a8c" providerId="ADAL" clId="{07B04080-EB0F-4D44-B01F-B213A3834931}" dt="2022-09-29T06:39:48.083" v="772" actId="1035"/>
          <ac:picMkLst>
            <pc:docMk/>
            <pc:sldMk cId="390264246" sldId="265"/>
            <ac:picMk id="9" creationId="{5A81429D-E372-D90B-2553-DA2D17BFA1E0}"/>
          </ac:picMkLst>
        </pc:picChg>
        <pc:picChg chg="add mod">
          <ac:chgData name="Riccardo Berta" userId="c8694f89-bba4-4576-b0a8-456619ca5a8c" providerId="ADAL" clId="{07B04080-EB0F-4D44-B01F-B213A3834931}" dt="2022-09-29T06:41:31.638" v="793" actId="1076"/>
          <ac:picMkLst>
            <pc:docMk/>
            <pc:sldMk cId="390264246" sldId="265"/>
            <ac:picMk id="11" creationId="{3AB37A0A-37F0-67EE-4420-72EED848DFDA}"/>
          </ac:picMkLst>
        </pc:picChg>
      </pc:sldChg>
      <pc:sldChg chg="addSp modSp mod ord">
        <pc:chgData name="Riccardo Berta" userId="c8694f89-bba4-4576-b0a8-456619ca5a8c" providerId="ADAL" clId="{07B04080-EB0F-4D44-B01F-B213A3834931}" dt="2022-09-29T06:48:01.255" v="964" actId="404"/>
        <pc:sldMkLst>
          <pc:docMk/>
          <pc:sldMk cId="1421365290" sldId="266"/>
        </pc:sldMkLst>
        <pc:spChg chg="mod">
          <ac:chgData name="Riccardo Berta" userId="c8694f89-bba4-4576-b0a8-456619ca5a8c" providerId="ADAL" clId="{07B04080-EB0F-4D44-B01F-B213A3834931}" dt="2022-09-29T06:43:02.904" v="820" actId="20577"/>
          <ac:spMkLst>
            <pc:docMk/>
            <pc:sldMk cId="1421365290" sldId="266"/>
            <ac:spMk id="83" creationId="{00000000-0000-0000-0000-000000000000}"/>
          </ac:spMkLst>
        </pc:spChg>
        <pc:spChg chg="mod">
          <ac:chgData name="Riccardo Berta" userId="c8694f89-bba4-4576-b0a8-456619ca5a8c" providerId="ADAL" clId="{07B04080-EB0F-4D44-B01F-B213A3834931}" dt="2022-09-29T06:48:01.255" v="964" actId="404"/>
          <ac:spMkLst>
            <pc:docMk/>
            <pc:sldMk cId="1421365290" sldId="266"/>
            <ac:spMk id="84" creationId="{00000000-0000-0000-0000-000000000000}"/>
          </ac:spMkLst>
        </pc:spChg>
        <pc:picChg chg="add mod">
          <ac:chgData name="Riccardo Berta" userId="c8694f89-bba4-4576-b0a8-456619ca5a8c" providerId="ADAL" clId="{07B04080-EB0F-4D44-B01F-B213A3834931}" dt="2022-09-29T06:45:16.894" v="875" actId="1076"/>
          <ac:picMkLst>
            <pc:docMk/>
            <pc:sldMk cId="1421365290" sldId="266"/>
            <ac:picMk id="3" creationId="{E5F0582C-5829-0A00-7DF3-8645DBD2BF62}"/>
          </ac:picMkLst>
        </pc:picChg>
        <pc:picChg chg="add mod">
          <ac:chgData name="Riccardo Berta" userId="c8694f89-bba4-4576-b0a8-456619ca5a8c" providerId="ADAL" clId="{07B04080-EB0F-4D44-B01F-B213A3834931}" dt="2022-09-29T06:45:31.853" v="878" actId="1076"/>
          <ac:picMkLst>
            <pc:docMk/>
            <pc:sldMk cId="1421365290" sldId="266"/>
            <ac:picMk id="5" creationId="{42BD469C-A8E9-F680-DF60-3C3C9949F9CA}"/>
          </ac:picMkLst>
        </pc:picChg>
      </pc:sldChg>
      <pc:sldChg chg="del">
        <pc:chgData name="Riccardo Berta" userId="c8694f89-bba4-4576-b0a8-456619ca5a8c" providerId="ADAL" clId="{07B04080-EB0F-4D44-B01F-B213A3834931}" dt="2022-09-29T06:58:07.923" v="1137" actId="2696"/>
        <pc:sldMkLst>
          <pc:docMk/>
          <pc:sldMk cId="282740419" sldId="267"/>
        </pc:sldMkLst>
      </pc:sldChg>
      <pc:sldChg chg="add">
        <pc:chgData name="Riccardo Berta" userId="c8694f89-bba4-4576-b0a8-456619ca5a8c" providerId="ADAL" clId="{07B04080-EB0F-4D44-B01F-B213A3834931}" dt="2022-10-18T15:17:55.137" v="1532"/>
        <pc:sldMkLst>
          <pc:docMk/>
          <pc:sldMk cId="911674217" sldId="267"/>
        </pc:sldMkLst>
      </pc:sldChg>
      <pc:sldChg chg="new del">
        <pc:chgData name="Riccardo Berta" userId="c8694f89-bba4-4576-b0a8-456619ca5a8c" providerId="ADAL" clId="{07B04080-EB0F-4D44-B01F-B213A3834931}" dt="2022-09-28T14:39:05.148" v="1" actId="2696"/>
        <pc:sldMkLst>
          <pc:docMk/>
          <pc:sldMk cId="927804181" sldId="268"/>
        </pc:sldMkLst>
      </pc:sldChg>
      <pc:sldChg chg="addSp delSp modSp add mod ord">
        <pc:chgData name="Riccardo Berta" userId="c8694f89-bba4-4576-b0a8-456619ca5a8c" providerId="ADAL" clId="{07B04080-EB0F-4D44-B01F-B213A3834931}" dt="2022-09-29T06:32:20.820" v="613" actId="403"/>
        <pc:sldMkLst>
          <pc:docMk/>
          <pc:sldMk cId="2221426934" sldId="268"/>
        </pc:sldMkLst>
        <pc:spChg chg="mod">
          <ac:chgData name="Riccardo Berta" userId="c8694f89-bba4-4576-b0a8-456619ca5a8c" providerId="ADAL" clId="{07B04080-EB0F-4D44-B01F-B213A3834931}" dt="2022-09-28T14:49:51.775" v="244" actId="20577"/>
          <ac:spMkLst>
            <pc:docMk/>
            <pc:sldMk cId="2221426934" sldId="268"/>
            <ac:spMk id="83" creationId="{00000000-0000-0000-0000-000000000000}"/>
          </ac:spMkLst>
        </pc:spChg>
        <pc:spChg chg="mod">
          <ac:chgData name="Riccardo Berta" userId="c8694f89-bba4-4576-b0a8-456619ca5a8c" providerId="ADAL" clId="{07B04080-EB0F-4D44-B01F-B213A3834931}" dt="2022-09-29T06:32:20.820" v="613" actId="403"/>
          <ac:spMkLst>
            <pc:docMk/>
            <pc:sldMk cId="2221426934" sldId="268"/>
            <ac:spMk id="84" creationId="{00000000-0000-0000-0000-000000000000}"/>
          </ac:spMkLst>
        </pc:spChg>
        <pc:grpChg chg="add mod">
          <ac:chgData name="Riccardo Berta" userId="c8694f89-bba4-4576-b0a8-456619ca5a8c" providerId="ADAL" clId="{07B04080-EB0F-4D44-B01F-B213A3834931}" dt="2022-09-29T06:31:07.126" v="568" actId="1035"/>
          <ac:grpSpMkLst>
            <pc:docMk/>
            <pc:sldMk cId="2221426934" sldId="268"/>
            <ac:grpSpMk id="17" creationId="{C679DCD7-62B4-90BE-D47C-D274DB11C50A}"/>
          </ac:grpSpMkLst>
        </pc:grpChg>
        <pc:picChg chg="add del mod modCrop">
          <ac:chgData name="Riccardo Berta" userId="c8694f89-bba4-4576-b0a8-456619ca5a8c" providerId="ADAL" clId="{07B04080-EB0F-4D44-B01F-B213A3834931}" dt="2022-09-29T06:19:17.272" v="319" actId="478"/>
          <ac:picMkLst>
            <pc:docMk/>
            <pc:sldMk cId="2221426934" sldId="268"/>
            <ac:picMk id="3" creationId="{9634EF8B-7B18-BA7A-51C0-07BC7AD6D666}"/>
          </ac:picMkLst>
        </pc:picChg>
        <pc:picChg chg="add del mod modCrop">
          <ac:chgData name="Riccardo Berta" userId="c8694f89-bba4-4576-b0a8-456619ca5a8c" providerId="ADAL" clId="{07B04080-EB0F-4D44-B01F-B213A3834931}" dt="2022-09-29T06:19:37.496" v="324" actId="478"/>
          <ac:picMkLst>
            <pc:docMk/>
            <pc:sldMk cId="2221426934" sldId="268"/>
            <ac:picMk id="4" creationId="{0A230D1E-C615-E134-C902-A9D1F02CAF9E}"/>
          </ac:picMkLst>
        </pc:picChg>
        <pc:picChg chg="add del mod">
          <ac:chgData name="Riccardo Berta" userId="c8694f89-bba4-4576-b0a8-456619ca5a8c" providerId="ADAL" clId="{07B04080-EB0F-4D44-B01F-B213A3834931}" dt="2022-09-29T06:19:36.053" v="323" actId="478"/>
          <ac:picMkLst>
            <pc:docMk/>
            <pc:sldMk cId="2221426934" sldId="268"/>
            <ac:picMk id="6" creationId="{BD4568CA-49DA-3A56-E41F-58AB8A80BEA7}"/>
          </ac:picMkLst>
        </pc:picChg>
        <pc:picChg chg="add mod">
          <ac:chgData name="Riccardo Berta" userId="c8694f89-bba4-4576-b0a8-456619ca5a8c" providerId="ADAL" clId="{07B04080-EB0F-4D44-B01F-B213A3834931}" dt="2022-09-29T06:31:04.341" v="557" actId="164"/>
          <ac:picMkLst>
            <pc:docMk/>
            <pc:sldMk cId="2221426934" sldId="268"/>
            <ac:picMk id="8" creationId="{95A686E4-1274-69F9-69E8-A772F16AE405}"/>
          </ac:picMkLst>
        </pc:picChg>
        <pc:picChg chg="add mod modCrop">
          <ac:chgData name="Riccardo Berta" userId="c8694f89-bba4-4576-b0a8-456619ca5a8c" providerId="ADAL" clId="{07B04080-EB0F-4D44-B01F-B213A3834931}" dt="2022-09-29T06:31:04.341" v="557" actId="164"/>
          <ac:picMkLst>
            <pc:docMk/>
            <pc:sldMk cId="2221426934" sldId="268"/>
            <ac:picMk id="10" creationId="{DDA1603B-A0C0-FA4B-479E-083556E1A92B}"/>
          </ac:picMkLst>
        </pc:picChg>
        <pc:picChg chg="add mod">
          <ac:chgData name="Riccardo Berta" userId="c8694f89-bba4-4576-b0a8-456619ca5a8c" providerId="ADAL" clId="{07B04080-EB0F-4D44-B01F-B213A3834931}" dt="2022-09-29T06:24:51.328" v="377" actId="1076"/>
          <ac:picMkLst>
            <pc:docMk/>
            <pc:sldMk cId="2221426934" sldId="268"/>
            <ac:picMk id="12" creationId="{A2A5C3AB-D67C-ED96-51EE-A93F94783AC8}"/>
          </ac:picMkLst>
        </pc:picChg>
        <pc:picChg chg="add mod">
          <ac:chgData name="Riccardo Berta" userId="c8694f89-bba4-4576-b0a8-456619ca5a8c" providerId="ADAL" clId="{07B04080-EB0F-4D44-B01F-B213A3834931}" dt="2022-09-29T06:31:04.341" v="557" actId="164"/>
          <ac:picMkLst>
            <pc:docMk/>
            <pc:sldMk cId="2221426934" sldId="268"/>
            <ac:picMk id="14" creationId="{EEC0498C-53B1-9F4D-DA5C-3AFAE536D0A8}"/>
          </ac:picMkLst>
        </pc:picChg>
        <pc:picChg chg="add mod">
          <ac:chgData name="Riccardo Berta" userId="c8694f89-bba4-4576-b0a8-456619ca5a8c" providerId="ADAL" clId="{07B04080-EB0F-4D44-B01F-B213A3834931}" dt="2022-09-29T06:31:04.341" v="557" actId="164"/>
          <ac:picMkLst>
            <pc:docMk/>
            <pc:sldMk cId="2221426934" sldId="268"/>
            <ac:picMk id="16" creationId="{0B8370F0-04AA-E84E-F00B-F618AFB95B6B}"/>
          </ac:picMkLst>
        </pc:picChg>
      </pc:sldChg>
      <pc:sldChg chg="addSp modSp add mod ord">
        <pc:chgData name="Riccardo Berta" userId="c8694f89-bba4-4576-b0a8-456619ca5a8c" providerId="ADAL" clId="{07B04080-EB0F-4D44-B01F-B213A3834931}" dt="2022-09-29T07:44:13.463" v="1414" actId="1076"/>
        <pc:sldMkLst>
          <pc:docMk/>
          <pc:sldMk cId="2569108846" sldId="269"/>
        </pc:sldMkLst>
        <pc:spChg chg="mod">
          <ac:chgData name="Riccardo Berta" userId="c8694f89-bba4-4576-b0a8-456619ca5a8c" providerId="ADAL" clId="{07B04080-EB0F-4D44-B01F-B213A3834931}" dt="2022-09-29T07:43:52.493" v="1394" actId="20577"/>
          <ac:spMkLst>
            <pc:docMk/>
            <pc:sldMk cId="2569108846" sldId="269"/>
            <ac:spMk id="83" creationId="{00000000-0000-0000-0000-000000000000}"/>
          </ac:spMkLst>
        </pc:spChg>
        <pc:spChg chg="mod">
          <ac:chgData name="Riccardo Berta" userId="c8694f89-bba4-4576-b0a8-456619ca5a8c" providerId="ADAL" clId="{07B04080-EB0F-4D44-B01F-B213A3834931}" dt="2022-09-29T07:44:05.140" v="1406" actId="1035"/>
          <ac:spMkLst>
            <pc:docMk/>
            <pc:sldMk cId="2569108846" sldId="269"/>
            <ac:spMk id="84" creationId="{00000000-0000-0000-0000-000000000000}"/>
          </ac:spMkLst>
        </pc:spChg>
        <pc:picChg chg="add mod">
          <ac:chgData name="Riccardo Berta" userId="c8694f89-bba4-4576-b0a8-456619ca5a8c" providerId="ADAL" clId="{07B04080-EB0F-4D44-B01F-B213A3834931}" dt="2022-09-29T07:44:13.463" v="1414" actId="1076"/>
          <ac:picMkLst>
            <pc:docMk/>
            <pc:sldMk cId="2569108846" sldId="269"/>
            <ac:picMk id="3" creationId="{ADE99F0A-9961-A24F-DC79-CE4CE5FDBCD0}"/>
          </ac:picMkLst>
        </pc:picChg>
        <pc:picChg chg="add mod">
          <ac:chgData name="Riccardo Berta" userId="c8694f89-bba4-4576-b0a8-456619ca5a8c" providerId="ADAL" clId="{07B04080-EB0F-4D44-B01F-B213A3834931}" dt="2022-09-29T07:44:08.529" v="1412" actId="1035"/>
          <ac:picMkLst>
            <pc:docMk/>
            <pc:sldMk cId="2569108846" sldId="269"/>
            <ac:picMk id="5" creationId="{4A449C46-9EDC-9FCC-2035-87976C6AD823}"/>
          </ac:picMkLst>
        </pc:picChg>
        <pc:picChg chg="add mod">
          <ac:chgData name="Riccardo Berta" userId="c8694f89-bba4-4576-b0a8-456619ca5a8c" providerId="ADAL" clId="{07B04080-EB0F-4D44-B01F-B213A3834931}" dt="2022-09-29T07:44:08.529" v="1412" actId="1035"/>
          <ac:picMkLst>
            <pc:docMk/>
            <pc:sldMk cId="2569108846" sldId="269"/>
            <ac:picMk id="7" creationId="{808F10CE-1E46-0DEE-E96F-023A358DA930}"/>
          </ac:picMkLst>
        </pc:picChg>
      </pc:sldChg>
      <pc:sldChg chg="new">
        <pc:chgData name="Riccardo Berta" userId="c8694f89-bba4-4576-b0a8-456619ca5a8c" providerId="ADAL" clId="{07B04080-EB0F-4D44-B01F-B213A3834931}" dt="2022-10-18T15:17:40.315" v="1531" actId="680"/>
        <pc:sldMkLst>
          <pc:docMk/>
          <pc:sldMk cId="4009627132" sldId="270"/>
        </pc:sldMkLst>
      </pc:sldChg>
      <pc:sldChg chg="add">
        <pc:chgData name="Riccardo Berta" userId="c8694f89-bba4-4576-b0a8-456619ca5a8c" providerId="ADAL" clId="{07B04080-EB0F-4D44-B01F-B213A3834931}" dt="2022-10-18T15:17:55.137" v="1532"/>
        <pc:sldMkLst>
          <pc:docMk/>
          <pc:sldMk cId="0" sldId="271"/>
        </pc:sldMkLst>
      </pc:sldChg>
      <pc:sldChg chg="add">
        <pc:chgData name="Riccardo Berta" userId="c8694f89-bba4-4576-b0a8-456619ca5a8c" providerId="ADAL" clId="{07B04080-EB0F-4D44-B01F-B213A3834931}" dt="2022-10-18T15:17:55.137" v="1532"/>
        <pc:sldMkLst>
          <pc:docMk/>
          <pc:sldMk cId="1745368266" sldId="272"/>
        </pc:sldMkLst>
      </pc:sldChg>
      <pc:sldChg chg="add">
        <pc:chgData name="Riccardo Berta" userId="c8694f89-bba4-4576-b0a8-456619ca5a8c" providerId="ADAL" clId="{07B04080-EB0F-4D44-B01F-B213A3834931}" dt="2022-10-18T15:17:55.137" v="1532"/>
        <pc:sldMkLst>
          <pc:docMk/>
          <pc:sldMk cId="3145869457" sldId="273"/>
        </pc:sldMkLst>
      </pc:sldChg>
      <pc:sldChg chg="add">
        <pc:chgData name="Riccardo Berta" userId="c8694f89-bba4-4576-b0a8-456619ca5a8c" providerId="ADAL" clId="{07B04080-EB0F-4D44-B01F-B213A3834931}" dt="2022-10-18T15:17:55.137" v="1532"/>
        <pc:sldMkLst>
          <pc:docMk/>
          <pc:sldMk cId="3060414129" sldId="274"/>
        </pc:sldMkLst>
      </pc:sldChg>
      <pc:sldChg chg="add">
        <pc:chgData name="Riccardo Berta" userId="c8694f89-bba4-4576-b0a8-456619ca5a8c" providerId="ADAL" clId="{07B04080-EB0F-4D44-B01F-B213A3834931}" dt="2022-10-18T15:17:55.137" v="1532"/>
        <pc:sldMkLst>
          <pc:docMk/>
          <pc:sldMk cId="1956769414" sldId="275"/>
        </pc:sldMkLst>
      </pc:sldChg>
      <pc:sldChg chg="add">
        <pc:chgData name="Riccardo Berta" userId="c8694f89-bba4-4576-b0a8-456619ca5a8c" providerId="ADAL" clId="{07B04080-EB0F-4D44-B01F-B213A3834931}" dt="2022-10-18T15:17:55.137" v="1532"/>
        <pc:sldMkLst>
          <pc:docMk/>
          <pc:sldMk cId="1405222562" sldId="276"/>
        </pc:sldMkLst>
      </pc:sldChg>
      <pc:sldChg chg="add">
        <pc:chgData name="Riccardo Berta" userId="c8694f89-bba4-4576-b0a8-456619ca5a8c" providerId="ADAL" clId="{07B04080-EB0F-4D44-B01F-B213A3834931}" dt="2022-10-18T15:17:55.137" v="1532"/>
        <pc:sldMkLst>
          <pc:docMk/>
          <pc:sldMk cId="3093475281" sldId="277"/>
        </pc:sldMkLst>
      </pc:sldChg>
      <pc:sldChg chg="add">
        <pc:chgData name="Riccardo Berta" userId="c8694f89-bba4-4576-b0a8-456619ca5a8c" providerId="ADAL" clId="{07B04080-EB0F-4D44-B01F-B213A3834931}" dt="2022-10-18T15:17:55.137" v="1532"/>
        <pc:sldMkLst>
          <pc:docMk/>
          <pc:sldMk cId="2422471175" sldId="278"/>
        </pc:sldMkLst>
      </pc:sldChg>
      <pc:sldChg chg="add">
        <pc:chgData name="Riccardo Berta" userId="c8694f89-bba4-4576-b0a8-456619ca5a8c" providerId="ADAL" clId="{07B04080-EB0F-4D44-B01F-B213A3834931}" dt="2022-10-18T15:17:55.137" v="1532"/>
        <pc:sldMkLst>
          <pc:docMk/>
          <pc:sldMk cId="922834670" sldId="279"/>
        </pc:sldMkLst>
      </pc:sldChg>
      <pc:sldChg chg="add">
        <pc:chgData name="Riccardo Berta" userId="c8694f89-bba4-4576-b0a8-456619ca5a8c" providerId="ADAL" clId="{07B04080-EB0F-4D44-B01F-B213A3834931}" dt="2022-10-18T15:18:07.935" v="1533"/>
        <pc:sldMkLst>
          <pc:docMk/>
          <pc:sldMk cId="548990234" sldId="280"/>
        </pc:sldMkLst>
      </pc:sldChg>
    </pc:docChg>
  </pc:docChgLst>
  <pc:docChgLst>
    <pc:chgData name="Riccardo Berta" userId="c8694f89-bba4-4576-b0a8-456619ca5a8c" providerId="ADAL" clId="{F4AAAA8C-1CB2-214C-996A-F15BCA6CB64E}"/>
    <pc:docChg chg="undo custSel addSld delSld modSld">
      <pc:chgData name="Riccardo Berta" userId="c8694f89-bba4-4576-b0a8-456619ca5a8c" providerId="ADAL" clId="{F4AAAA8C-1CB2-214C-996A-F15BCA6CB64E}" dt="2022-07-29T16:21:50.628" v="2975" actId="1076"/>
      <pc:docMkLst>
        <pc:docMk/>
      </pc:docMkLst>
      <pc:sldChg chg="modSp mod">
        <pc:chgData name="Riccardo Berta" userId="c8694f89-bba4-4576-b0a8-456619ca5a8c" providerId="ADAL" clId="{F4AAAA8C-1CB2-214C-996A-F15BCA6CB64E}" dt="2022-07-27T13:37:29.445" v="2" actId="20577"/>
        <pc:sldMkLst>
          <pc:docMk/>
          <pc:sldMk cId="0" sldId="256"/>
        </pc:sldMkLst>
        <pc:spChg chg="mod">
          <ac:chgData name="Riccardo Berta" userId="c8694f89-bba4-4576-b0a8-456619ca5a8c" providerId="ADAL" clId="{F4AAAA8C-1CB2-214C-996A-F15BCA6CB64E}" dt="2022-07-27T13:37:29.445" v="2" actId="20577"/>
          <ac:spMkLst>
            <pc:docMk/>
            <pc:sldMk cId="0" sldId="256"/>
            <ac:spMk id="62" creationId="{00000000-0000-0000-0000-000000000000}"/>
          </ac:spMkLst>
        </pc:spChg>
      </pc:sldChg>
      <pc:sldChg chg="addSp modSp mod">
        <pc:chgData name="Riccardo Berta" userId="c8694f89-bba4-4576-b0a8-456619ca5a8c" providerId="ADAL" clId="{F4AAAA8C-1CB2-214C-996A-F15BCA6CB64E}" dt="2022-07-27T13:43:23.760" v="162" actId="20577"/>
        <pc:sldMkLst>
          <pc:docMk/>
          <pc:sldMk cId="0" sldId="257"/>
        </pc:sldMkLst>
        <pc:spChg chg="mod">
          <ac:chgData name="Riccardo Berta" userId="c8694f89-bba4-4576-b0a8-456619ca5a8c" providerId="ADAL" clId="{F4AAAA8C-1CB2-214C-996A-F15BCA6CB64E}" dt="2022-07-27T13:38:19.538" v="24" actId="20577"/>
          <ac:spMkLst>
            <pc:docMk/>
            <pc:sldMk cId="0" sldId="257"/>
            <ac:spMk id="83" creationId="{00000000-0000-0000-0000-000000000000}"/>
          </ac:spMkLst>
        </pc:spChg>
        <pc:spChg chg="mod">
          <ac:chgData name="Riccardo Berta" userId="c8694f89-bba4-4576-b0a8-456619ca5a8c" providerId="ADAL" clId="{F4AAAA8C-1CB2-214C-996A-F15BCA6CB64E}" dt="2022-07-27T13:43:23.760" v="162" actId="20577"/>
          <ac:spMkLst>
            <pc:docMk/>
            <pc:sldMk cId="0" sldId="257"/>
            <ac:spMk id="84" creationId="{00000000-0000-0000-0000-000000000000}"/>
          </ac:spMkLst>
        </pc:spChg>
        <pc:picChg chg="add mod">
          <ac:chgData name="Riccardo Berta" userId="c8694f89-bba4-4576-b0a8-456619ca5a8c" providerId="ADAL" clId="{F4AAAA8C-1CB2-214C-996A-F15BCA6CB64E}" dt="2022-07-27T13:43:02.813" v="153" actId="1076"/>
          <ac:picMkLst>
            <pc:docMk/>
            <pc:sldMk cId="0" sldId="257"/>
            <ac:picMk id="3" creationId="{E337B85C-FAA8-CC41-92F2-13E0228E3B65}"/>
          </ac:picMkLst>
        </pc:picChg>
      </pc:sldChg>
      <pc:sldChg chg="modSp del">
        <pc:chgData name="Riccardo Berta" userId="c8694f89-bba4-4576-b0a8-456619ca5a8c" providerId="ADAL" clId="{F4AAAA8C-1CB2-214C-996A-F15BCA6CB64E}" dt="2022-07-27T13:43:43.714" v="164" actId="2696"/>
        <pc:sldMkLst>
          <pc:docMk/>
          <pc:sldMk cId="1899110855" sldId="258"/>
        </pc:sldMkLst>
        <pc:spChg chg="mod">
          <ac:chgData name="Riccardo Berta" userId="c8694f89-bba4-4576-b0a8-456619ca5a8c" providerId="ADAL" clId="{F4AAAA8C-1CB2-214C-996A-F15BCA6CB64E}" dt="2022-07-27T13:43:40.189" v="163"/>
          <ac:spMkLst>
            <pc:docMk/>
            <pc:sldMk cId="1899110855" sldId="258"/>
            <ac:spMk id="2" creationId="{9A367158-2E24-E90C-7ECC-502AB323ED05}"/>
          </ac:spMkLst>
        </pc:spChg>
      </pc:sldChg>
      <pc:sldChg chg="addSp delSp modSp mod">
        <pc:chgData name="Riccardo Berta" userId="c8694f89-bba4-4576-b0a8-456619ca5a8c" providerId="ADAL" clId="{F4AAAA8C-1CB2-214C-996A-F15BCA6CB64E}" dt="2022-07-29T16:13:43.411" v="2890" actId="20577"/>
        <pc:sldMkLst>
          <pc:docMk/>
          <pc:sldMk cId="3018556184" sldId="259"/>
        </pc:sldMkLst>
        <pc:spChg chg="mod">
          <ac:chgData name="Riccardo Berta" userId="c8694f89-bba4-4576-b0a8-456619ca5a8c" providerId="ADAL" clId="{F4AAAA8C-1CB2-214C-996A-F15BCA6CB64E}" dt="2022-07-29T16:13:43.411" v="2890" actId="20577"/>
          <ac:spMkLst>
            <pc:docMk/>
            <pc:sldMk cId="3018556184" sldId="259"/>
            <ac:spMk id="3" creationId="{38BFAA1C-1163-169B-2D77-6FEF73CC8512}"/>
          </ac:spMkLst>
        </pc:spChg>
        <pc:picChg chg="add del mod">
          <ac:chgData name="Riccardo Berta" userId="c8694f89-bba4-4576-b0a8-456619ca5a8c" providerId="ADAL" clId="{F4AAAA8C-1CB2-214C-996A-F15BCA6CB64E}" dt="2022-07-29T07:13:37.040" v="2021" actId="21"/>
          <ac:picMkLst>
            <pc:docMk/>
            <pc:sldMk cId="3018556184" sldId="259"/>
            <ac:picMk id="5" creationId="{3D57D188-F23C-A5F1-8770-234AC5C0F8CD}"/>
          </ac:picMkLst>
        </pc:picChg>
      </pc:sldChg>
      <pc:sldChg chg="del">
        <pc:chgData name="Riccardo Berta" userId="c8694f89-bba4-4576-b0a8-456619ca5a8c" providerId="ADAL" clId="{F4AAAA8C-1CB2-214C-996A-F15BCA6CB64E}" dt="2022-07-27T13:43:45.045" v="165" actId="2696"/>
        <pc:sldMkLst>
          <pc:docMk/>
          <pc:sldMk cId="1104208334" sldId="260"/>
        </pc:sldMkLst>
      </pc:sldChg>
      <pc:sldChg chg="addSp delSp modSp add mod">
        <pc:chgData name="Riccardo Berta" userId="c8694f89-bba4-4576-b0a8-456619ca5a8c" providerId="ADAL" clId="{F4AAAA8C-1CB2-214C-996A-F15BCA6CB64E}" dt="2022-07-28T05:47:21.216" v="337" actId="1076"/>
        <pc:sldMkLst>
          <pc:docMk/>
          <pc:sldMk cId="2119751735" sldId="260"/>
        </pc:sldMkLst>
        <pc:spChg chg="mod">
          <ac:chgData name="Riccardo Berta" userId="c8694f89-bba4-4576-b0a8-456619ca5a8c" providerId="ADAL" clId="{F4AAAA8C-1CB2-214C-996A-F15BCA6CB64E}" dt="2022-07-27T13:45:31.917" v="177" actId="20577"/>
          <ac:spMkLst>
            <pc:docMk/>
            <pc:sldMk cId="2119751735" sldId="260"/>
            <ac:spMk id="83" creationId="{00000000-0000-0000-0000-000000000000}"/>
          </ac:spMkLst>
        </pc:spChg>
        <pc:spChg chg="mod">
          <ac:chgData name="Riccardo Berta" userId="c8694f89-bba4-4576-b0a8-456619ca5a8c" providerId="ADAL" clId="{F4AAAA8C-1CB2-214C-996A-F15BCA6CB64E}" dt="2022-07-28T05:46:51.692" v="332" actId="20577"/>
          <ac:spMkLst>
            <pc:docMk/>
            <pc:sldMk cId="2119751735" sldId="260"/>
            <ac:spMk id="84" creationId="{00000000-0000-0000-0000-000000000000}"/>
          </ac:spMkLst>
        </pc:spChg>
        <pc:grpChg chg="add mod">
          <ac:chgData name="Riccardo Berta" userId="c8694f89-bba4-4576-b0a8-456619ca5a8c" providerId="ADAL" clId="{F4AAAA8C-1CB2-214C-996A-F15BCA6CB64E}" dt="2022-07-28T05:47:21.216" v="337" actId="1076"/>
          <ac:grpSpMkLst>
            <pc:docMk/>
            <pc:sldMk cId="2119751735" sldId="260"/>
            <ac:grpSpMk id="7" creationId="{489CA0CE-5F21-4BF4-5B0C-E98A8FC5FDD8}"/>
          </ac:grpSpMkLst>
        </pc:grpChg>
        <pc:picChg chg="del">
          <ac:chgData name="Riccardo Berta" userId="c8694f89-bba4-4576-b0a8-456619ca5a8c" providerId="ADAL" clId="{F4AAAA8C-1CB2-214C-996A-F15BCA6CB64E}" dt="2022-07-27T13:45:46.742" v="181" actId="478"/>
          <ac:picMkLst>
            <pc:docMk/>
            <pc:sldMk cId="2119751735" sldId="260"/>
            <ac:picMk id="3" creationId="{E337B85C-FAA8-CC41-92F2-13E0228E3B65}"/>
          </ac:picMkLst>
        </pc:picChg>
        <pc:picChg chg="add mod">
          <ac:chgData name="Riccardo Berta" userId="c8694f89-bba4-4576-b0a8-456619ca5a8c" providerId="ADAL" clId="{F4AAAA8C-1CB2-214C-996A-F15BCA6CB64E}" dt="2022-07-28T05:45:35.354" v="315" actId="164"/>
          <ac:picMkLst>
            <pc:docMk/>
            <pc:sldMk cId="2119751735" sldId="260"/>
            <ac:picMk id="4" creationId="{BEB555A5-8E8F-EF63-4BD5-BDB8C5B0448C}"/>
          </ac:picMkLst>
        </pc:picChg>
        <pc:picChg chg="add mod">
          <ac:chgData name="Riccardo Berta" userId="c8694f89-bba4-4576-b0a8-456619ca5a8c" providerId="ADAL" clId="{F4AAAA8C-1CB2-214C-996A-F15BCA6CB64E}" dt="2022-07-28T05:45:35.354" v="315" actId="164"/>
          <ac:picMkLst>
            <pc:docMk/>
            <pc:sldMk cId="2119751735" sldId="260"/>
            <ac:picMk id="6" creationId="{177C8D6D-02B1-C754-62AE-4DE123A1F0A3}"/>
          </ac:picMkLst>
        </pc:picChg>
        <pc:picChg chg="add mod">
          <ac:chgData name="Riccardo Berta" userId="c8694f89-bba4-4576-b0a8-456619ca5a8c" providerId="ADAL" clId="{F4AAAA8C-1CB2-214C-996A-F15BCA6CB64E}" dt="2022-07-28T05:47:04.885" v="335" actId="167"/>
          <ac:picMkLst>
            <pc:docMk/>
            <pc:sldMk cId="2119751735" sldId="260"/>
            <ac:picMk id="9" creationId="{B47B7D50-84FB-AA7F-8A99-66D4AF7E0E9D}"/>
          </ac:picMkLst>
        </pc:picChg>
      </pc:sldChg>
      <pc:sldChg chg="del">
        <pc:chgData name="Riccardo Berta" userId="c8694f89-bba4-4576-b0a8-456619ca5a8c" providerId="ADAL" clId="{F4AAAA8C-1CB2-214C-996A-F15BCA6CB64E}" dt="2022-07-27T13:43:46.058" v="166" actId="2696"/>
        <pc:sldMkLst>
          <pc:docMk/>
          <pc:sldMk cId="1290395919" sldId="261"/>
        </pc:sldMkLst>
      </pc:sldChg>
      <pc:sldChg chg="delSp modSp add mod">
        <pc:chgData name="Riccardo Berta" userId="c8694f89-bba4-4576-b0a8-456619ca5a8c" providerId="ADAL" clId="{F4AAAA8C-1CB2-214C-996A-F15BCA6CB64E}" dt="2022-07-28T06:08:36.900" v="979" actId="20577"/>
        <pc:sldMkLst>
          <pc:docMk/>
          <pc:sldMk cId="2389937581" sldId="261"/>
        </pc:sldMkLst>
        <pc:spChg chg="mod">
          <ac:chgData name="Riccardo Berta" userId="c8694f89-bba4-4576-b0a8-456619ca5a8c" providerId="ADAL" clId="{F4AAAA8C-1CB2-214C-996A-F15BCA6CB64E}" dt="2022-07-28T05:48:31.210" v="384" actId="20577"/>
          <ac:spMkLst>
            <pc:docMk/>
            <pc:sldMk cId="2389937581" sldId="261"/>
            <ac:spMk id="83" creationId="{00000000-0000-0000-0000-000000000000}"/>
          </ac:spMkLst>
        </pc:spChg>
        <pc:spChg chg="mod">
          <ac:chgData name="Riccardo Berta" userId="c8694f89-bba4-4576-b0a8-456619ca5a8c" providerId="ADAL" clId="{F4AAAA8C-1CB2-214C-996A-F15BCA6CB64E}" dt="2022-07-28T06:08:36.900" v="979" actId="20577"/>
          <ac:spMkLst>
            <pc:docMk/>
            <pc:sldMk cId="2389937581" sldId="261"/>
            <ac:spMk id="84" creationId="{00000000-0000-0000-0000-000000000000}"/>
          </ac:spMkLst>
        </pc:spChg>
        <pc:picChg chg="del">
          <ac:chgData name="Riccardo Berta" userId="c8694f89-bba4-4576-b0a8-456619ca5a8c" providerId="ADAL" clId="{F4AAAA8C-1CB2-214C-996A-F15BCA6CB64E}" dt="2022-07-28T05:48:38.627" v="386" actId="478"/>
          <ac:picMkLst>
            <pc:docMk/>
            <pc:sldMk cId="2389937581" sldId="261"/>
            <ac:picMk id="3" creationId="{E337B85C-FAA8-CC41-92F2-13E0228E3B65}"/>
          </ac:picMkLst>
        </pc:picChg>
      </pc:sldChg>
      <pc:sldChg chg="addSp delSp modSp add mod">
        <pc:chgData name="Riccardo Berta" userId="c8694f89-bba4-4576-b0a8-456619ca5a8c" providerId="ADAL" clId="{F4AAAA8C-1CB2-214C-996A-F15BCA6CB64E}" dt="2022-07-28T06:20:33.799" v="1324" actId="58"/>
        <pc:sldMkLst>
          <pc:docMk/>
          <pc:sldMk cId="1270389364" sldId="262"/>
        </pc:sldMkLst>
        <pc:spChg chg="mod">
          <ac:chgData name="Riccardo Berta" userId="c8694f89-bba4-4576-b0a8-456619ca5a8c" providerId="ADAL" clId="{F4AAAA8C-1CB2-214C-996A-F15BCA6CB64E}" dt="2022-07-28T06:09:05.210" v="991" actId="20577"/>
          <ac:spMkLst>
            <pc:docMk/>
            <pc:sldMk cId="1270389364" sldId="262"/>
            <ac:spMk id="83" creationId="{00000000-0000-0000-0000-000000000000}"/>
          </ac:spMkLst>
        </pc:spChg>
        <pc:spChg chg="mod">
          <ac:chgData name="Riccardo Berta" userId="c8694f89-bba4-4576-b0a8-456619ca5a8c" providerId="ADAL" clId="{F4AAAA8C-1CB2-214C-996A-F15BCA6CB64E}" dt="2022-07-28T06:20:33.799" v="1324" actId="58"/>
          <ac:spMkLst>
            <pc:docMk/>
            <pc:sldMk cId="1270389364" sldId="262"/>
            <ac:spMk id="84" creationId="{00000000-0000-0000-0000-000000000000}"/>
          </ac:spMkLst>
        </pc:spChg>
        <pc:picChg chg="del">
          <ac:chgData name="Riccardo Berta" userId="c8694f89-bba4-4576-b0a8-456619ca5a8c" providerId="ADAL" clId="{F4AAAA8C-1CB2-214C-996A-F15BCA6CB64E}" dt="2022-07-28T06:09:15.678" v="996" actId="478"/>
          <ac:picMkLst>
            <pc:docMk/>
            <pc:sldMk cId="1270389364" sldId="262"/>
            <ac:picMk id="3" creationId="{E337B85C-FAA8-CC41-92F2-13E0228E3B65}"/>
          </ac:picMkLst>
        </pc:picChg>
        <pc:picChg chg="add mod">
          <ac:chgData name="Riccardo Berta" userId="c8694f89-bba4-4576-b0a8-456619ca5a8c" providerId="ADAL" clId="{F4AAAA8C-1CB2-214C-996A-F15BCA6CB64E}" dt="2022-07-28T06:17:50.208" v="1230" actId="1036"/>
          <ac:picMkLst>
            <pc:docMk/>
            <pc:sldMk cId="1270389364" sldId="262"/>
            <ac:picMk id="4" creationId="{AB9A4B8B-5326-C7E4-06B6-378D995D5B26}"/>
          </ac:picMkLst>
        </pc:picChg>
      </pc:sldChg>
      <pc:sldChg chg="del">
        <pc:chgData name="Riccardo Berta" userId="c8694f89-bba4-4576-b0a8-456619ca5a8c" providerId="ADAL" clId="{F4AAAA8C-1CB2-214C-996A-F15BCA6CB64E}" dt="2022-07-27T13:43:47.251" v="167" actId="2696"/>
        <pc:sldMkLst>
          <pc:docMk/>
          <pc:sldMk cId="4130549615" sldId="262"/>
        </pc:sldMkLst>
      </pc:sldChg>
      <pc:sldChg chg="modSp add mod">
        <pc:chgData name="Riccardo Berta" userId="c8694f89-bba4-4576-b0a8-456619ca5a8c" providerId="ADAL" clId="{F4AAAA8C-1CB2-214C-996A-F15BCA6CB64E}" dt="2022-07-29T07:18:15.970" v="2126" actId="1076"/>
        <pc:sldMkLst>
          <pc:docMk/>
          <pc:sldMk cId="2644872656" sldId="263"/>
        </pc:sldMkLst>
        <pc:spChg chg="mod">
          <ac:chgData name="Riccardo Berta" userId="c8694f89-bba4-4576-b0a8-456619ca5a8c" providerId="ADAL" clId="{F4AAAA8C-1CB2-214C-996A-F15BCA6CB64E}" dt="2022-07-28T13:41:46.191" v="1354" actId="20577"/>
          <ac:spMkLst>
            <pc:docMk/>
            <pc:sldMk cId="2644872656" sldId="263"/>
            <ac:spMk id="83" creationId="{00000000-0000-0000-0000-000000000000}"/>
          </ac:spMkLst>
        </pc:spChg>
        <pc:spChg chg="mod">
          <ac:chgData name="Riccardo Berta" userId="c8694f89-bba4-4576-b0a8-456619ca5a8c" providerId="ADAL" clId="{F4AAAA8C-1CB2-214C-996A-F15BCA6CB64E}" dt="2022-07-29T07:18:15.970" v="2126" actId="1076"/>
          <ac:spMkLst>
            <pc:docMk/>
            <pc:sldMk cId="2644872656" sldId="263"/>
            <ac:spMk id="84" creationId="{00000000-0000-0000-0000-000000000000}"/>
          </ac:spMkLst>
        </pc:spChg>
      </pc:sldChg>
      <pc:sldChg chg="del">
        <pc:chgData name="Riccardo Berta" userId="c8694f89-bba4-4576-b0a8-456619ca5a8c" providerId="ADAL" clId="{F4AAAA8C-1CB2-214C-996A-F15BCA6CB64E}" dt="2022-07-27T13:43:48.139" v="168" actId="2696"/>
        <pc:sldMkLst>
          <pc:docMk/>
          <pc:sldMk cId="3102138681" sldId="263"/>
        </pc:sldMkLst>
      </pc:sldChg>
      <pc:sldChg chg="modSp add mod">
        <pc:chgData name="Riccardo Berta" userId="c8694f89-bba4-4576-b0a8-456619ca5a8c" providerId="ADAL" clId="{F4AAAA8C-1CB2-214C-996A-F15BCA6CB64E}" dt="2022-07-28T13:59:43.403" v="1794" actId="20577"/>
        <pc:sldMkLst>
          <pc:docMk/>
          <pc:sldMk cId="1681389695" sldId="264"/>
        </pc:sldMkLst>
        <pc:spChg chg="mod">
          <ac:chgData name="Riccardo Berta" userId="c8694f89-bba4-4576-b0a8-456619ca5a8c" providerId="ADAL" clId="{F4AAAA8C-1CB2-214C-996A-F15BCA6CB64E}" dt="2022-07-28T13:55:27.771" v="1667" actId="20577"/>
          <ac:spMkLst>
            <pc:docMk/>
            <pc:sldMk cId="1681389695" sldId="264"/>
            <ac:spMk id="83" creationId="{00000000-0000-0000-0000-000000000000}"/>
          </ac:spMkLst>
        </pc:spChg>
        <pc:spChg chg="mod">
          <ac:chgData name="Riccardo Berta" userId="c8694f89-bba4-4576-b0a8-456619ca5a8c" providerId="ADAL" clId="{F4AAAA8C-1CB2-214C-996A-F15BCA6CB64E}" dt="2022-07-28T13:59:43.403" v="1794" actId="20577"/>
          <ac:spMkLst>
            <pc:docMk/>
            <pc:sldMk cId="1681389695" sldId="264"/>
            <ac:spMk id="84" creationId="{00000000-0000-0000-0000-000000000000}"/>
          </ac:spMkLst>
        </pc:spChg>
      </pc:sldChg>
      <pc:sldChg chg="del">
        <pc:chgData name="Riccardo Berta" userId="c8694f89-bba4-4576-b0a8-456619ca5a8c" providerId="ADAL" clId="{F4AAAA8C-1CB2-214C-996A-F15BCA6CB64E}" dt="2022-07-27T13:43:49.652" v="169" actId="2696"/>
        <pc:sldMkLst>
          <pc:docMk/>
          <pc:sldMk cId="2113557187" sldId="264"/>
        </pc:sldMkLst>
      </pc:sldChg>
      <pc:sldChg chg="del">
        <pc:chgData name="Riccardo Berta" userId="c8694f89-bba4-4576-b0a8-456619ca5a8c" providerId="ADAL" clId="{F4AAAA8C-1CB2-214C-996A-F15BCA6CB64E}" dt="2022-07-27T13:43:57.658" v="170" actId="2696"/>
        <pc:sldMkLst>
          <pc:docMk/>
          <pc:sldMk cId="2045385232" sldId="265"/>
        </pc:sldMkLst>
      </pc:sldChg>
      <pc:sldChg chg="addSp modSp add mod">
        <pc:chgData name="Riccardo Berta" userId="c8694f89-bba4-4576-b0a8-456619ca5a8c" providerId="ADAL" clId="{F4AAAA8C-1CB2-214C-996A-F15BCA6CB64E}" dt="2022-07-29T07:15:19.612" v="2059" actId="1037"/>
        <pc:sldMkLst>
          <pc:docMk/>
          <pc:sldMk cId="2862573505" sldId="265"/>
        </pc:sldMkLst>
        <pc:spChg chg="mod">
          <ac:chgData name="Riccardo Berta" userId="c8694f89-bba4-4576-b0a8-456619ca5a8c" providerId="ADAL" clId="{F4AAAA8C-1CB2-214C-996A-F15BCA6CB64E}" dt="2022-07-28T14:01:34.242" v="1824" actId="20577"/>
          <ac:spMkLst>
            <pc:docMk/>
            <pc:sldMk cId="2862573505" sldId="265"/>
            <ac:spMk id="83" creationId="{00000000-0000-0000-0000-000000000000}"/>
          </ac:spMkLst>
        </pc:spChg>
        <pc:spChg chg="mod">
          <ac:chgData name="Riccardo Berta" userId="c8694f89-bba4-4576-b0a8-456619ca5a8c" providerId="ADAL" clId="{F4AAAA8C-1CB2-214C-996A-F15BCA6CB64E}" dt="2022-07-29T07:14:51.920" v="2043" actId="1076"/>
          <ac:spMkLst>
            <pc:docMk/>
            <pc:sldMk cId="2862573505" sldId="265"/>
            <ac:spMk id="84" creationId="{00000000-0000-0000-0000-000000000000}"/>
          </ac:spMkLst>
        </pc:spChg>
        <pc:picChg chg="add mod">
          <ac:chgData name="Riccardo Berta" userId="c8694f89-bba4-4576-b0a8-456619ca5a8c" providerId="ADAL" clId="{F4AAAA8C-1CB2-214C-996A-F15BCA6CB64E}" dt="2022-07-29T07:14:07.899" v="2027" actId="1076"/>
          <ac:picMkLst>
            <pc:docMk/>
            <pc:sldMk cId="2862573505" sldId="265"/>
            <ac:picMk id="3" creationId="{E5BCAA50-F768-A24F-D65F-DC7B97A8A06C}"/>
          </ac:picMkLst>
        </pc:picChg>
        <pc:picChg chg="add mod">
          <ac:chgData name="Riccardo Berta" userId="c8694f89-bba4-4576-b0a8-456619ca5a8c" providerId="ADAL" clId="{F4AAAA8C-1CB2-214C-996A-F15BCA6CB64E}" dt="2022-07-29T07:15:19.612" v="2059" actId="1037"/>
          <ac:picMkLst>
            <pc:docMk/>
            <pc:sldMk cId="2862573505" sldId="265"/>
            <ac:picMk id="5" creationId="{743A1BA3-6E04-AB8A-9650-4CD776CB6A72}"/>
          </ac:picMkLst>
        </pc:picChg>
        <pc:picChg chg="add mod">
          <ac:chgData name="Riccardo Berta" userId="c8694f89-bba4-4576-b0a8-456619ca5a8c" providerId="ADAL" clId="{F4AAAA8C-1CB2-214C-996A-F15BCA6CB64E}" dt="2022-07-29T07:15:08.710" v="2051" actId="1037"/>
          <ac:picMkLst>
            <pc:docMk/>
            <pc:sldMk cId="2862573505" sldId="265"/>
            <ac:picMk id="6" creationId="{9C1ABB64-8085-F0EF-1388-6AF4DB3909BB}"/>
          </ac:picMkLst>
        </pc:picChg>
      </pc:sldChg>
      <pc:sldChg chg="modSp add mod">
        <pc:chgData name="Riccardo Berta" userId="c8694f89-bba4-4576-b0a8-456619ca5a8c" providerId="ADAL" clId="{F4AAAA8C-1CB2-214C-996A-F15BCA6CB64E}" dt="2022-07-29T15:42:16.243" v="2364" actId="404"/>
        <pc:sldMkLst>
          <pc:docMk/>
          <pc:sldMk cId="4181844165" sldId="266"/>
        </pc:sldMkLst>
        <pc:spChg chg="mod">
          <ac:chgData name="Riccardo Berta" userId="c8694f89-bba4-4576-b0a8-456619ca5a8c" providerId="ADAL" clId="{F4AAAA8C-1CB2-214C-996A-F15BCA6CB64E}" dt="2022-07-29T07:11:57.611" v="2016"/>
          <ac:spMkLst>
            <pc:docMk/>
            <pc:sldMk cId="4181844165" sldId="266"/>
            <ac:spMk id="83" creationId="{00000000-0000-0000-0000-000000000000}"/>
          </ac:spMkLst>
        </pc:spChg>
        <pc:spChg chg="mod">
          <ac:chgData name="Riccardo Berta" userId="c8694f89-bba4-4576-b0a8-456619ca5a8c" providerId="ADAL" clId="{F4AAAA8C-1CB2-214C-996A-F15BCA6CB64E}" dt="2022-07-29T15:42:16.243" v="2364" actId="404"/>
          <ac:spMkLst>
            <pc:docMk/>
            <pc:sldMk cId="4181844165" sldId="266"/>
            <ac:spMk id="84" creationId="{00000000-0000-0000-0000-000000000000}"/>
          </ac:spMkLst>
        </pc:spChg>
      </pc:sldChg>
      <pc:sldChg chg="addSp delSp modSp add mod">
        <pc:chgData name="Riccardo Berta" userId="c8694f89-bba4-4576-b0a8-456619ca5a8c" providerId="ADAL" clId="{F4AAAA8C-1CB2-214C-996A-F15BCA6CB64E}" dt="2022-07-29T16:21:50.628" v="2975" actId="1076"/>
        <pc:sldMkLst>
          <pc:docMk/>
          <pc:sldMk cId="216455838" sldId="267"/>
        </pc:sldMkLst>
        <pc:spChg chg="mod">
          <ac:chgData name="Riccardo Berta" userId="c8694f89-bba4-4576-b0a8-456619ca5a8c" providerId="ADAL" clId="{F4AAAA8C-1CB2-214C-996A-F15BCA6CB64E}" dt="2022-07-29T16:21:40.165" v="2974" actId="20577"/>
          <ac:spMkLst>
            <pc:docMk/>
            <pc:sldMk cId="216455838" sldId="267"/>
            <ac:spMk id="83" creationId="{00000000-0000-0000-0000-000000000000}"/>
          </ac:spMkLst>
        </pc:spChg>
        <pc:spChg chg="mod">
          <ac:chgData name="Riccardo Berta" userId="c8694f89-bba4-4576-b0a8-456619ca5a8c" providerId="ADAL" clId="{F4AAAA8C-1CB2-214C-996A-F15BCA6CB64E}" dt="2022-07-29T16:21:04.813" v="2957" actId="20577"/>
          <ac:spMkLst>
            <pc:docMk/>
            <pc:sldMk cId="216455838" sldId="267"/>
            <ac:spMk id="84" creationId="{00000000-0000-0000-0000-000000000000}"/>
          </ac:spMkLst>
        </pc:spChg>
        <pc:picChg chg="add del">
          <ac:chgData name="Riccardo Berta" userId="c8694f89-bba4-4576-b0a8-456619ca5a8c" providerId="ADAL" clId="{F4AAAA8C-1CB2-214C-996A-F15BCA6CB64E}" dt="2022-07-29T15:53:24.645" v="2396" actId="478"/>
          <ac:picMkLst>
            <pc:docMk/>
            <pc:sldMk cId="216455838" sldId="267"/>
            <ac:picMk id="2" creationId="{F4FCEF60-8194-3CD6-BE60-E133D5DF313E}"/>
          </ac:picMkLst>
        </pc:picChg>
        <pc:picChg chg="add mod">
          <ac:chgData name="Riccardo Berta" userId="c8694f89-bba4-4576-b0a8-456619ca5a8c" providerId="ADAL" clId="{F4AAAA8C-1CB2-214C-996A-F15BCA6CB64E}" dt="2022-07-29T16:21:09.630" v="2958" actId="1076"/>
          <ac:picMkLst>
            <pc:docMk/>
            <pc:sldMk cId="216455838" sldId="267"/>
            <ac:picMk id="4" creationId="{E6F64BDC-73CD-7216-BA09-69DDCB93F9D4}"/>
          </ac:picMkLst>
        </pc:picChg>
        <pc:picChg chg="add mod">
          <ac:chgData name="Riccardo Berta" userId="c8694f89-bba4-4576-b0a8-456619ca5a8c" providerId="ADAL" clId="{F4AAAA8C-1CB2-214C-996A-F15BCA6CB64E}" dt="2022-07-29T16:21:50.628" v="2975" actId="1076"/>
          <ac:picMkLst>
            <pc:docMk/>
            <pc:sldMk cId="216455838" sldId="267"/>
            <ac:picMk id="5" creationId="{3ACC4B13-0F8B-1CAD-68C4-DF5DFDB1BD88}"/>
          </ac:picMkLst>
        </pc:picChg>
      </pc:sldChg>
      <pc:sldChg chg="modSp add mod">
        <pc:chgData name="Riccardo Berta" userId="c8694f89-bba4-4576-b0a8-456619ca5a8c" providerId="ADAL" clId="{F4AAAA8C-1CB2-214C-996A-F15BCA6CB64E}" dt="2022-07-29T16:13:07.544" v="2873" actId="20577"/>
        <pc:sldMkLst>
          <pc:docMk/>
          <pc:sldMk cId="925286286" sldId="268"/>
        </pc:sldMkLst>
        <pc:spChg chg="mod">
          <ac:chgData name="Riccardo Berta" userId="c8694f89-bba4-4576-b0a8-456619ca5a8c" providerId="ADAL" clId="{F4AAAA8C-1CB2-214C-996A-F15BCA6CB64E}" dt="2022-07-29T16:00:31.322" v="2504"/>
          <ac:spMkLst>
            <pc:docMk/>
            <pc:sldMk cId="925286286" sldId="268"/>
            <ac:spMk id="83" creationId="{00000000-0000-0000-0000-000000000000}"/>
          </ac:spMkLst>
        </pc:spChg>
        <pc:spChg chg="mod">
          <ac:chgData name="Riccardo Berta" userId="c8694f89-bba4-4576-b0a8-456619ca5a8c" providerId="ADAL" clId="{F4AAAA8C-1CB2-214C-996A-F15BCA6CB64E}" dt="2022-07-29T16:13:07.544" v="2873" actId="20577"/>
          <ac:spMkLst>
            <pc:docMk/>
            <pc:sldMk cId="925286286" sldId="268"/>
            <ac:spMk id="84" creationId="{00000000-0000-0000-0000-000000000000}"/>
          </ac:spMkLst>
        </pc:spChg>
      </pc:sldChg>
      <pc:sldChg chg="addSp modSp add mod">
        <pc:chgData name="Riccardo Berta" userId="c8694f89-bba4-4576-b0a8-456619ca5a8c" providerId="ADAL" clId="{F4AAAA8C-1CB2-214C-996A-F15BCA6CB64E}" dt="2022-07-29T16:20:35.039" v="2951" actId="962"/>
        <pc:sldMkLst>
          <pc:docMk/>
          <pc:sldMk cId="3471997037" sldId="269"/>
        </pc:sldMkLst>
        <pc:spChg chg="mod">
          <ac:chgData name="Riccardo Berta" userId="c8694f89-bba4-4576-b0a8-456619ca5a8c" providerId="ADAL" clId="{F4AAAA8C-1CB2-214C-996A-F15BCA6CB64E}" dt="2022-07-29T16:17:02.750" v="2922" actId="20577"/>
          <ac:spMkLst>
            <pc:docMk/>
            <pc:sldMk cId="3471997037" sldId="269"/>
            <ac:spMk id="83" creationId="{00000000-0000-0000-0000-000000000000}"/>
          </ac:spMkLst>
        </pc:spChg>
        <pc:spChg chg="mod">
          <ac:chgData name="Riccardo Berta" userId="c8694f89-bba4-4576-b0a8-456619ca5a8c" providerId="ADAL" clId="{F4AAAA8C-1CB2-214C-996A-F15BCA6CB64E}" dt="2022-07-29T16:18:45.638" v="2948" actId="20577"/>
          <ac:spMkLst>
            <pc:docMk/>
            <pc:sldMk cId="3471997037" sldId="269"/>
            <ac:spMk id="84" creationId="{00000000-0000-0000-0000-000000000000}"/>
          </ac:spMkLst>
        </pc:spChg>
        <pc:picChg chg="add mod">
          <ac:chgData name="Riccardo Berta" userId="c8694f89-bba4-4576-b0a8-456619ca5a8c" providerId="ADAL" clId="{F4AAAA8C-1CB2-214C-996A-F15BCA6CB64E}" dt="2022-07-29T16:20:35.039" v="2951" actId="962"/>
          <ac:picMkLst>
            <pc:docMk/>
            <pc:sldMk cId="3471997037" sldId="269"/>
            <ac:picMk id="3" creationId="{471AFF0B-7713-10C4-E8A3-3EDBC8FE0FD9}"/>
          </ac:picMkLst>
        </pc:picChg>
      </pc:sldChg>
      <pc:sldChg chg="add">
        <pc:chgData name="Riccardo Berta" userId="c8694f89-bba4-4576-b0a8-456619ca5a8c" providerId="ADAL" clId="{F4AAAA8C-1CB2-214C-996A-F15BCA6CB64E}" dt="2022-07-28T14:01:20.148" v="1808"/>
        <pc:sldMkLst>
          <pc:docMk/>
          <pc:sldMk cId="3130917410" sldId="270"/>
        </pc:sldMkLst>
      </pc:sldChg>
      <pc:sldChg chg="add">
        <pc:chgData name="Riccardo Berta" userId="c8694f89-bba4-4576-b0a8-456619ca5a8c" providerId="ADAL" clId="{F4AAAA8C-1CB2-214C-996A-F15BCA6CB64E}" dt="2022-07-28T14:01:20.483" v="1809"/>
        <pc:sldMkLst>
          <pc:docMk/>
          <pc:sldMk cId="2266699268" sldId="271"/>
        </pc:sldMkLst>
      </pc:sldChg>
    </pc:docChg>
  </pc:docChgLst>
  <pc:docChgLst>
    <pc:chgData name="Riccardo Berta" userId="c8694f89-bba4-4576-b0a8-456619ca5a8c" providerId="ADAL" clId="{A8290FA7-622A-D149-8650-9DF3F18680D5}"/>
    <pc:docChg chg="undo redo custSel addSld delSld modSld sldOrd modMainMaster">
      <pc:chgData name="Riccardo Berta" userId="c8694f89-bba4-4576-b0a8-456619ca5a8c" providerId="ADAL" clId="{A8290FA7-622A-D149-8650-9DF3F18680D5}" dt="2022-07-27T13:36:04.688" v="2998"/>
      <pc:docMkLst>
        <pc:docMk/>
      </pc:docMkLst>
      <pc:sldChg chg="delSp modSp mod">
        <pc:chgData name="Riccardo Berta" userId="c8694f89-bba4-4576-b0a8-456619ca5a8c" providerId="ADAL" clId="{A8290FA7-622A-D149-8650-9DF3F18680D5}" dt="2022-07-27T13:35:14.530" v="2993" actId="20577"/>
        <pc:sldMkLst>
          <pc:docMk/>
          <pc:sldMk cId="0" sldId="256"/>
        </pc:sldMkLst>
        <pc:spChg chg="mod">
          <ac:chgData name="Riccardo Berta" userId="c8694f89-bba4-4576-b0a8-456619ca5a8c" providerId="ADAL" clId="{A8290FA7-622A-D149-8650-9DF3F18680D5}" dt="2022-07-27T13:35:14.530" v="2993" actId="20577"/>
          <ac:spMkLst>
            <pc:docMk/>
            <pc:sldMk cId="0" sldId="256"/>
            <ac:spMk id="62" creationId="{00000000-0000-0000-0000-000000000000}"/>
          </ac:spMkLst>
        </pc:spChg>
        <pc:spChg chg="del">
          <ac:chgData name="Riccardo Berta" userId="c8694f89-bba4-4576-b0a8-456619ca5a8c" providerId="ADAL" clId="{A8290FA7-622A-D149-8650-9DF3F18680D5}" dt="2022-07-18T11:40:08.016" v="50" actId="478"/>
          <ac:spMkLst>
            <pc:docMk/>
            <pc:sldMk cId="0" sldId="256"/>
            <ac:spMk id="78" creationId="{00000000-0000-0000-0000-000000000000}"/>
          </ac:spMkLst>
        </pc:spChg>
        <pc:grpChg chg="del">
          <ac:chgData name="Riccardo Berta" userId="c8694f89-bba4-4576-b0a8-456619ca5a8c" providerId="ADAL" clId="{A8290FA7-622A-D149-8650-9DF3F18680D5}" dt="2022-07-18T11:40:10.605" v="51" actId="478"/>
          <ac:grpSpMkLst>
            <pc:docMk/>
            <pc:sldMk cId="0" sldId="256"/>
            <ac:grpSpMk id="63" creationId="{00000000-0000-0000-0000-000000000000}"/>
          </ac:grpSpMkLst>
        </pc:grpChg>
        <pc:cxnChg chg="mod">
          <ac:chgData name="Riccardo Berta" userId="c8694f89-bba4-4576-b0a8-456619ca5a8c" providerId="ADAL" clId="{A8290FA7-622A-D149-8650-9DF3F18680D5}" dt="2022-07-18T11:40:10.605" v="51" actId="478"/>
          <ac:cxnSpMkLst>
            <pc:docMk/>
            <pc:sldMk cId="0" sldId="256"/>
            <ac:cxnSpMk id="66"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69"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4"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5" creationId="{00000000-0000-0000-0000-000000000000}"/>
          </ac:cxnSpMkLst>
        </pc:cxnChg>
      </pc:sldChg>
      <pc:sldChg chg="delSp modSp mod">
        <pc:chgData name="Riccardo Berta" userId="c8694f89-bba4-4576-b0a8-456619ca5a8c" providerId="ADAL" clId="{A8290FA7-622A-D149-8650-9DF3F18680D5}" dt="2022-07-27T08:46:23.569" v="1166" actId="948"/>
        <pc:sldMkLst>
          <pc:docMk/>
          <pc:sldMk cId="0" sldId="257"/>
        </pc:sldMkLst>
        <pc:spChg chg="mod">
          <ac:chgData name="Riccardo Berta" userId="c8694f89-bba4-4576-b0a8-456619ca5a8c" providerId="ADAL" clId="{A8290FA7-622A-D149-8650-9DF3F18680D5}" dt="2022-07-27T07:46:33.325" v="171" actId="20577"/>
          <ac:spMkLst>
            <pc:docMk/>
            <pc:sldMk cId="0" sldId="257"/>
            <ac:spMk id="83" creationId="{00000000-0000-0000-0000-000000000000}"/>
          </ac:spMkLst>
        </pc:spChg>
        <pc:spChg chg="mod">
          <ac:chgData name="Riccardo Berta" userId="c8694f89-bba4-4576-b0a8-456619ca5a8c" providerId="ADAL" clId="{A8290FA7-622A-D149-8650-9DF3F18680D5}" dt="2022-07-27T08:46:23.569" v="1166" actId="948"/>
          <ac:spMkLst>
            <pc:docMk/>
            <pc:sldMk cId="0" sldId="257"/>
            <ac:spMk id="84" creationId="{00000000-0000-0000-0000-000000000000}"/>
          </ac:spMkLst>
        </pc:spChg>
        <pc:picChg chg="del">
          <ac:chgData name="Riccardo Berta" userId="c8694f89-bba4-4576-b0a8-456619ca5a8c" providerId="ADAL" clId="{A8290FA7-622A-D149-8650-9DF3F18680D5}" dt="2022-07-18T11:39:52.245" v="18" actId="478"/>
          <ac:picMkLst>
            <pc:docMk/>
            <pc:sldMk cId="0" sldId="257"/>
            <ac:picMk id="85" creationId="{00000000-0000-0000-0000-000000000000}"/>
          </ac:picMkLst>
        </pc:picChg>
      </pc:sldChg>
      <pc:sldChg chg="addSp modSp new mod modNotes">
        <pc:chgData name="Riccardo Berta" userId="c8694f89-bba4-4576-b0a8-456619ca5a8c" providerId="ADAL" clId="{A8290FA7-622A-D149-8650-9DF3F18680D5}" dt="2022-07-27T08:52:46.755" v="1313" actId="113"/>
        <pc:sldMkLst>
          <pc:docMk/>
          <pc:sldMk cId="1899110855" sldId="258"/>
        </pc:sldMkLst>
        <pc:spChg chg="mod">
          <ac:chgData name="Riccardo Berta" userId="c8694f89-bba4-4576-b0a8-456619ca5a8c" providerId="ADAL" clId="{A8290FA7-622A-D149-8650-9DF3F18680D5}" dt="2022-07-27T08:44:23.725" v="1124"/>
          <ac:spMkLst>
            <pc:docMk/>
            <pc:sldMk cId="1899110855" sldId="258"/>
            <ac:spMk id="2" creationId="{9A367158-2E24-E90C-7ECC-502AB323ED05}"/>
          </ac:spMkLst>
        </pc:spChg>
        <pc:spChg chg="mod">
          <ac:chgData name="Riccardo Berta" userId="c8694f89-bba4-4576-b0a8-456619ca5a8c" providerId="ADAL" clId="{A8290FA7-622A-D149-8650-9DF3F18680D5}" dt="2022-07-27T08:52:46.755" v="1313" actId="113"/>
          <ac:spMkLst>
            <pc:docMk/>
            <pc:sldMk cId="1899110855" sldId="258"/>
            <ac:spMk id="3" creationId="{3F2C94B7-5C82-7750-8B45-751562B2B6D0}"/>
          </ac:spMkLst>
        </pc:spChg>
        <pc:picChg chg="add mod">
          <ac:chgData name="Riccardo Berta" userId="c8694f89-bba4-4576-b0a8-456619ca5a8c" providerId="ADAL" clId="{A8290FA7-622A-D149-8650-9DF3F18680D5}" dt="2022-07-27T08:50:59.788" v="1228" actId="1076"/>
          <ac:picMkLst>
            <pc:docMk/>
            <pc:sldMk cId="1899110855" sldId="258"/>
            <ac:picMk id="4" creationId="{1FB36129-1438-3CA3-2875-A711720E74DA}"/>
          </ac:picMkLst>
        </pc:picChg>
      </pc:sldChg>
      <pc:sldChg chg="new del">
        <pc:chgData name="Riccardo Berta" userId="c8694f89-bba4-4576-b0a8-456619ca5a8c" providerId="ADAL" clId="{A8290FA7-622A-D149-8650-9DF3F18680D5}" dt="2022-07-27T07:48:28.832" v="223" actId="2696"/>
        <pc:sldMkLst>
          <pc:docMk/>
          <pc:sldMk cId="182339981" sldId="259"/>
        </pc:sldMkLst>
      </pc:sldChg>
      <pc:sldChg chg="del">
        <pc:chgData name="Riccardo Berta" userId="c8694f89-bba4-4576-b0a8-456619ca5a8c" providerId="ADAL" clId="{A8290FA7-622A-D149-8650-9DF3F18680D5}" dt="2022-07-18T11:39:57.790" v="23" actId="2696"/>
        <pc:sldMkLst>
          <pc:docMk/>
          <pc:sldMk cId="3018556184" sldId="259"/>
        </pc:sldMkLst>
        <pc:spChg chg="mod">
          <ac:chgData name="Riccardo Berta" userId="c8694f89-bba4-4576-b0a8-456619ca5a8c" providerId="ADAL" clId="{A8290FA7-622A-D149-8650-9DF3F18680D5}" dt="2022-07-27T08:44:23.725" v="1124"/>
          <ac:spMkLst>
            <pc:docMk/>
            <pc:sldMk cId="3018556184" sldId="259"/>
            <ac:spMk id="2" creationId="{41268BF7-2F3B-A5C4-4F7E-1982399FCE62}"/>
          </ac:spMkLst>
        </pc:spChg>
        <pc:spChg chg="mod">
          <ac:chgData name="Riccardo Berta" userId="c8694f89-bba4-4576-b0a8-456619ca5a8c" providerId="ADAL" clId="{A8290FA7-622A-D149-8650-9DF3F18680D5}" dt="2022-07-27T13:36:04.688" v="2998"/>
          <ac:spMkLst>
            <pc:docMk/>
            <pc:sldMk cId="3018556184" sldId="259"/>
            <ac:spMk id="3" creationId="{38BFAA1C-1163-169B-2D77-6FEF73CC8512}"/>
          </ac:spMkLst>
        </pc:spChg>
      </pc:sldChg>
      <pc:sldChg chg="addSp modSp new mod">
        <pc:chgData name="Riccardo Berta" userId="c8694f89-bba4-4576-b0a8-456619ca5a8c" providerId="ADAL" clId="{A8290FA7-622A-D149-8650-9DF3F18680D5}" dt="2022-07-27T08:48:59.292" v="1210" actId="1076"/>
        <pc:sldMkLst>
          <pc:docMk/>
          <pc:sldMk cId="1104208334" sldId="260"/>
        </pc:sldMkLst>
        <pc:spChg chg="mod">
          <ac:chgData name="Riccardo Berta" userId="c8694f89-bba4-4576-b0a8-456619ca5a8c" providerId="ADAL" clId="{A8290FA7-622A-D149-8650-9DF3F18680D5}" dt="2022-07-27T08:44:23.725" v="1124"/>
          <ac:spMkLst>
            <pc:docMk/>
            <pc:sldMk cId="1104208334" sldId="260"/>
            <ac:spMk id="2" creationId="{BCB44347-B705-702C-8C13-25742F95F00E}"/>
          </ac:spMkLst>
        </pc:spChg>
        <pc:spChg chg="mod">
          <ac:chgData name="Riccardo Berta" userId="c8694f89-bba4-4576-b0a8-456619ca5a8c" providerId="ADAL" clId="{A8290FA7-622A-D149-8650-9DF3F18680D5}" dt="2022-07-27T08:48:34.600" v="1207" actId="20577"/>
          <ac:spMkLst>
            <pc:docMk/>
            <pc:sldMk cId="1104208334" sldId="260"/>
            <ac:spMk id="3" creationId="{1C462C8B-759C-C2C7-EA44-1505F85DD073}"/>
          </ac:spMkLst>
        </pc:spChg>
        <pc:picChg chg="add mod">
          <ac:chgData name="Riccardo Berta" userId="c8694f89-bba4-4576-b0a8-456619ca5a8c" providerId="ADAL" clId="{A8290FA7-622A-D149-8650-9DF3F18680D5}" dt="2022-07-27T08:48:59.292" v="1210" actId="1076"/>
          <ac:picMkLst>
            <pc:docMk/>
            <pc:sldMk cId="1104208334" sldId="260"/>
            <ac:picMk id="1026" creationId="{B4CA9CEF-2B94-4431-1046-06B5B4A61164}"/>
          </ac:picMkLst>
        </pc:picChg>
      </pc:sldChg>
      <pc:sldChg chg="del">
        <pc:chgData name="Riccardo Berta" userId="c8694f89-bba4-4576-b0a8-456619ca5a8c" providerId="ADAL" clId="{A8290FA7-622A-D149-8650-9DF3F18680D5}" dt="2022-07-18T11:39:58.142" v="25" actId="2696"/>
        <pc:sldMkLst>
          <pc:docMk/>
          <pc:sldMk cId="1290395919" sldId="261"/>
        </pc:sldMkLst>
        <pc:spChg chg="mod">
          <ac:chgData name="Riccardo Berta" userId="c8694f89-bba4-4576-b0a8-456619ca5a8c" providerId="ADAL" clId="{A8290FA7-622A-D149-8650-9DF3F18680D5}" dt="2022-07-27T09:02:55.174" v="1405" actId="313"/>
          <ac:spMkLst>
            <pc:docMk/>
            <pc:sldMk cId="1290395919" sldId="261"/>
            <ac:spMk id="2" creationId="{7ACF5050-2FE7-D51A-3B42-49745B74F8BD}"/>
          </ac:spMkLst>
        </pc:spChg>
        <pc:spChg chg="mod">
          <ac:chgData name="Riccardo Berta" userId="c8694f89-bba4-4576-b0a8-456619ca5a8c" providerId="ADAL" clId="{A8290FA7-622A-D149-8650-9DF3F18680D5}" dt="2022-07-27T10:13:59.822" v="1768" actId="20577"/>
          <ac:spMkLst>
            <pc:docMk/>
            <pc:sldMk cId="1290395919" sldId="261"/>
            <ac:spMk id="3" creationId="{443CA410-E246-EACE-351E-80C846A06F66}"/>
          </ac:spMkLst>
        </pc:spChg>
      </pc:sldChg>
      <pc:sldChg chg="new del">
        <pc:chgData name="Riccardo Berta" userId="c8694f89-bba4-4576-b0a8-456619ca5a8c" providerId="ADAL" clId="{A8290FA7-622A-D149-8650-9DF3F18680D5}" dt="2022-07-27T10:14:34.151" v="1776" actId="2696"/>
        <pc:sldMkLst>
          <pc:docMk/>
          <pc:sldMk cId="1228403239" sldId="262"/>
        </pc:sldMkLst>
      </pc:sldChg>
      <pc:sldChg chg="addSp modSp add mod">
        <pc:chgData name="Riccardo Berta" userId="c8694f89-bba4-4576-b0a8-456619ca5a8c" providerId="ADAL" clId="{A8290FA7-622A-D149-8650-9DF3F18680D5}" dt="2022-07-27T10:42:13.820" v="2230" actId="113"/>
        <pc:sldMkLst>
          <pc:docMk/>
          <pc:sldMk cId="4130549615" sldId="262"/>
        </pc:sldMkLst>
        <pc:spChg chg="mod">
          <ac:chgData name="Riccardo Berta" userId="c8694f89-bba4-4576-b0a8-456619ca5a8c" providerId="ADAL" clId="{A8290FA7-622A-D149-8650-9DF3F18680D5}" dt="2022-07-27T10:14:47.805" v="1801" actId="20577"/>
          <ac:spMkLst>
            <pc:docMk/>
            <pc:sldMk cId="4130549615" sldId="262"/>
            <ac:spMk id="83" creationId="{00000000-0000-0000-0000-000000000000}"/>
          </ac:spMkLst>
        </pc:spChg>
        <pc:spChg chg="mod">
          <ac:chgData name="Riccardo Berta" userId="c8694f89-bba4-4576-b0a8-456619ca5a8c" providerId="ADAL" clId="{A8290FA7-622A-D149-8650-9DF3F18680D5}" dt="2022-07-27T10:42:13.820" v="2230" actId="113"/>
          <ac:spMkLst>
            <pc:docMk/>
            <pc:sldMk cId="4130549615" sldId="262"/>
            <ac:spMk id="84" creationId="{00000000-0000-0000-0000-000000000000}"/>
          </ac:spMkLst>
        </pc:spChg>
        <pc:picChg chg="add mod">
          <ac:chgData name="Riccardo Berta" userId="c8694f89-bba4-4576-b0a8-456619ca5a8c" providerId="ADAL" clId="{A8290FA7-622A-D149-8650-9DF3F18680D5}" dt="2022-07-27T10:41:57.614" v="2224" actId="1076"/>
          <ac:picMkLst>
            <pc:docMk/>
            <pc:sldMk cId="4130549615" sldId="262"/>
            <ac:picMk id="2" creationId="{DE7BB65F-08A4-B6D2-CED9-F0FFBD5CDBF9}"/>
          </ac:picMkLst>
        </pc:picChg>
        <pc:picChg chg="add mod">
          <ac:chgData name="Riccardo Berta" userId="c8694f89-bba4-4576-b0a8-456619ca5a8c" providerId="ADAL" clId="{A8290FA7-622A-D149-8650-9DF3F18680D5}" dt="2022-07-27T10:42:07.380" v="2229" actId="1076"/>
          <ac:picMkLst>
            <pc:docMk/>
            <pc:sldMk cId="4130549615" sldId="262"/>
            <ac:picMk id="3" creationId="{8F10188F-1192-CC5C-9229-6680F9B1F8A4}"/>
          </ac:picMkLst>
        </pc:picChg>
      </pc:sldChg>
      <pc:sldChg chg="new del">
        <pc:chgData name="Riccardo Berta" userId="c8694f89-bba4-4576-b0a8-456619ca5a8c" providerId="ADAL" clId="{A8290FA7-622A-D149-8650-9DF3F18680D5}" dt="2022-07-27T10:14:17.648" v="1770" actId="2696"/>
        <pc:sldMkLst>
          <pc:docMk/>
          <pc:sldMk cId="4179454221" sldId="262"/>
        </pc:sldMkLst>
      </pc:sldChg>
      <pc:sldChg chg="addSp delSp modSp new del mod">
        <pc:chgData name="Riccardo Berta" userId="c8694f89-bba4-4576-b0a8-456619ca5a8c" providerId="ADAL" clId="{A8290FA7-622A-D149-8650-9DF3F18680D5}" dt="2022-07-27T10:14:36.007" v="1777" actId="2696"/>
        <pc:sldMkLst>
          <pc:docMk/>
          <pc:sldMk cId="2702540954" sldId="263"/>
        </pc:sldMkLst>
        <pc:spChg chg="add del mod">
          <ac:chgData name="Riccardo Berta" userId="c8694f89-bba4-4576-b0a8-456619ca5a8c" providerId="ADAL" clId="{A8290FA7-622A-D149-8650-9DF3F18680D5}" dt="2022-07-27T10:14:34.058" v="1775"/>
          <ac:spMkLst>
            <pc:docMk/>
            <pc:sldMk cId="2702540954" sldId="263"/>
            <ac:spMk id="3" creationId="{3202F38C-70E9-B11B-4CF4-DD7C2BF1118A}"/>
          </ac:spMkLst>
        </pc:spChg>
      </pc:sldChg>
      <pc:sldChg chg="del">
        <pc:chgData name="Riccardo Berta" userId="c8694f89-bba4-4576-b0a8-456619ca5a8c" providerId="ADAL" clId="{A8290FA7-622A-D149-8650-9DF3F18680D5}" dt="2022-07-18T11:39:58.451" v="27" actId="2696"/>
        <pc:sldMkLst>
          <pc:docMk/>
          <pc:sldMk cId="3102138681" sldId="263"/>
        </pc:sldMkLst>
        <pc:spChg chg="add mod">
          <ac:chgData name="Riccardo Berta" userId="c8694f89-bba4-4576-b0a8-456619ca5a8c" providerId="ADAL" clId="{A8290FA7-622A-D149-8650-9DF3F18680D5}" dt="2022-07-27T13:25:04.866" v="2759" actId="113"/>
          <ac:spMkLst>
            <pc:docMk/>
            <pc:sldMk cId="3102138681" sldId="263"/>
            <ac:spMk id="4" creationId="{F4D09BBD-B357-6547-1869-C5A2382FCC8B}"/>
          </ac:spMkLst>
        </pc:spChg>
        <pc:spChg chg="add del mod">
          <ac:chgData name="Riccardo Berta" userId="c8694f89-bba4-4576-b0a8-456619ca5a8c" providerId="ADAL" clId="{A8290FA7-622A-D149-8650-9DF3F18680D5}" dt="2022-07-27T11:15:39.262" v="2505" actId="478"/>
          <ac:spMkLst>
            <pc:docMk/>
            <pc:sldMk cId="3102138681" sldId="263"/>
            <ac:spMk id="5" creationId="{23AC3424-715D-3F08-932D-C2CF108A7059}"/>
          </ac:spMkLst>
        </pc:spChg>
        <pc:spChg chg="add mod">
          <ac:chgData name="Riccardo Berta" userId="c8694f89-bba4-4576-b0a8-456619ca5a8c" providerId="ADAL" clId="{A8290FA7-622A-D149-8650-9DF3F18680D5}" dt="2022-07-27T11:16:53.879" v="2519" actId="1076"/>
          <ac:spMkLst>
            <pc:docMk/>
            <pc:sldMk cId="3102138681" sldId="263"/>
            <ac:spMk id="6" creationId="{E6A53417-994D-A7A5-6B3C-BE4F99893522}"/>
          </ac:spMkLst>
        </pc:spChg>
        <pc:spChg chg="add mod">
          <ac:chgData name="Riccardo Berta" userId="c8694f89-bba4-4576-b0a8-456619ca5a8c" providerId="ADAL" clId="{A8290FA7-622A-D149-8650-9DF3F18680D5}" dt="2022-07-27T11:16:53.879" v="2519" actId="1076"/>
          <ac:spMkLst>
            <pc:docMk/>
            <pc:sldMk cId="3102138681" sldId="263"/>
            <ac:spMk id="7" creationId="{A40D36EA-EE11-0232-DF5A-70C2463FA6D7}"/>
          </ac:spMkLst>
        </pc:spChg>
        <pc:spChg chg="mod">
          <ac:chgData name="Riccardo Berta" userId="c8694f89-bba4-4576-b0a8-456619ca5a8c" providerId="ADAL" clId="{A8290FA7-622A-D149-8650-9DF3F18680D5}" dt="2022-07-27T10:48:03.941" v="2323" actId="20577"/>
          <ac:spMkLst>
            <pc:docMk/>
            <pc:sldMk cId="3102138681" sldId="263"/>
            <ac:spMk id="83" creationId="{00000000-0000-0000-0000-000000000000}"/>
          </ac:spMkLst>
        </pc:spChg>
        <pc:spChg chg="mod">
          <ac:chgData name="Riccardo Berta" userId="c8694f89-bba4-4576-b0a8-456619ca5a8c" providerId="ADAL" clId="{A8290FA7-622A-D149-8650-9DF3F18680D5}" dt="2022-07-27T10:48:06.788" v="2324" actId="20577"/>
          <ac:spMkLst>
            <pc:docMk/>
            <pc:sldMk cId="3102138681" sldId="263"/>
            <ac:spMk id="84" creationId="{00000000-0000-0000-0000-000000000000}"/>
          </ac:spMkLst>
        </pc:spChg>
        <pc:grpChg chg="add del mod">
          <ac:chgData name="Riccardo Berta" userId="c8694f89-bba4-4576-b0a8-456619ca5a8c" providerId="ADAL" clId="{A8290FA7-622A-D149-8650-9DF3F18680D5}" dt="2022-07-27T11:18:00.757" v="2523" actId="478"/>
          <ac:grpSpMkLst>
            <pc:docMk/>
            <pc:sldMk cId="3102138681" sldId="263"/>
            <ac:grpSpMk id="8" creationId="{197E1684-FF9E-2244-C365-B25FF288C192}"/>
          </ac:grpSpMkLst>
        </pc:grpChg>
        <pc:picChg chg="del">
          <ac:chgData name="Riccardo Berta" userId="c8694f89-bba4-4576-b0a8-456619ca5a8c" providerId="ADAL" clId="{A8290FA7-622A-D149-8650-9DF3F18680D5}" dt="2022-07-27T10:43:13.465" v="2245" actId="478"/>
          <ac:picMkLst>
            <pc:docMk/>
            <pc:sldMk cId="3102138681" sldId="263"/>
            <ac:picMk id="2" creationId="{DE7BB65F-08A4-B6D2-CED9-F0FFBD5CDBF9}"/>
          </ac:picMkLst>
        </pc:picChg>
        <pc:picChg chg="del">
          <ac:chgData name="Riccardo Berta" userId="c8694f89-bba4-4576-b0a8-456619ca5a8c" providerId="ADAL" clId="{A8290FA7-622A-D149-8650-9DF3F18680D5}" dt="2022-07-27T10:43:13.005" v="2244" actId="478"/>
          <ac:picMkLst>
            <pc:docMk/>
            <pc:sldMk cId="3102138681" sldId="263"/>
            <ac:picMk id="3" creationId="{8F10188F-1192-CC5C-9229-6680F9B1F8A4}"/>
          </ac:picMkLst>
        </pc:picChg>
        <pc:picChg chg="add mod">
          <ac:chgData name="Riccardo Berta" userId="c8694f89-bba4-4576-b0a8-456619ca5a8c" providerId="ADAL" clId="{A8290FA7-622A-D149-8650-9DF3F18680D5}" dt="2022-07-27T13:24:53.552" v="2751" actId="1076"/>
          <ac:picMkLst>
            <pc:docMk/>
            <pc:sldMk cId="3102138681" sldId="263"/>
            <ac:picMk id="10" creationId="{0E81828B-E89F-25E9-3F87-0F05B85C6E21}"/>
          </ac:picMkLst>
        </pc:picChg>
        <pc:picChg chg="add mod">
          <ac:chgData name="Riccardo Berta" userId="c8694f89-bba4-4576-b0a8-456619ca5a8c" providerId="ADAL" clId="{A8290FA7-622A-D149-8650-9DF3F18680D5}" dt="2022-07-27T11:16:53.879" v="2519" actId="1076"/>
          <ac:picMkLst>
            <pc:docMk/>
            <pc:sldMk cId="3102138681" sldId="263"/>
            <ac:picMk id="2050" creationId="{A53CAF74-1BDF-FAC7-6840-B2596884FF7F}"/>
          </ac:picMkLst>
        </pc:picChg>
      </pc:sldChg>
      <pc:sldChg chg="addSp modSp add del mod">
        <pc:chgData name="Riccardo Berta" userId="c8694f89-bba4-4576-b0a8-456619ca5a8c" providerId="ADAL" clId="{A8290FA7-622A-D149-8650-9DF3F18680D5}" dt="2022-07-27T10:42:20.886" v="2231" actId="2696"/>
        <pc:sldMkLst>
          <pc:docMk/>
          <pc:sldMk cId="3911169705" sldId="263"/>
        </pc:sldMkLst>
        <pc:spChg chg="mod">
          <ac:chgData name="Riccardo Berta" userId="c8694f89-bba4-4576-b0a8-456619ca5a8c" providerId="ADAL" clId="{A8290FA7-622A-D149-8650-9DF3F18680D5}" dt="2022-07-27T10:33:15.496" v="2048" actId="20577"/>
          <ac:spMkLst>
            <pc:docMk/>
            <pc:sldMk cId="3911169705" sldId="263"/>
            <ac:spMk id="83" creationId="{00000000-0000-0000-0000-000000000000}"/>
          </ac:spMkLst>
        </pc:spChg>
        <pc:spChg chg="mod">
          <ac:chgData name="Riccardo Berta" userId="c8694f89-bba4-4576-b0a8-456619ca5a8c" providerId="ADAL" clId="{A8290FA7-622A-D149-8650-9DF3F18680D5}" dt="2022-07-27T10:34:05.441" v="2067" actId="20577"/>
          <ac:spMkLst>
            <pc:docMk/>
            <pc:sldMk cId="3911169705" sldId="263"/>
            <ac:spMk id="84" creationId="{00000000-0000-0000-0000-000000000000}"/>
          </ac:spMkLst>
        </pc:spChg>
        <pc:picChg chg="add mod">
          <ac:chgData name="Riccardo Berta" userId="c8694f89-bba4-4576-b0a8-456619ca5a8c" providerId="ADAL" clId="{A8290FA7-622A-D149-8650-9DF3F18680D5}" dt="2022-07-27T10:33:53.682" v="2062" actId="14100"/>
          <ac:picMkLst>
            <pc:docMk/>
            <pc:sldMk cId="3911169705" sldId="263"/>
            <ac:picMk id="2" creationId="{D4B2A0E7-4B4D-E6BD-CA2B-E156742EB348}"/>
          </ac:picMkLst>
        </pc:picChg>
        <pc:picChg chg="add mod">
          <ac:chgData name="Riccardo Berta" userId="c8694f89-bba4-4576-b0a8-456619ca5a8c" providerId="ADAL" clId="{A8290FA7-622A-D149-8650-9DF3F18680D5}" dt="2022-07-27T10:34:01.183" v="2064" actId="1076"/>
          <ac:picMkLst>
            <pc:docMk/>
            <pc:sldMk cId="3911169705" sldId="263"/>
            <ac:picMk id="3" creationId="{DB1314C3-2E54-D0A9-2C2E-0B14369A70D5}"/>
          </ac:picMkLst>
        </pc:picChg>
      </pc:sldChg>
      <pc:sldChg chg="del">
        <pc:chgData name="Riccardo Berta" userId="c8694f89-bba4-4576-b0a8-456619ca5a8c" providerId="ADAL" clId="{A8290FA7-622A-D149-8650-9DF3F18680D5}" dt="2022-07-18T11:39:58.616" v="28" actId="2696"/>
        <pc:sldMkLst>
          <pc:docMk/>
          <pc:sldMk cId="2113557187" sldId="264"/>
        </pc:sldMkLst>
        <pc:spChg chg="add del">
          <ac:chgData name="Riccardo Berta" userId="c8694f89-bba4-4576-b0a8-456619ca5a8c" providerId="ADAL" clId="{A8290FA7-622A-D149-8650-9DF3F18680D5}" dt="2022-07-27T11:59:11.727" v="2638" actId="478"/>
          <ac:spMkLst>
            <pc:docMk/>
            <pc:sldMk cId="2113557187" sldId="264"/>
            <ac:spMk id="3" creationId="{BC1FDF23-921F-5E18-9CFF-ACCFCF450821}"/>
          </ac:spMkLst>
        </pc:spChg>
        <pc:spChg chg="mod">
          <ac:chgData name="Riccardo Berta" userId="c8694f89-bba4-4576-b0a8-456619ca5a8c" providerId="ADAL" clId="{A8290FA7-622A-D149-8650-9DF3F18680D5}" dt="2022-07-27T11:59:29.324" v="2645" actId="5793"/>
          <ac:spMkLst>
            <pc:docMk/>
            <pc:sldMk cId="2113557187" sldId="264"/>
            <ac:spMk id="4" creationId="{F4D09BBD-B357-6547-1869-C5A2382FCC8B}"/>
          </ac:spMkLst>
        </pc:spChg>
        <pc:spChg chg="add del">
          <ac:chgData name="Riccardo Berta" userId="c8694f89-bba4-4576-b0a8-456619ca5a8c" providerId="ADAL" clId="{A8290FA7-622A-D149-8650-9DF3F18680D5}" dt="2022-07-27T11:59:15.052" v="2640" actId="478"/>
          <ac:spMkLst>
            <pc:docMk/>
            <pc:sldMk cId="2113557187" sldId="264"/>
            <ac:spMk id="6" creationId="{2CCFB366-8A7D-5E7E-B99E-3A97CFF1730F}"/>
          </ac:spMkLst>
        </pc:spChg>
        <pc:picChg chg="del">
          <ac:chgData name="Riccardo Berta" userId="c8694f89-bba4-4576-b0a8-456619ca5a8c" providerId="ADAL" clId="{A8290FA7-622A-D149-8650-9DF3F18680D5}" dt="2022-07-27T11:59:09.596" v="2636" actId="478"/>
          <ac:picMkLst>
            <pc:docMk/>
            <pc:sldMk cId="2113557187" sldId="264"/>
            <ac:picMk id="10" creationId="{0E81828B-E89F-25E9-3F87-0F05B85C6E21}"/>
          </ac:picMkLst>
        </pc:picChg>
        <pc:picChg chg="add mod">
          <ac:chgData name="Riccardo Berta" userId="c8694f89-bba4-4576-b0a8-456619ca5a8c" providerId="ADAL" clId="{A8290FA7-622A-D149-8650-9DF3F18680D5}" dt="2022-07-27T13:22:18.527" v="2647" actId="14100"/>
          <ac:picMkLst>
            <pc:docMk/>
            <pc:sldMk cId="2113557187" sldId="264"/>
            <ac:picMk id="3074" creationId="{9CA02893-40B1-CBA3-7B52-7B9773D440DD}"/>
          </ac:picMkLst>
        </pc:picChg>
      </pc:sldChg>
      <pc:sldChg chg="del">
        <pc:chgData name="Riccardo Berta" userId="c8694f89-bba4-4576-b0a8-456619ca5a8c" providerId="ADAL" clId="{A8290FA7-622A-D149-8650-9DF3F18680D5}" dt="2022-07-18T11:39:58.749" v="29" actId="2696"/>
        <pc:sldMkLst>
          <pc:docMk/>
          <pc:sldMk cId="2045385232" sldId="265"/>
        </pc:sldMkLst>
        <pc:spChg chg="mod">
          <ac:chgData name="Riccardo Berta" userId="c8694f89-bba4-4576-b0a8-456619ca5a8c" providerId="ADAL" clId="{A8290FA7-622A-D149-8650-9DF3F18680D5}" dt="2022-07-27T13:28:40.287" v="2835" actId="20577"/>
          <ac:spMkLst>
            <pc:docMk/>
            <pc:sldMk cId="2045385232" sldId="265"/>
            <ac:spMk id="2" creationId="{7ACF5050-2FE7-D51A-3B42-49745B74F8BD}"/>
          </ac:spMkLst>
        </pc:spChg>
        <pc:spChg chg="mod">
          <ac:chgData name="Riccardo Berta" userId="c8694f89-bba4-4576-b0a8-456619ca5a8c" providerId="ADAL" clId="{A8290FA7-622A-D149-8650-9DF3F18680D5}" dt="2022-07-27T13:34:43.252" v="2978" actId="20577"/>
          <ac:spMkLst>
            <pc:docMk/>
            <pc:sldMk cId="2045385232" sldId="265"/>
            <ac:spMk id="3" creationId="{443CA410-E246-EACE-351E-80C846A06F66}"/>
          </ac:spMkLst>
        </pc:spChg>
        <pc:picChg chg="add mod">
          <ac:chgData name="Riccardo Berta" userId="c8694f89-bba4-4576-b0a8-456619ca5a8c" providerId="ADAL" clId="{A8290FA7-622A-D149-8650-9DF3F18680D5}" dt="2022-07-27T13:29:04.301" v="2839" actId="1076"/>
          <ac:picMkLst>
            <pc:docMk/>
            <pc:sldMk cId="2045385232" sldId="265"/>
            <ac:picMk id="5" creationId="{6F2A372C-E4F3-6EB3-7011-0A41077F7959}"/>
          </ac:picMkLst>
        </pc:picChg>
      </pc:sldChg>
      <pc:sldChg chg="del">
        <pc:chgData name="Riccardo Berta" userId="c8694f89-bba4-4576-b0a8-456619ca5a8c" providerId="ADAL" clId="{A8290FA7-622A-D149-8650-9DF3F18680D5}" dt="2022-07-18T11:39:58.869" v="30" actId="2696"/>
        <pc:sldMkLst>
          <pc:docMk/>
          <pc:sldMk cId="4181844165" sldId="266"/>
        </pc:sldMkLst>
      </pc:sldChg>
      <pc:sldChg chg="del">
        <pc:chgData name="Riccardo Berta" userId="c8694f89-bba4-4576-b0a8-456619ca5a8c" providerId="ADAL" clId="{A8290FA7-622A-D149-8650-9DF3F18680D5}" dt="2022-07-18T11:39:59.035" v="31" actId="2696"/>
        <pc:sldMkLst>
          <pc:docMk/>
          <pc:sldMk cId="216455838" sldId="267"/>
        </pc:sldMkLst>
      </pc:sldChg>
      <pc:sldChg chg="del">
        <pc:chgData name="Riccardo Berta" userId="c8694f89-bba4-4576-b0a8-456619ca5a8c" providerId="ADAL" clId="{A8290FA7-622A-D149-8650-9DF3F18680D5}" dt="2022-07-18T11:39:59.202" v="32" actId="2696"/>
        <pc:sldMkLst>
          <pc:docMk/>
          <pc:sldMk cId="3471997037" sldId="269"/>
        </pc:sldMkLst>
      </pc:sldChg>
      <pc:sldChg chg="del">
        <pc:chgData name="Riccardo Berta" userId="c8694f89-bba4-4576-b0a8-456619ca5a8c" providerId="ADAL" clId="{A8290FA7-622A-D149-8650-9DF3F18680D5}" dt="2022-07-18T11:39:59.363" v="33" actId="2696"/>
        <pc:sldMkLst>
          <pc:docMk/>
          <pc:sldMk cId="3130917410" sldId="270"/>
        </pc:sldMkLst>
      </pc:sldChg>
      <pc:sldChg chg="del">
        <pc:chgData name="Riccardo Berta" userId="c8694f89-bba4-4576-b0a8-456619ca5a8c" providerId="ADAL" clId="{A8290FA7-622A-D149-8650-9DF3F18680D5}" dt="2022-07-18T11:39:59.502" v="34" actId="2696"/>
        <pc:sldMkLst>
          <pc:docMk/>
          <pc:sldMk cId="2266699268" sldId="271"/>
        </pc:sldMkLst>
      </pc:sldChg>
      <pc:sldChg chg="del">
        <pc:chgData name="Riccardo Berta" userId="c8694f89-bba4-4576-b0a8-456619ca5a8c" providerId="ADAL" clId="{A8290FA7-622A-D149-8650-9DF3F18680D5}" dt="2022-07-18T11:40:00.091" v="38" actId="2696"/>
        <pc:sldMkLst>
          <pc:docMk/>
          <pc:sldMk cId="993270251" sldId="272"/>
        </pc:sldMkLst>
      </pc:sldChg>
      <pc:sldChg chg="del">
        <pc:chgData name="Riccardo Berta" userId="c8694f89-bba4-4576-b0a8-456619ca5a8c" providerId="ADAL" clId="{A8290FA7-622A-D149-8650-9DF3F18680D5}" dt="2022-07-18T11:39:59.623" v="35" actId="2696"/>
        <pc:sldMkLst>
          <pc:docMk/>
          <pc:sldMk cId="3843819371" sldId="273"/>
        </pc:sldMkLst>
      </pc:sldChg>
      <pc:sldChg chg="del">
        <pc:chgData name="Riccardo Berta" userId="c8694f89-bba4-4576-b0a8-456619ca5a8c" providerId="ADAL" clId="{A8290FA7-622A-D149-8650-9DF3F18680D5}" dt="2022-07-18T11:39:59.806" v="36" actId="2696"/>
        <pc:sldMkLst>
          <pc:docMk/>
          <pc:sldMk cId="3084049364" sldId="274"/>
        </pc:sldMkLst>
      </pc:sldChg>
      <pc:sldChg chg="del">
        <pc:chgData name="Riccardo Berta" userId="c8694f89-bba4-4576-b0a8-456619ca5a8c" providerId="ADAL" clId="{A8290FA7-622A-D149-8650-9DF3F18680D5}" dt="2022-07-18T11:39:59.937" v="37" actId="2696"/>
        <pc:sldMkLst>
          <pc:docMk/>
          <pc:sldMk cId="284781631" sldId="275"/>
        </pc:sldMkLst>
      </pc:sldChg>
      <pc:sldMasterChg chg="modSp mod delSldLayout modSldLayout">
        <pc:chgData name="Riccardo Berta" userId="c8694f89-bba4-4576-b0a8-456619ca5a8c" providerId="ADAL" clId="{A8290FA7-622A-D149-8650-9DF3F18680D5}" dt="2022-07-27T08:45:00.853" v="1135" actId="20577"/>
        <pc:sldMasterMkLst>
          <pc:docMk/>
          <pc:sldMasterMk cId="0" sldId="2147483659"/>
        </pc:sldMasterMkLst>
        <pc:spChg chg="mod">
          <ac:chgData name="Riccardo Berta" userId="c8694f89-bba4-4576-b0a8-456619ca5a8c" providerId="ADAL" clId="{A8290FA7-622A-D149-8650-9DF3F18680D5}" dt="2022-07-27T08:45:00.853" v="1135" actId="20577"/>
          <ac:spMkLst>
            <pc:docMk/>
            <pc:sldMasterMk cId="0" sldId="2147483659"/>
            <ac:spMk id="7" creationId="{00000000-0000-0000-0000-000000000000}"/>
          </ac:spMkLst>
        </pc:spChg>
        <pc:sldLayoutChg chg="del">
          <pc:chgData name="Riccardo Berta" userId="c8694f89-bba4-4576-b0a8-456619ca5a8c" providerId="ADAL" clId="{A8290FA7-622A-D149-8650-9DF3F18680D5}" dt="2022-07-27T07:48:28.832" v="223" actId="2696"/>
          <pc:sldLayoutMkLst>
            <pc:docMk/>
            <pc:sldMasterMk cId="0" sldId="2147483659"/>
            <pc:sldLayoutMk cId="0" sldId="2147483649"/>
          </pc:sldLayoutMkLst>
        </pc:sldLayoutChg>
        <pc:sldLayoutChg chg="delSp">
          <pc:chgData name="Riccardo Berta" userId="c8694f89-bba4-4576-b0a8-456619ca5a8c" providerId="ADAL" clId="{A8290FA7-622A-D149-8650-9DF3F18680D5}" dt="2022-07-27T08:44:23.725" v="1124"/>
          <pc:sldLayoutMkLst>
            <pc:docMk/>
            <pc:sldMasterMk cId="0" sldId="2147483659"/>
            <pc:sldLayoutMk cId="0" sldId="2147483650"/>
          </pc:sldLayoutMkLst>
          <pc:spChg chg="del">
            <ac:chgData name="Riccardo Berta" userId="c8694f89-bba4-4576-b0a8-456619ca5a8c" providerId="ADAL" clId="{A8290FA7-622A-D149-8650-9DF3F18680D5}" dt="2022-07-27T08:44:23.725" v="1124"/>
            <ac:spMkLst>
              <pc:docMk/>
              <pc:sldMasterMk cId="0" sldId="2147483659"/>
              <pc:sldLayoutMk cId="0" sldId="2147483650"/>
              <ac:spMk id="22" creationId="{00000000-0000-0000-0000-000000000000}"/>
            </ac:spMkLst>
          </pc:spChg>
        </pc:sldLayoutChg>
      </pc:sldMasterChg>
    </pc:docChg>
  </pc:docChgLst>
  <pc:docChgLst>
    <pc:chgData name="Riccardo Berta" userId="c8694f89-bba4-4576-b0a8-456619ca5a8c" providerId="ADAL" clId="{285D91C1-4BF4-0841-A283-B28F698AE366}"/>
    <pc:docChg chg="custSel addSld modSld">
      <pc:chgData name="Riccardo Berta" userId="c8694f89-bba4-4576-b0a8-456619ca5a8c" providerId="ADAL" clId="{285D91C1-4BF4-0841-A283-B28F698AE366}" dt="2022-08-26T17:01:29.210" v="222" actId="20577"/>
      <pc:docMkLst>
        <pc:docMk/>
      </pc:docMkLst>
      <pc:sldChg chg="addSp delSp modSp add mod">
        <pc:chgData name="Riccardo Berta" userId="c8694f89-bba4-4576-b0a8-456619ca5a8c" providerId="ADAL" clId="{285D91C1-4BF4-0841-A283-B28F698AE366}" dt="2022-08-26T17:01:29.210" v="222" actId="20577"/>
        <pc:sldMkLst>
          <pc:docMk/>
          <pc:sldMk cId="1388305878" sldId="277"/>
        </pc:sldMkLst>
        <pc:spChg chg="mod">
          <ac:chgData name="Riccardo Berta" userId="c8694f89-bba4-4576-b0a8-456619ca5a8c" providerId="ADAL" clId="{285D91C1-4BF4-0841-A283-B28F698AE366}" dt="2022-08-26T11:06:53.297" v="2" actId="20577"/>
          <ac:spMkLst>
            <pc:docMk/>
            <pc:sldMk cId="1388305878" sldId="277"/>
            <ac:spMk id="83" creationId="{00000000-0000-0000-0000-000000000000}"/>
          </ac:spMkLst>
        </pc:spChg>
        <pc:spChg chg="mod">
          <ac:chgData name="Riccardo Berta" userId="c8694f89-bba4-4576-b0a8-456619ca5a8c" providerId="ADAL" clId="{285D91C1-4BF4-0841-A283-B28F698AE366}" dt="2022-08-26T17:01:29.210" v="222" actId="20577"/>
          <ac:spMkLst>
            <pc:docMk/>
            <pc:sldMk cId="1388305878" sldId="277"/>
            <ac:spMk id="84" creationId="{00000000-0000-0000-0000-000000000000}"/>
          </ac:spMkLst>
        </pc:spChg>
        <pc:picChg chg="add mod">
          <ac:chgData name="Riccardo Berta" userId="c8694f89-bba4-4576-b0a8-456619ca5a8c" providerId="ADAL" clId="{285D91C1-4BF4-0841-A283-B28F698AE366}" dt="2022-08-26T11:13:04.169" v="129" actId="1035"/>
          <ac:picMkLst>
            <pc:docMk/>
            <pc:sldMk cId="1388305878" sldId="277"/>
            <ac:picMk id="3" creationId="{94F1A503-7FFE-557A-BCB0-DC1D9F0CDB3C}"/>
          </ac:picMkLst>
        </pc:picChg>
        <pc:picChg chg="del">
          <ac:chgData name="Riccardo Berta" userId="c8694f89-bba4-4576-b0a8-456619ca5a8c" providerId="ADAL" clId="{285D91C1-4BF4-0841-A283-B28F698AE366}" dt="2022-08-26T11:06:59.121" v="7" actId="478"/>
          <ac:picMkLst>
            <pc:docMk/>
            <pc:sldMk cId="1388305878" sldId="277"/>
            <ac:picMk id="4" creationId="{B37C8976-E86A-4EAB-21EA-45CA6D160B6E}"/>
          </ac:picMkLst>
        </pc:picChg>
        <pc:picChg chg="add mod">
          <ac:chgData name="Riccardo Berta" userId="c8694f89-bba4-4576-b0a8-456619ca5a8c" providerId="ADAL" clId="{285D91C1-4BF4-0841-A283-B28F698AE366}" dt="2022-08-26T11:13:15.479" v="133" actId="1035"/>
          <ac:picMkLst>
            <pc:docMk/>
            <pc:sldMk cId="1388305878" sldId="277"/>
            <ac:picMk id="6" creationId="{55622F76-3F69-85DA-DB04-2F9FA718C471}"/>
          </ac:picMkLst>
        </pc:picChg>
      </pc:sldChg>
      <pc:sldChg chg="addSp delSp modSp add mod">
        <pc:chgData name="Riccardo Berta" userId="c8694f89-bba4-4576-b0a8-456619ca5a8c" providerId="ADAL" clId="{285D91C1-4BF4-0841-A283-B28F698AE366}" dt="2022-08-26T17:01:19.085" v="220" actId="1076"/>
        <pc:sldMkLst>
          <pc:docMk/>
          <pc:sldMk cId="2276488042" sldId="278"/>
        </pc:sldMkLst>
        <pc:spChg chg="mod">
          <ac:chgData name="Riccardo Berta" userId="c8694f89-bba4-4576-b0a8-456619ca5a8c" providerId="ADAL" clId="{285D91C1-4BF4-0841-A283-B28F698AE366}" dt="2022-08-26T11:13:29.102" v="137" actId="20577"/>
          <ac:spMkLst>
            <pc:docMk/>
            <pc:sldMk cId="2276488042" sldId="278"/>
            <ac:spMk id="83" creationId="{00000000-0000-0000-0000-000000000000}"/>
          </ac:spMkLst>
        </pc:spChg>
        <pc:spChg chg="mod">
          <ac:chgData name="Riccardo Berta" userId="c8694f89-bba4-4576-b0a8-456619ca5a8c" providerId="ADAL" clId="{285D91C1-4BF4-0841-A283-B28F698AE366}" dt="2022-08-26T11:21:06.057" v="217" actId="20577"/>
          <ac:spMkLst>
            <pc:docMk/>
            <pc:sldMk cId="2276488042" sldId="278"/>
            <ac:spMk id="84" creationId="{00000000-0000-0000-0000-000000000000}"/>
          </ac:spMkLst>
        </pc:spChg>
        <pc:picChg chg="del">
          <ac:chgData name="Riccardo Berta" userId="c8694f89-bba4-4576-b0a8-456619ca5a8c" providerId="ADAL" clId="{285D91C1-4BF4-0841-A283-B28F698AE366}" dt="2022-08-26T11:15:29.168" v="157" actId="478"/>
          <ac:picMkLst>
            <pc:docMk/>
            <pc:sldMk cId="2276488042" sldId="278"/>
            <ac:picMk id="3" creationId="{94F1A503-7FFE-557A-BCB0-DC1D9F0CDB3C}"/>
          </ac:picMkLst>
        </pc:picChg>
        <pc:picChg chg="add del mod">
          <ac:chgData name="Riccardo Berta" userId="c8694f89-bba4-4576-b0a8-456619ca5a8c" providerId="ADAL" clId="{285D91C1-4BF4-0841-A283-B28F698AE366}" dt="2022-08-26T11:17:51.407" v="196" actId="478"/>
          <ac:picMkLst>
            <pc:docMk/>
            <pc:sldMk cId="2276488042" sldId="278"/>
            <ac:picMk id="4" creationId="{60504E6C-6A9E-9C37-40B0-D19295DDEEC3}"/>
          </ac:picMkLst>
        </pc:picChg>
        <pc:picChg chg="del">
          <ac:chgData name="Riccardo Berta" userId="c8694f89-bba4-4576-b0a8-456619ca5a8c" providerId="ADAL" clId="{285D91C1-4BF4-0841-A283-B28F698AE366}" dt="2022-08-26T11:15:30.021" v="158" actId="478"/>
          <ac:picMkLst>
            <pc:docMk/>
            <pc:sldMk cId="2276488042" sldId="278"/>
            <ac:picMk id="6" creationId="{55622F76-3F69-85DA-DB04-2F9FA718C471}"/>
          </ac:picMkLst>
        </pc:picChg>
        <pc:picChg chg="add mod">
          <ac:chgData name="Riccardo Berta" userId="c8694f89-bba4-4576-b0a8-456619ca5a8c" providerId="ADAL" clId="{285D91C1-4BF4-0841-A283-B28F698AE366}" dt="2022-08-26T17:01:19.085" v="220" actId="1076"/>
          <ac:picMkLst>
            <pc:docMk/>
            <pc:sldMk cId="2276488042" sldId="278"/>
            <ac:picMk id="7" creationId="{12A38CB3-9C82-D386-6AEC-F799DFDA4DBA}"/>
          </ac:picMkLst>
        </pc:picChg>
      </pc:sldChg>
    </pc:docChg>
  </pc:docChgLst>
  <pc:docChgLst>
    <pc:chgData name="Riccardo Berta" userId="c8694f89-bba4-4576-b0a8-456619ca5a8c" providerId="ADAL" clId="{7C058C62-10BC-EF4C-8993-1BF72A6F89DB}"/>
    <pc:docChg chg="undo custSel addSld modSld">
      <pc:chgData name="Riccardo Berta" userId="c8694f89-bba4-4576-b0a8-456619ca5a8c" providerId="ADAL" clId="{7C058C62-10BC-EF4C-8993-1BF72A6F89DB}" dt="2022-11-30T14:05:27.346" v="361" actId="14100"/>
      <pc:docMkLst>
        <pc:docMk/>
      </pc:docMkLst>
      <pc:sldChg chg="addSp delSp modSp mod">
        <pc:chgData name="Riccardo Berta" userId="c8694f89-bba4-4576-b0a8-456619ca5a8c" providerId="ADAL" clId="{7C058C62-10BC-EF4C-8993-1BF72A6F89DB}" dt="2022-11-30T13:51:34.781" v="263" actId="21"/>
        <pc:sldMkLst>
          <pc:docMk/>
          <pc:sldMk cId="390264246" sldId="265"/>
        </pc:sldMkLst>
        <pc:picChg chg="add del mod">
          <ac:chgData name="Riccardo Berta" userId="c8694f89-bba4-4576-b0a8-456619ca5a8c" providerId="ADAL" clId="{7C058C62-10BC-EF4C-8993-1BF72A6F89DB}" dt="2022-11-30T13:51:34.781" v="263" actId="21"/>
          <ac:picMkLst>
            <pc:docMk/>
            <pc:sldMk cId="390264246" sldId="265"/>
            <ac:picMk id="3" creationId="{3F1FF682-8707-666E-8E87-1744AC62454A}"/>
          </ac:picMkLst>
        </pc:picChg>
      </pc:sldChg>
      <pc:sldChg chg="modSp mod">
        <pc:chgData name="Riccardo Berta" userId="c8694f89-bba4-4576-b0a8-456619ca5a8c" providerId="ADAL" clId="{7C058C62-10BC-EF4C-8993-1BF72A6F89DB}" dt="2022-11-30T13:47:27.677" v="39" actId="20577"/>
        <pc:sldMkLst>
          <pc:docMk/>
          <pc:sldMk cId="1421365290" sldId="266"/>
        </pc:sldMkLst>
        <pc:spChg chg="mod">
          <ac:chgData name="Riccardo Berta" userId="c8694f89-bba4-4576-b0a8-456619ca5a8c" providerId="ADAL" clId="{7C058C62-10BC-EF4C-8993-1BF72A6F89DB}" dt="2022-11-30T13:47:27.677" v="39" actId="20577"/>
          <ac:spMkLst>
            <pc:docMk/>
            <pc:sldMk cId="1421365290" sldId="266"/>
            <ac:spMk id="83" creationId="{00000000-0000-0000-0000-000000000000}"/>
          </ac:spMkLst>
        </pc:spChg>
      </pc:sldChg>
      <pc:sldChg chg="addSp delSp modSp mod">
        <pc:chgData name="Riccardo Berta" userId="c8694f89-bba4-4576-b0a8-456619ca5a8c" providerId="ADAL" clId="{7C058C62-10BC-EF4C-8993-1BF72A6F89DB}" dt="2022-11-30T06:38:46.567" v="4" actId="478"/>
        <pc:sldMkLst>
          <pc:docMk/>
          <pc:sldMk cId="3340717972" sldId="284"/>
        </pc:sldMkLst>
        <pc:picChg chg="add del mod">
          <ac:chgData name="Riccardo Berta" userId="c8694f89-bba4-4576-b0a8-456619ca5a8c" providerId="ADAL" clId="{7C058C62-10BC-EF4C-8993-1BF72A6F89DB}" dt="2022-11-30T06:38:46.567" v="4" actId="478"/>
          <ac:picMkLst>
            <pc:docMk/>
            <pc:sldMk cId="3340717972" sldId="284"/>
            <ac:picMk id="3" creationId="{100C7558-A76E-9150-1056-DB2911BCCC4D}"/>
          </ac:picMkLst>
        </pc:picChg>
      </pc:sldChg>
      <pc:sldChg chg="addSp modSp mod">
        <pc:chgData name="Riccardo Berta" userId="c8694f89-bba4-4576-b0a8-456619ca5a8c" providerId="ADAL" clId="{7C058C62-10BC-EF4C-8993-1BF72A6F89DB}" dt="2022-11-30T06:39:07.792" v="10" actId="1076"/>
        <pc:sldMkLst>
          <pc:docMk/>
          <pc:sldMk cId="3236928842" sldId="285"/>
        </pc:sldMkLst>
        <pc:spChg chg="mod">
          <ac:chgData name="Riccardo Berta" userId="c8694f89-bba4-4576-b0a8-456619ca5a8c" providerId="ADAL" clId="{7C058C62-10BC-EF4C-8993-1BF72A6F89DB}" dt="2022-11-30T06:39:02.424" v="9" actId="20577"/>
          <ac:spMkLst>
            <pc:docMk/>
            <pc:sldMk cId="3236928842" sldId="285"/>
            <ac:spMk id="84" creationId="{00000000-0000-0000-0000-000000000000}"/>
          </ac:spMkLst>
        </pc:spChg>
        <pc:picChg chg="add mod">
          <ac:chgData name="Riccardo Berta" userId="c8694f89-bba4-4576-b0a8-456619ca5a8c" providerId="ADAL" clId="{7C058C62-10BC-EF4C-8993-1BF72A6F89DB}" dt="2022-11-30T06:39:07.792" v="10" actId="1076"/>
          <ac:picMkLst>
            <pc:docMk/>
            <pc:sldMk cId="3236928842" sldId="285"/>
            <ac:picMk id="2" creationId="{E42A416E-7017-E79F-F5EF-CB0A47A907B8}"/>
          </ac:picMkLst>
        </pc:picChg>
      </pc:sldChg>
      <pc:sldChg chg="addSp delSp modSp mod">
        <pc:chgData name="Riccardo Berta" userId="c8694f89-bba4-4576-b0a8-456619ca5a8c" providerId="ADAL" clId="{7C058C62-10BC-EF4C-8993-1BF72A6F89DB}" dt="2022-11-30T06:56:10.206" v="34" actId="1076"/>
        <pc:sldMkLst>
          <pc:docMk/>
          <pc:sldMk cId="2235854590" sldId="286"/>
        </pc:sldMkLst>
        <pc:spChg chg="mod">
          <ac:chgData name="Riccardo Berta" userId="c8694f89-bba4-4576-b0a8-456619ca5a8c" providerId="ADAL" clId="{7C058C62-10BC-EF4C-8993-1BF72A6F89DB}" dt="2022-11-30T06:56:06.476" v="33" actId="404"/>
          <ac:spMkLst>
            <pc:docMk/>
            <pc:sldMk cId="2235854590" sldId="286"/>
            <ac:spMk id="84" creationId="{00000000-0000-0000-0000-000000000000}"/>
          </ac:spMkLst>
        </pc:spChg>
        <pc:picChg chg="add mod">
          <ac:chgData name="Riccardo Berta" userId="c8694f89-bba4-4576-b0a8-456619ca5a8c" providerId="ADAL" clId="{7C058C62-10BC-EF4C-8993-1BF72A6F89DB}" dt="2022-11-30T06:56:10.206" v="34" actId="1076"/>
          <ac:picMkLst>
            <pc:docMk/>
            <pc:sldMk cId="2235854590" sldId="286"/>
            <ac:picMk id="3" creationId="{F469BE19-0DD7-89F2-2E95-02D795890598}"/>
          </ac:picMkLst>
        </pc:picChg>
        <pc:picChg chg="add del mod">
          <ac:chgData name="Riccardo Berta" userId="c8694f89-bba4-4576-b0a8-456619ca5a8c" providerId="ADAL" clId="{7C058C62-10BC-EF4C-8993-1BF72A6F89DB}" dt="2022-11-30T06:55:34.472" v="16" actId="478"/>
          <ac:picMkLst>
            <pc:docMk/>
            <pc:sldMk cId="2235854590" sldId="286"/>
            <ac:picMk id="1026" creationId="{C4E972B0-A80B-8D58-9938-76EA7BBEF94C}"/>
          </ac:picMkLst>
        </pc:picChg>
      </pc:sldChg>
      <pc:sldChg chg="modSp mod">
        <pc:chgData name="Riccardo Berta" userId="c8694f89-bba4-4576-b0a8-456619ca5a8c" providerId="ADAL" clId="{7C058C62-10BC-EF4C-8993-1BF72A6F89DB}" dt="2022-11-30T06:43:31.848" v="12" actId="58"/>
        <pc:sldMkLst>
          <pc:docMk/>
          <pc:sldMk cId="1502909300" sldId="294"/>
        </pc:sldMkLst>
        <pc:spChg chg="mod">
          <ac:chgData name="Riccardo Berta" userId="c8694f89-bba4-4576-b0a8-456619ca5a8c" providerId="ADAL" clId="{7C058C62-10BC-EF4C-8993-1BF72A6F89DB}" dt="2022-11-30T06:43:31.848" v="12" actId="58"/>
          <ac:spMkLst>
            <pc:docMk/>
            <pc:sldMk cId="1502909300" sldId="294"/>
            <ac:spMk id="84" creationId="{00000000-0000-0000-0000-000000000000}"/>
          </ac:spMkLst>
        </pc:spChg>
      </pc:sldChg>
      <pc:sldChg chg="addSp delSp modSp add mod">
        <pc:chgData name="Riccardo Berta" userId="c8694f89-bba4-4576-b0a8-456619ca5a8c" providerId="ADAL" clId="{7C058C62-10BC-EF4C-8993-1BF72A6F89DB}" dt="2022-11-30T14:05:27.346" v="361" actId="14100"/>
        <pc:sldMkLst>
          <pc:docMk/>
          <pc:sldMk cId="3085522186" sldId="295"/>
        </pc:sldMkLst>
        <pc:spChg chg="mod">
          <ac:chgData name="Riccardo Berta" userId="c8694f89-bba4-4576-b0a8-456619ca5a8c" providerId="ADAL" clId="{7C058C62-10BC-EF4C-8993-1BF72A6F89DB}" dt="2022-11-30T13:47:23.764" v="37" actId="20577"/>
          <ac:spMkLst>
            <pc:docMk/>
            <pc:sldMk cId="3085522186" sldId="295"/>
            <ac:spMk id="83" creationId="{00000000-0000-0000-0000-000000000000}"/>
          </ac:spMkLst>
        </pc:spChg>
        <pc:spChg chg="mod">
          <ac:chgData name="Riccardo Berta" userId="c8694f89-bba4-4576-b0a8-456619ca5a8c" providerId="ADAL" clId="{7C058C62-10BC-EF4C-8993-1BF72A6F89DB}" dt="2022-11-30T14:05:16.774" v="357" actId="20577"/>
          <ac:spMkLst>
            <pc:docMk/>
            <pc:sldMk cId="3085522186" sldId="295"/>
            <ac:spMk id="84" creationId="{00000000-0000-0000-0000-000000000000}"/>
          </ac:spMkLst>
        </pc:spChg>
        <pc:picChg chg="add del mod">
          <ac:chgData name="Riccardo Berta" userId="c8694f89-bba4-4576-b0a8-456619ca5a8c" providerId="ADAL" clId="{7C058C62-10BC-EF4C-8993-1BF72A6F89DB}" dt="2022-11-30T13:56:04.175" v="276" actId="478"/>
          <ac:picMkLst>
            <pc:docMk/>
            <pc:sldMk cId="3085522186" sldId="295"/>
            <ac:picMk id="3" creationId="{F150B355-6DB0-5265-9BF3-85864EB91579}"/>
          </ac:picMkLst>
        </pc:picChg>
        <pc:picChg chg="add del mod">
          <ac:chgData name="Riccardo Berta" userId="c8694f89-bba4-4576-b0a8-456619ca5a8c" providerId="ADAL" clId="{7C058C62-10BC-EF4C-8993-1BF72A6F89DB}" dt="2022-11-30T13:54:53.885" v="271" actId="478"/>
          <ac:picMkLst>
            <pc:docMk/>
            <pc:sldMk cId="3085522186" sldId="295"/>
            <ac:picMk id="4" creationId="{06FE7F50-1F48-CE8C-E62C-27FDD16EBA10}"/>
          </ac:picMkLst>
        </pc:picChg>
        <pc:picChg chg="add mod modCrop">
          <ac:chgData name="Riccardo Berta" userId="c8694f89-bba4-4576-b0a8-456619ca5a8c" providerId="ADAL" clId="{7C058C62-10BC-EF4C-8993-1BF72A6F89DB}" dt="2022-11-30T14:05:27.346" v="361" actId="14100"/>
          <ac:picMkLst>
            <pc:docMk/>
            <pc:sldMk cId="3085522186" sldId="295"/>
            <ac:picMk id="6" creationId="{75BB4A0E-D9BE-9D1C-ACBF-D8A37FBAFBCB}"/>
          </ac:picMkLst>
        </pc:picChg>
        <pc:picChg chg="del">
          <ac:chgData name="Riccardo Berta" userId="c8694f89-bba4-4576-b0a8-456619ca5a8c" providerId="ADAL" clId="{7C058C62-10BC-EF4C-8993-1BF72A6F89DB}" dt="2022-11-30T13:48:26.645" v="227" actId="478"/>
          <ac:picMkLst>
            <pc:docMk/>
            <pc:sldMk cId="3085522186" sldId="295"/>
            <ac:picMk id="7" creationId="{1229D042-D1D1-2F2F-B146-7C40CF0A2F9C}"/>
          </ac:picMkLst>
        </pc:picChg>
        <pc:picChg chg="del">
          <ac:chgData name="Riccardo Berta" userId="c8694f89-bba4-4576-b0a8-456619ca5a8c" providerId="ADAL" clId="{7C058C62-10BC-EF4C-8993-1BF72A6F89DB}" dt="2022-11-30T13:48:27.968" v="228" actId="478"/>
          <ac:picMkLst>
            <pc:docMk/>
            <pc:sldMk cId="3085522186" sldId="295"/>
            <ac:picMk id="9" creationId="{5A81429D-E372-D90B-2553-DA2D17BFA1E0}"/>
          </ac:picMkLst>
        </pc:picChg>
        <pc:picChg chg="add mod">
          <ac:chgData name="Riccardo Berta" userId="c8694f89-bba4-4576-b0a8-456619ca5a8c" providerId="ADAL" clId="{7C058C62-10BC-EF4C-8993-1BF72A6F89DB}" dt="2022-11-30T14:05:24.013" v="359" actId="1076"/>
          <ac:picMkLst>
            <pc:docMk/>
            <pc:sldMk cId="3085522186" sldId="295"/>
            <ac:picMk id="10" creationId="{F0B211CF-1A46-9B94-85DE-8A95CAFA3E48}"/>
          </ac:picMkLst>
        </pc:picChg>
        <pc:picChg chg="del">
          <ac:chgData name="Riccardo Berta" userId="c8694f89-bba4-4576-b0a8-456619ca5a8c" providerId="ADAL" clId="{7C058C62-10BC-EF4C-8993-1BF72A6F89DB}" dt="2022-11-30T13:48:25.365" v="226" actId="478"/>
          <ac:picMkLst>
            <pc:docMk/>
            <pc:sldMk cId="3085522186" sldId="295"/>
            <ac:picMk id="11" creationId="{3AB37A0A-37F0-67EE-4420-72EED848DFDA}"/>
          </ac:picMkLst>
        </pc:picChg>
        <pc:picChg chg="add mod">
          <ac:chgData name="Riccardo Berta" userId="c8694f89-bba4-4576-b0a8-456619ca5a8c" providerId="ADAL" clId="{7C058C62-10BC-EF4C-8993-1BF72A6F89DB}" dt="2022-11-30T14:05:14.646" v="356" actId="14100"/>
          <ac:picMkLst>
            <pc:docMk/>
            <pc:sldMk cId="3085522186" sldId="295"/>
            <ac:picMk id="13" creationId="{885D5856-8866-20EC-6372-37C504CA9BF5}"/>
          </ac:picMkLst>
        </pc:picChg>
        <pc:picChg chg="add mod">
          <ac:chgData name="Riccardo Berta" userId="c8694f89-bba4-4576-b0a8-456619ca5a8c" providerId="ADAL" clId="{7C058C62-10BC-EF4C-8993-1BF72A6F89DB}" dt="2022-11-30T14:05:10.296" v="354" actId="14100"/>
          <ac:picMkLst>
            <pc:docMk/>
            <pc:sldMk cId="3085522186" sldId="295"/>
            <ac:picMk id="15" creationId="{95A1E1D1-446B-E2E7-7162-C11AF17A155A}"/>
          </ac:picMkLst>
        </pc:picChg>
      </pc:sldChg>
    </pc:docChg>
  </pc:docChgLst>
  <pc:docChgLst>
    <pc:chgData name="Riccardo Berta" userId="c8694f89-bba4-4576-b0a8-456619ca5a8c" providerId="ADAL" clId="{58424B7E-67A2-E24B-9516-C248AFA19009}"/>
    <pc:docChg chg="undo custSel addSld delSld modSld sldOrd modMainMaster">
      <pc:chgData name="Riccardo Berta" userId="c8694f89-bba4-4576-b0a8-456619ca5a8c" providerId="ADAL" clId="{58424B7E-67A2-E24B-9516-C248AFA19009}" dt="2022-08-30T09:41:00.751" v="1457" actId="20577"/>
      <pc:docMkLst>
        <pc:docMk/>
      </pc:docMkLst>
      <pc:sldChg chg="modSp mod">
        <pc:chgData name="Riccardo Berta" userId="c8694f89-bba4-4576-b0a8-456619ca5a8c" providerId="ADAL" clId="{58424B7E-67A2-E24B-9516-C248AFA19009}" dt="2022-08-30T09:38:38.114" v="1432" actId="790"/>
        <pc:sldMkLst>
          <pc:docMk/>
          <pc:sldMk cId="0" sldId="256"/>
        </pc:sldMkLst>
        <pc:spChg chg="mod">
          <ac:chgData name="Riccardo Berta" userId="c8694f89-bba4-4576-b0a8-456619ca5a8c" providerId="ADAL" clId="{58424B7E-67A2-E24B-9516-C248AFA19009}" dt="2022-08-30T09:38:38.114" v="1432" actId="790"/>
          <ac:spMkLst>
            <pc:docMk/>
            <pc:sldMk cId="0" sldId="256"/>
            <ac:spMk id="62" creationId="{00000000-0000-0000-0000-000000000000}"/>
          </ac:spMkLst>
        </pc:spChg>
      </pc:sldChg>
      <pc:sldChg chg="addSp modSp mod">
        <pc:chgData name="Riccardo Berta" userId="c8694f89-bba4-4576-b0a8-456619ca5a8c" providerId="ADAL" clId="{58424B7E-67A2-E24B-9516-C248AFA19009}" dt="2022-08-30T09:37:52.468" v="1397" actId="20577"/>
        <pc:sldMkLst>
          <pc:docMk/>
          <pc:sldMk cId="0" sldId="257"/>
        </pc:sldMkLst>
        <pc:spChg chg="mod">
          <ac:chgData name="Riccardo Berta" userId="c8694f89-bba4-4576-b0a8-456619ca5a8c" providerId="ADAL" clId="{58424B7E-67A2-E24B-9516-C248AFA19009}" dt="2022-08-30T09:37:52.468" v="1397" actId="20577"/>
          <ac:spMkLst>
            <pc:docMk/>
            <pc:sldMk cId="0" sldId="257"/>
            <ac:spMk id="83" creationId="{00000000-0000-0000-0000-000000000000}"/>
          </ac:spMkLst>
        </pc:spChg>
        <pc:spChg chg="mod">
          <ac:chgData name="Riccardo Berta" userId="c8694f89-bba4-4576-b0a8-456619ca5a8c" providerId="ADAL" clId="{58424B7E-67A2-E24B-9516-C248AFA19009}" dt="2022-08-30T08:54:17.949" v="242" actId="20577"/>
          <ac:spMkLst>
            <pc:docMk/>
            <pc:sldMk cId="0" sldId="257"/>
            <ac:spMk id="84" creationId="{00000000-0000-0000-0000-000000000000}"/>
          </ac:spMkLst>
        </pc:spChg>
        <pc:picChg chg="add mod">
          <ac:chgData name="Riccardo Berta" userId="c8694f89-bba4-4576-b0a8-456619ca5a8c" providerId="ADAL" clId="{58424B7E-67A2-E24B-9516-C248AFA19009}" dt="2022-08-30T08:54:52.448" v="247" actId="1076"/>
          <ac:picMkLst>
            <pc:docMk/>
            <pc:sldMk cId="0" sldId="257"/>
            <ac:picMk id="3" creationId="{EE0D0F3E-A843-92E5-ABBC-F41E3CA3C922}"/>
          </ac:picMkLst>
        </pc:picChg>
        <pc:picChg chg="add mod">
          <ac:chgData name="Riccardo Berta" userId="c8694f89-bba4-4576-b0a8-456619ca5a8c" providerId="ADAL" clId="{58424B7E-67A2-E24B-9516-C248AFA19009}" dt="2022-08-30T08:54:40.649" v="245" actId="1076"/>
          <ac:picMkLst>
            <pc:docMk/>
            <pc:sldMk cId="0" sldId="257"/>
            <ac:picMk id="5" creationId="{692F2B73-F6B6-F2AC-BB2A-2B1020944694}"/>
          </ac:picMkLst>
        </pc:picChg>
      </pc:sldChg>
      <pc:sldChg chg="modSp mod">
        <pc:chgData name="Riccardo Berta" userId="c8694f89-bba4-4576-b0a8-456619ca5a8c" providerId="ADAL" clId="{58424B7E-67A2-E24B-9516-C248AFA19009}" dt="2022-08-30T09:41:00.751" v="1457" actId="20577"/>
        <pc:sldMkLst>
          <pc:docMk/>
          <pc:sldMk cId="3018556184" sldId="259"/>
        </pc:sldMkLst>
        <pc:spChg chg="mod">
          <ac:chgData name="Riccardo Berta" userId="c8694f89-bba4-4576-b0a8-456619ca5a8c" providerId="ADAL" clId="{58424B7E-67A2-E24B-9516-C248AFA19009}" dt="2022-08-30T09:40:55.801" v="1443" actId="20577"/>
          <ac:spMkLst>
            <pc:docMk/>
            <pc:sldMk cId="3018556184" sldId="259"/>
            <ac:spMk id="2" creationId="{41268BF7-2F3B-A5C4-4F7E-1982399FCE62}"/>
          </ac:spMkLst>
        </pc:spChg>
        <pc:spChg chg="mod">
          <ac:chgData name="Riccardo Berta" userId="c8694f89-bba4-4576-b0a8-456619ca5a8c" providerId="ADAL" clId="{58424B7E-67A2-E24B-9516-C248AFA19009}" dt="2022-08-30T09:41:00.751" v="1457" actId="20577"/>
          <ac:spMkLst>
            <pc:docMk/>
            <pc:sldMk cId="3018556184" sldId="259"/>
            <ac:spMk id="3" creationId="{38BFAA1C-1163-169B-2D77-6FEF73CC8512}"/>
          </ac:spMkLst>
        </pc:spChg>
      </pc:sldChg>
      <pc:sldChg chg="del">
        <pc:chgData name="Riccardo Berta" userId="c8694f89-bba4-4576-b0a8-456619ca5a8c" providerId="ADAL" clId="{58424B7E-67A2-E24B-9516-C248AFA19009}" dt="2022-08-30T08:44:09.932" v="12" actId="2696"/>
        <pc:sldMkLst>
          <pc:docMk/>
          <pc:sldMk cId="1066709261" sldId="260"/>
        </pc:sldMkLst>
      </pc:sldChg>
      <pc:sldChg chg="addSp modSp add mod">
        <pc:chgData name="Riccardo Berta" userId="c8694f89-bba4-4576-b0a8-456619ca5a8c" providerId="ADAL" clId="{58424B7E-67A2-E24B-9516-C248AFA19009}" dt="2022-08-30T09:38:04.406" v="1411" actId="20577"/>
        <pc:sldMkLst>
          <pc:docMk/>
          <pc:sldMk cId="3692252167" sldId="260"/>
        </pc:sldMkLst>
        <pc:spChg chg="mod">
          <ac:chgData name="Riccardo Berta" userId="c8694f89-bba4-4576-b0a8-456619ca5a8c" providerId="ADAL" clId="{58424B7E-67A2-E24B-9516-C248AFA19009}" dt="2022-08-30T09:38:04.406" v="1411" actId="20577"/>
          <ac:spMkLst>
            <pc:docMk/>
            <pc:sldMk cId="3692252167" sldId="260"/>
            <ac:spMk id="83" creationId="{00000000-0000-0000-0000-000000000000}"/>
          </ac:spMkLst>
        </pc:spChg>
        <pc:spChg chg="mod">
          <ac:chgData name="Riccardo Berta" userId="c8694f89-bba4-4576-b0a8-456619ca5a8c" providerId="ADAL" clId="{58424B7E-67A2-E24B-9516-C248AFA19009}" dt="2022-08-30T09:04:35.320" v="520" actId="20577"/>
          <ac:spMkLst>
            <pc:docMk/>
            <pc:sldMk cId="3692252167" sldId="260"/>
            <ac:spMk id="84" creationId="{00000000-0000-0000-0000-000000000000}"/>
          </ac:spMkLst>
        </pc:spChg>
        <pc:picChg chg="add mod">
          <ac:chgData name="Riccardo Berta" userId="c8694f89-bba4-4576-b0a8-456619ca5a8c" providerId="ADAL" clId="{58424B7E-67A2-E24B-9516-C248AFA19009}" dt="2022-08-30T09:05:43.669" v="528" actId="1076"/>
          <ac:picMkLst>
            <pc:docMk/>
            <pc:sldMk cId="3692252167" sldId="260"/>
            <ac:picMk id="3" creationId="{26020D26-A3D1-87FF-6D23-30510A8347CA}"/>
          </ac:picMkLst>
        </pc:picChg>
        <pc:picChg chg="add mod">
          <ac:chgData name="Riccardo Berta" userId="c8694f89-bba4-4576-b0a8-456619ca5a8c" providerId="ADAL" clId="{58424B7E-67A2-E24B-9516-C248AFA19009}" dt="2022-08-30T09:05:45.736" v="529" actId="1076"/>
          <ac:picMkLst>
            <pc:docMk/>
            <pc:sldMk cId="3692252167" sldId="260"/>
            <ac:picMk id="5" creationId="{9FA419C2-E609-741E-D65C-C1D117A7308B}"/>
          </ac:picMkLst>
        </pc:picChg>
        <pc:picChg chg="add mod">
          <ac:chgData name="Riccardo Berta" userId="c8694f89-bba4-4576-b0a8-456619ca5a8c" providerId="ADAL" clId="{58424B7E-67A2-E24B-9516-C248AFA19009}" dt="2022-08-30T09:05:50.436" v="530" actId="1076"/>
          <ac:picMkLst>
            <pc:docMk/>
            <pc:sldMk cId="3692252167" sldId="260"/>
            <ac:picMk id="7" creationId="{3ECFDE7C-5996-8F77-AAD8-C21E11379B42}"/>
          </ac:picMkLst>
        </pc:picChg>
      </pc:sldChg>
      <pc:sldChg chg="addSp modSp add mod">
        <pc:chgData name="Riccardo Berta" userId="c8694f89-bba4-4576-b0a8-456619ca5a8c" providerId="ADAL" clId="{58424B7E-67A2-E24B-9516-C248AFA19009}" dt="2022-08-30T09:35:29.211" v="1307" actId="21"/>
        <pc:sldMkLst>
          <pc:docMk/>
          <pc:sldMk cId="846979211" sldId="261"/>
        </pc:sldMkLst>
        <pc:spChg chg="mod">
          <ac:chgData name="Riccardo Berta" userId="c8694f89-bba4-4576-b0a8-456619ca5a8c" providerId="ADAL" clId="{58424B7E-67A2-E24B-9516-C248AFA19009}" dt="2022-08-30T09:06:58.258" v="533" actId="20577"/>
          <ac:spMkLst>
            <pc:docMk/>
            <pc:sldMk cId="846979211" sldId="261"/>
            <ac:spMk id="83" creationId="{00000000-0000-0000-0000-000000000000}"/>
          </ac:spMkLst>
        </pc:spChg>
        <pc:spChg chg="mod">
          <ac:chgData name="Riccardo Berta" userId="c8694f89-bba4-4576-b0a8-456619ca5a8c" providerId="ADAL" clId="{58424B7E-67A2-E24B-9516-C248AFA19009}" dt="2022-08-30T09:35:29.211" v="1307" actId="21"/>
          <ac:spMkLst>
            <pc:docMk/>
            <pc:sldMk cId="846979211" sldId="261"/>
            <ac:spMk id="84" creationId="{00000000-0000-0000-0000-000000000000}"/>
          </ac:spMkLst>
        </pc:spChg>
        <pc:picChg chg="add mod">
          <ac:chgData name="Riccardo Berta" userId="c8694f89-bba4-4576-b0a8-456619ca5a8c" providerId="ADAL" clId="{58424B7E-67A2-E24B-9516-C248AFA19009}" dt="2022-08-30T09:08:52.432" v="561" actId="1076"/>
          <ac:picMkLst>
            <pc:docMk/>
            <pc:sldMk cId="846979211" sldId="261"/>
            <ac:picMk id="3" creationId="{ABE3CA87-0B25-2C79-A596-21112343DAEC}"/>
          </ac:picMkLst>
        </pc:picChg>
      </pc:sldChg>
      <pc:sldChg chg="modSp add mod">
        <pc:chgData name="Riccardo Berta" userId="c8694f89-bba4-4576-b0a8-456619ca5a8c" providerId="ADAL" clId="{58424B7E-67A2-E24B-9516-C248AFA19009}" dt="2022-08-30T09:19:27.119" v="830" actId="20577"/>
        <pc:sldMkLst>
          <pc:docMk/>
          <pc:sldMk cId="447929702" sldId="262"/>
        </pc:sldMkLst>
        <pc:spChg chg="mod">
          <ac:chgData name="Riccardo Berta" userId="c8694f89-bba4-4576-b0a8-456619ca5a8c" providerId="ADAL" clId="{58424B7E-67A2-E24B-9516-C248AFA19009}" dt="2022-08-30T09:09:40.371" v="566" actId="20577"/>
          <ac:spMkLst>
            <pc:docMk/>
            <pc:sldMk cId="447929702" sldId="262"/>
            <ac:spMk id="83" creationId="{00000000-0000-0000-0000-000000000000}"/>
          </ac:spMkLst>
        </pc:spChg>
        <pc:spChg chg="mod">
          <ac:chgData name="Riccardo Berta" userId="c8694f89-bba4-4576-b0a8-456619ca5a8c" providerId="ADAL" clId="{58424B7E-67A2-E24B-9516-C248AFA19009}" dt="2022-08-30T09:19:27.119" v="830" actId="20577"/>
          <ac:spMkLst>
            <pc:docMk/>
            <pc:sldMk cId="447929702" sldId="262"/>
            <ac:spMk id="84" creationId="{00000000-0000-0000-0000-000000000000}"/>
          </ac:spMkLst>
        </pc:spChg>
      </pc:sldChg>
      <pc:sldChg chg="addSp modSp add mod ord">
        <pc:chgData name="Riccardo Berta" userId="c8694f89-bba4-4576-b0a8-456619ca5a8c" providerId="ADAL" clId="{58424B7E-67A2-E24B-9516-C248AFA19009}" dt="2022-08-30T09:40:40.663" v="1434" actId="20578"/>
        <pc:sldMkLst>
          <pc:docMk/>
          <pc:sldMk cId="11402927" sldId="263"/>
        </pc:sldMkLst>
        <pc:spChg chg="mod">
          <ac:chgData name="Riccardo Berta" userId="c8694f89-bba4-4576-b0a8-456619ca5a8c" providerId="ADAL" clId="{58424B7E-67A2-E24B-9516-C248AFA19009}" dt="2022-08-30T09:26:18.243" v="1009" actId="20577"/>
          <ac:spMkLst>
            <pc:docMk/>
            <pc:sldMk cId="11402927" sldId="263"/>
            <ac:spMk id="83" creationId="{00000000-0000-0000-0000-000000000000}"/>
          </ac:spMkLst>
        </pc:spChg>
        <pc:spChg chg="mod">
          <ac:chgData name="Riccardo Berta" userId="c8694f89-bba4-4576-b0a8-456619ca5a8c" providerId="ADAL" clId="{58424B7E-67A2-E24B-9516-C248AFA19009}" dt="2022-08-30T09:32:06.516" v="1199" actId="404"/>
          <ac:spMkLst>
            <pc:docMk/>
            <pc:sldMk cId="11402927" sldId="263"/>
            <ac:spMk id="84" creationId="{00000000-0000-0000-0000-000000000000}"/>
          </ac:spMkLst>
        </pc:spChg>
        <pc:picChg chg="add mod">
          <ac:chgData name="Riccardo Berta" userId="c8694f89-bba4-4576-b0a8-456619ca5a8c" providerId="ADAL" clId="{58424B7E-67A2-E24B-9516-C248AFA19009}" dt="2022-08-30T09:29:03.309" v="1117" actId="1076"/>
          <ac:picMkLst>
            <pc:docMk/>
            <pc:sldMk cId="11402927" sldId="263"/>
            <ac:picMk id="3" creationId="{F3D401DB-61B8-1C3E-9105-7EC9ACE0FC92}"/>
          </ac:picMkLst>
        </pc:picChg>
        <pc:picChg chg="add mod">
          <ac:chgData name="Riccardo Berta" userId="c8694f89-bba4-4576-b0a8-456619ca5a8c" providerId="ADAL" clId="{58424B7E-67A2-E24B-9516-C248AFA19009}" dt="2022-08-30T09:32:36.205" v="1204" actId="1076"/>
          <ac:picMkLst>
            <pc:docMk/>
            <pc:sldMk cId="11402927" sldId="263"/>
            <ac:picMk id="5" creationId="{5D828C5A-E211-5917-F0A3-478949F392AF}"/>
          </ac:picMkLst>
        </pc:picChg>
        <pc:picChg chg="add mod">
          <ac:chgData name="Riccardo Berta" userId="c8694f89-bba4-4576-b0a8-456619ca5a8c" providerId="ADAL" clId="{58424B7E-67A2-E24B-9516-C248AFA19009}" dt="2022-08-30T09:32:25.306" v="1202" actId="1076"/>
          <ac:picMkLst>
            <pc:docMk/>
            <pc:sldMk cId="11402927" sldId="263"/>
            <ac:picMk id="7" creationId="{0C7BE3E7-6868-19EE-3253-53A71F868074}"/>
          </ac:picMkLst>
        </pc:picChg>
        <pc:picChg chg="add mod">
          <ac:chgData name="Riccardo Berta" userId="c8694f89-bba4-4576-b0a8-456619ca5a8c" providerId="ADAL" clId="{58424B7E-67A2-E24B-9516-C248AFA19009}" dt="2022-08-30T09:32:20.372" v="1201" actId="1076"/>
          <ac:picMkLst>
            <pc:docMk/>
            <pc:sldMk cId="11402927" sldId="263"/>
            <ac:picMk id="9" creationId="{4FF45D8D-E910-4192-97BD-DEBE87AA0D7F}"/>
          </ac:picMkLst>
        </pc:picChg>
        <pc:picChg chg="add mod">
          <ac:chgData name="Riccardo Berta" userId="c8694f89-bba4-4576-b0a8-456619ca5a8c" providerId="ADAL" clId="{58424B7E-67A2-E24B-9516-C248AFA19009}" dt="2022-08-30T09:32:16.472" v="1200" actId="1076"/>
          <ac:picMkLst>
            <pc:docMk/>
            <pc:sldMk cId="11402927" sldId="263"/>
            <ac:picMk id="11" creationId="{85A08A20-9095-CFB9-3040-825FE39CFB8A}"/>
          </ac:picMkLst>
        </pc:picChg>
      </pc:sldChg>
      <pc:sldChg chg="del">
        <pc:chgData name="Riccardo Berta" userId="c8694f89-bba4-4576-b0a8-456619ca5a8c" providerId="ADAL" clId="{58424B7E-67A2-E24B-9516-C248AFA19009}" dt="2022-08-30T08:44:10.781" v="14" actId="2696"/>
        <pc:sldMkLst>
          <pc:docMk/>
          <pc:sldMk cId="2190566097" sldId="263"/>
        </pc:sldMkLst>
      </pc:sldChg>
      <pc:sldChg chg="modSp add mod ord">
        <pc:chgData name="Riccardo Berta" userId="c8694f89-bba4-4576-b0a8-456619ca5a8c" providerId="ADAL" clId="{58424B7E-67A2-E24B-9516-C248AFA19009}" dt="2022-08-30T09:40:38.066" v="1433" actId="20578"/>
        <pc:sldMkLst>
          <pc:docMk/>
          <pc:sldMk cId="2794482370" sldId="264"/>
        </pc:sldMkLst>
        <pc:spChg chg="mod">
          <ac:chgData name="Riccardo Berta" userId="c8694f89-bba4-4576-b0a8-456619ca5a8c" providerId="ADAL" clId="{58424B7E-67A2-E24B-9516-C248AFA19009}" dt="2022-08-30T09:35:37.505" v="1317" actId="20577"/>
          <ac:spMkLst>
            <pc:docMk/>
            <pc:sldMk cId="2794482370" sldId="264"/>
            <ac:spMk id="83" creationId="{00000000-0000-0000-0000-000000000000}"/>
          </ac:spMkLst>
        </pc:spChg>
        <pc:spChg chg="mod">
          <ac:chgData name="Riccardo Berta" userId="c8694f89-bba4-4576-b0a8-456619ca5a8c" providerId="ADAL" clId="{58424B7E-67A2-E24B-9516-C248AFA19009}" dt="2022-08-30T09:37:23.887" v="1369" actId="20577"/>
          <ac:spMkLst>
            <pc:docMk/>
            <pc:sldMk cId="2794482370" sldId="264"/>
            <ac:spMk id="84" creationId="{00000000-0000-0000-0000-000000000000}"/>
          </ac:spMkLst>
        </pc:spChg>
      </pc:sldChg>
      <pc:sldChg chg="del">
        <pc:chgData name="Riccardo Berta" userId="c8694f89-bba4-4576-b0a8-456619ca5a8c" providerId="ADAL" clId="{58424B7E-67A2-E24B-9516-C248AFA19009}" dt="2022-08-30T08:44:11.185" v="15" actId="2696"/>
        <pc:sldMkLst>
          <pc:docMk/>
          <pc:sldMk cId="3888810046" sldId="264"/>
        </pc:sldMkLst>
      </pc:sldChg>
      <pc:sldChg chg="add del">
        <pc:chgData name="Riccardo Berta" userId="c8694f89-bba4-4576-b0a8-456619ca5a8c" providerId="ADAL" clId="{58424B7E-67A2-E24B-9516-C248AFA19009}" dt="2022-08-30T09:40:43.113" v="1435" actId="2696"/>
        <pc:sldMkLst>
          <pc:docMk/>
          <pc:sldMk cId="1840044115" sldId="265"/>
        </pc:sldMkLst>
      </pc:sldChg>
      <pc:sldChg chg="del">
        <pc:chgData name="Riccardo Berta" userId="c8694f89-bba4-4576-b0a8-456619ca5a8c" providerId="ADAL" clId="{58424B7E-67A2-E24B-9516-C248AFA19009}" dt="2022-08-30T08:44:10.392" v="13" actId="2696"/>
        <pc:sldMkLst>
          <pc:docMk/>
          <pc:sldMk cId="2733657070" sldId="265"/>
        </pc:sldMkLst>
      </pc:sldChg>
      <pc:sldChg chg="del">
        <pc:chgData name="Riccardo Berta" userId="c8694f89-bba4-4576-b0a8-456619ca5a8c" providerId="ADAL" clId="{58424B7E-67A2-E24B-9516-C248AFA19009}" dt="2022-08-30T08:44:11.546" v="16" actId="2696"/>
        <pc:sldMkLst>
          <pc:docMk/>
          <pc:sldMk cId="2836957529" sldId="266"/>
        </pc:sldMkLst>
      </pc:sldChg>
      <pc:sldChg chg="add del">
        <pc:chgData name="Riccardo Berta" userId="c8694f89-bba4-4576-b0a8-456619ca5a8c" providerId="ADAL" clId="{58424B7E-67A2-E24B-9516-C248AFA19009}" dt="2022-08-30T09:40:44.686" v="1436" actId="2696"/>
        <pc:sldMkLst>
          <pc:docMk/>
          <pc:sldMk cId="3173063083" sldId="266"/>
        </pc:sldMkLst>
      </pc:sldChg>
      <pc:sldChg chg="del">
        <pc:chgData name="Riccardo Berta" userId="c8694f89-bba4-4576-b0a8-456619ca5a8c" providerId="ADAL" clId="{58424B7E-67A2-E24B-9516-C248AFA19009}" dt="2022-08-30T08:44:11.879" v="17" actId="2696"/>
        <pc:sldMkLst>
          <pc:docMk/>
          <pc:sldMk cId="3519359877" sldId="267"/>
        </pc:sldMkLst>
      </pc:sldChg>
      <pc:sldChg chg="add del">
        <pc:chgData name="Riccardo Berta" userId="c8694f89-bba4-4576-b0a8-456619ca5a8c" providerId="ADAL" clId="{58424B7E-67A2-E24B-9516-C248AFA19009}" dt="2022-08-30T09:40:45.351" v="1437" actId="2696"/>
        <pc:sldMkLst>
          <pc:docMk/>
          <pc:sldMk cId="4284808824" sldId="267"/>
        </pc:sldMkLst>
      </pc:sldChg>
      <pc:sldChg chg="add del">
        <pc:chgData name="Riccardo Berta" userId="c8694f89-bba4-4576-b0a8-456619ca5a8c" providerId="ADAL" clId="{58424B7E-67A2-E24B-9516-C248AFA19009}" dt="2022-08-30T09:40:46.386" v="1438" actId="2696"/>
        <pc:sldMkLst>
          <pc:docMk/>
          <pc:sldMk cId="2262434218" sldId="268"/>
        </pc:sldMkLst>
      </pc:sldChg>
      <pc:sldChg chg="del">
        <pc:chgData name="Riccardo Berta" userId="c8694f89-bba4-4576-b0a8-456619ca5a8c" providerId="ADAL" clId="{58424B7E-67A2-E24B-9516-C248AFA19009}" dt="2022-08-30T08:44:12.296" v="18" actId="2696"/>
        <pc:sldMkLst>
          <pc:docMk/>
          <pc:sldMk cId="3883776362" sldId="268"/>
        </pc:sldMkLst>
      </pc:sldChg>
      <pc:sldChg chg="del">
        <pc:chgData name="Riccardo Berta" userId="c8694f89-bba4-4576-b0a8-456619ca5a8c" providerId="ADAL" clId="{58424B7E-67A2-E24B-9516-C248AFA19009}" dt="2022-08-30T08:44:12.734" v="19" actId="2696"/>
        <pc:sldMkLst>
          <pc:docMk/>
          <pc:sldMk cId="482081013" sldId="269"/>
        </pc:sldMkLst>
      </pc:sldChg>
      <pc:sldChg chg="del">
        <pc:chgData name="Riccardo Berta" userId="c8694f89-bba4-4576-b0a8-456619ca5a8c" providerId="ADAL" clId="{58424B7E-67A2-E24B-9516-C248AFA19009}" dt="2022-08-30T08:44:13.162" v="20" actId="2696"/>
        <pc:sldMkLst>
          <pc:docMk/>
          <pc:sldMk cId="761532774" sldId="270"/>
        </pc:sldMkLst>
      </pc:sldChg>
      <pc:sldChg chg="del">
        <pc:chgData name="Riccardo Berta" userId="c8694f89-bba4-4576-b0a8-456619ca5a8c" providerId="ADAL" clId="{58424B7E-67A2-E24B-9516-C248AFA19009}" dt="2022-08-30T08:44:13.596" v="21" actId="2696"/>
        <pc:sldMkLst>
          <pc:docMk/>
          <pc:sldMk cId="3967202540" sldId="271"/>
        </pc:sldMkLst>
      </pc:sldChg>
      <pc:sldChg chg="del">
        <pc:chgData name="Riccardo Berta" userId="c8694f89-bba4-4576-b0a8-456619ca5a8c" providerId="ADAL" clId="{58424B7E-67A2-E24B-9516-C248AFA19009}" dt="2022-08-30T08:44:14.037" v="22" actId="2696"/>
        <pc:sldMkLst>
          <pc:docMk/>
          <pc:sldMk cId="2355894371" sldId="272"/>
        </pc:sldMkLst>
      </pc:sldChg>
      <pc:sldChg chg="del">
        <pc:chgData name="Riccardo Berta" userId="c8694f89-bba4-4576-b0a8-456619ca5a8c" providerId="ADAL" clId="{58424B7E-67A2-E24B-9516-C248AFA19009}" dt="2022-08-30T08:44:14.570" v="23" actId="2696"/>
        <pc:sldMkLst>
          <pc:docMk/>
          <pc:sldMk cId="3843819371" sldId="273"/>
        </pc:sldMkLst>
      </pc:sldChg>
      <pc:sldChg chg="del">
        <pc:chgData name="Riccardo Berta" userId="c8694f89-bba4-4576-b0a8-456619ca5a8c" providerId="ADAL" clId="{58424B7E-67A2-E24B-9516-C248AFA19009}" dt="2022-08-30T08:44:15.613" v="24" actId="2696"/>
        <pc:sldMkLst>
          <pc:docMk/>
          <pc:sldMk cId="806177680" sldId="274"/>
        </pc:sldMkLst>
      </pc:sldChg>
      <pc:sldChg chg="del">
        <pc:chgData name="Riccardo Berta" userId="c8694f89-bba4-4576-b0a8-456619ca5a8c" providerId="ADAL" clId="{58424B7E-67A2-E24B-9516-C248AFA19009}" dt="2022-08-30T08:44:16.250" v="25" actId="2696"/>
        <pc:sldMkLst>
          <pc:docMk/>
          <pc:sldMk cId="284781631" sldId="275"/>
        </pc:sldMkLst>
      </pc:sldChg>
      <pc:sldChg chg="del">
        <pc:chgData name="Riccardo Berta" userId="c8694f89-bba4-4576-b0a8-456619ca5a8c" providerId="ADAL" clId="{58424B7E-67A2-E24B-9516-C248AFA19009}" dt="2022-08-30T08:44:17.013" v="26" actId="2696"/>
        <pc:sldMkLst>
          <pc:docMk/>
          <pc:sldMk cId="4125292156" sldId="276"/>
        </pc:sldMkLst>
      </pc:sldChg>
      <pc:sldChg chg="del">
        <pc:chgData name="Riccardo Berta" userId="c8694f89-bba4-4576-b0a8-456619ca5a8c" providerId="ADAL" clId="{58424B7E-67A2-E24B-9516-C248AFA19009}" dt="2022-08-30T08:44:17.602" v="27" actId="2696"/>
        <pc:sldMkLst>
          <pc:docMk/>
          <pc:sldMk cId="1388305878" sldId="277"/>
        </pc:sldMkLst>
      </pc:sldChg>
      <pc:sldChg chg="del">
        <pc:chgData name="Riccardo Berta" userId="c8694f89-bba4-4576-b0a8-456619ca5a8c" providerId="ADAL" clId="{58424B7E-67A2-E24B-9516-C248AFA19009}" dt="2022-08-30T08:44:18.091" v="28" actId="2696"/>
        <pc:sldMkLst>
          <pc:docMk/>
          <pc:sldMk cId="2276488042" sldId="278"/>
        </pc:sldMkLst>
      </pc:sldChg>
      <pc:sldMasterChg chg="modSldLayout">
        <pc:chgData name="Riccardo Berta" userId="c8694f89-bba4-4576-b0a8-456619ca5a8c" providerId="ADAL" clId="{58424B7E-67A2-E24B-9516-C248AFA19009}" dt="2022-08-30T08:51:17.059" v="152" actId="948"/>
        <pc:sldMasterMkLst>
          <pc:docMk/>
          <pc:sldMasterMk cId="0" sldId="2147483659"/>
        </pc:sldMasterMkLst>
        <pc:sldLayoutChg chg="modSp mod">
          <pc:chgData name="Riccardo Berta" userId="c8694f89-bba4-4576-b0a8-456619ca5a8c" providerId="ADAL" clId="{58424B7E-67A2-E24B-9516-C248AFA19009}" dt="2022-08-30T08:51:17.059" v="152" actId="948"/>
          <pc:sldLayoutMkLst>
            <pc:docMk/>
            <pc:sldMasterMk cId="0" sldId="2147483659"/>
            <pc:sldLayoutMk cId="0" sldId="2147483650"/>
          </pc:sldLayoutMkLst>
          <pc:spChg chg="mod">
            <ac:chgData name="Riccardo Berta" userId="c8694f89-bba4-4576-b0a8-456619ca5a8c" providerId="ADAL" clId="{58424B7E-67A2-E24B-9516-C248AFA19009}" dt="2022-08-30T08:51:17.059" v="152" actId="948"/>
            <ac:spMkLst>
              <pc:docMk/>
              <pc:sldMasterMk cId="0" sldId="2147483659"/>
              <pc:sldLayoutMk cId="0" sldId="2147483650"/>
              <ac:spMk id="23" creationId="{00000000-0000-0000-0000-000000000000}"/>
            </ac:spMkLst>
          </pc:spChg>
        </pc:sldLayoutChg>
      </pc:sldMasterChg>
    </pc:docChg>
  </pc:docChgLst>
  <pc:docChgLst>
    <pc:chgData name="Riccardo Berta" userId="c8694f89-bba4-4576-b0a8-456619ca5a8c" providerId="ADAL" clId="{89457721-8AF9-BB44-BAF2-46F7B0D7D7E8}"/>
    <pc:docChg chg="custSel addSld delSld modSld">
      <pc:chgData name="Riccardo Berta" userId="c8694f89-bba4-4576-b0a8-456619ca5a8c" providerId="ADAL" clId="{89457721-8AF9-BB44-BAF2-46F7B0D7D7E8}" dt="2022-08-30T09:55:24.863" v="44" actId="20577"/>
      <pc:docMkLst>
        <pc:docMk/>
      </pc:docMkLst>
      <pc:sldChg chg="modSp mod">
        <pc:chgData name="Riccardo Berta" userId="c8694f89-bba4-4576-b0a8-456619ca5a8c" providerId="ADAL" clId="{89457721-8AF9-BB44-BAF2-46F7B0D7D7E8}" dt="2022-08-30T09:54:06.379" v="7" actId="20577"/>
        <pc:sldMkLst>
          <pc:docMk/>
          <pc:sldMk cId="0" sldId="256"/>
        </pc:sldMkLst>
        <pc:spChg chg="mod">
          <ac:chgData name="Riccardo Berta" userId="c8694f89-bba4-4576-b0a8-456619ca5a8c" providerId="ADAL" clId="{89457721-8AF9-BB44-BAF2-46F7B0D7D7E8}" dt="2022-08-30T09:54:06.379" v="7" actId="20577"/>
          <ac:spMkLst>
            <pc:docMk/>
            <pc:sldMk cId="0" sldId="256"/>
            <ac:spMk id="62" creationId="{00000000-0000-0000-0000-000000000000}"/>
          </ac:spMkLst>
        </pc:spChg>
      </pc:sldChg>
      <pc:sldChg chg="delSp modSp mod">
        <pc:chgData name="Riccardo Berta" userId="c8694f89-bba4-4576-b0a8-456619ca5a8c" providerId="ADAL" clId="{89457721-8AF9-BB44-BAF2-46F7B0D7D7E8}" dt="2022-08-30T09:54:23.221" v="18" actId="478"/>
        <pc:sldMkLst>
          <pc:docMk/>
          <pc:sldMk cId="0" sldId="257"/>
        </pc:sldMkLst>
        <pc:spChg chg="mod">
          <ac:chgData name="Riccardo Berta" userId="c8694f89-bba4-4576-b0a8-456619ca5a8c" providerId="ADAL" clId="{89457721-8AF9-BB44-BAF2-46F7B0D7D7E8}" dt="2022-08-30T09:54:14.367" v="13" actId="20577"/>
          <ac:spMkLst>
            <pc:docMk/>
            <pc:sldMk cId="0" sldId="257"/>
            <ac:spMk id="83" creationId="{00000000-0000-0000-0000-000000000000}"/>
          </ac:spMkLst>
        </pc:spChg>
        <pc:spChg chg="mod">
          <ac:chgData name="Riccardo Berta" userId="c8694f89-bba4-4576-b0a8-456619ca5a8c" providerId="ADAL" clId="{89457721-8AF9-BB44-BAF2-46F7B0D7D7E8}" dt="2022-08-30T09:54:19.217" v="17" actId="20577"/>
          <ac:spMkLst>
            <pc:docMk/>
            <pc:sldMk cId="0" sldId="257"/>
            <ac:spMk id="84" creationId="{00000000-0000-0000-0000-000000000000}"/>
          </ac:spMkLst>
        </pc:spChg>
        <pc:picChg chg="del">
          <ac:chgData name="Riccardo Berta" userId="c8694f89-bba4-4576-b0a8-456619ca5a8c" providerId="ADAL" clId="{89457721-8AF9-BB44-BAF2-46F7B0D7D7E8}" dt="2022-08-30T09:54:23.221" v="18" actId="478"/>
          <ac:picMkLst>
            <pc:docMk/>
            <pc:sldMk cId="0" sldId="257"/>
            <ac:picMk id="3" creationId="{EE0D0F3E-A843-92E5-ABBC-F41E3CA3C922}"/>
          </ac:picMkLst>
        </pc:picChg>
        <pc:picChg chg="del">
          <ac:chgData name="Riccardo Berta" userId="c8694f89-bba4-4576-b0a8-456619ca5a8c" providerId="ADAL" clId="{89457721-8AF9-BB44-BAF2-46F7B0D7D7E8}" dt="2022-08-30T09:54:16.325" v="14" actId="478"/>
          <ac:picMkLst>
            <pc:docMk/>
            <pc:sldMk cId="0" sldId="257"/>
            <ac:picMk id="5" creationId="{692F2B73-F6B6-F2AC-BB2A-2B1020944694}"/>
          </ac:picMkLst>
        </pc:picChg>
      </pc:sldChg>
      <pc:sldChg chg="modSp mod">
        <pc:chgData name="Riccardo Berta" userId="c8694f89-bba4-4576-b0a8-456619ca5a8c" providerId="ADAL" clId="{89457721-8AF9-BB44-BAF2-46F7B0D7D7E8}" dt="2022-08-30T09:54:11.362" v="10" actId="20577"/>
        <pc:sldMkLst>
          <pc:docMk/>
          <pc:sldMk cId="3018556184" sldId="259"/>
        </pc:sldMkLst>
        <pc:spChg chg="mod">
          <ac:chgData name="Riccardo Berta" userId="c8694f89-bba4-4576-b0a8-456619ca5a8c" providerId="ADAL" clId="{89457721-8AF9-BB44-BAF2-46F7B0D7D7E8}" dt="2022-08-30T09:54:11.362" v="10" actId="20577"/>
          <ac:spMkLst>
            <pc:docMk/>
            <pc:sldMk cId="3018556184" sldId="259"/>
            <ac:spMk id="3" creationId="{38BFAA1C-1163-169B-2D77-6FEF73CC8512}"/>
          </ac:spMkLst>
        </pc:spChg>
      </pc:sldChg>
      <pc:sldChg chg="add">
        <pc:chgData name="Riccardo Berta" userId="c8694f89-bba4-4576-b0a8-456619ca5a8c" providerId="ADAL" clId="{89457721-8AF9-BB44-BAF2-46F7B0D7D7E8}" dt="2022-08-30T09:54:31.238" v="24"/>
        <pc:sldMkLst>
          <pc:docMk/>
          <pc:sldMk cId="3239712184" sldId="260"/>
        </pc:sldMkLst>
      </pc:sldChg>
      <pc:sldChg chg="del">
        <pc:chgData name="Riccardo Berta" userId="c8694f89-bba4-4576-b0a8-456619ca5a8c" providerId="ADAL" clId="{89457721-8AF9-BB44-BAF2-46F7B0D7D7E8}" dt="2022-08-30T09:54:26.068" v="19" actId="2696"/>
        <pc:sldMkLst>
          <pc:docMk/>
          <pc:sldMk cId="3692252167" sldId="260"/>
        </pc:sldMkLst>
      </pc:sldChg>
      <pc:sldChg chg="add">
        <pc:chgData name="Riccardo Berta" userId="c8694f89-bba4-4576-b0a8-456619ca5a8c" providerId="ADAL" clId="{89457721-8AF9-BB44-BAF2-46F7B0D7D7E8}" dt="2022-08-30T09:54:32.176" v="25"/>
        <pc:sldMkLst>
          <pc:docMk/>
          <pc:sldMk cId="723946338" sldId="261"/>
        </pc:sldMkLst>
      </pc:sldChg>
      <pc:sldChg chg="del">
        <pc:chgData name="Riccardo Berta" userId="c8694f89-bba4-4576-b0a8-456619ca5a8c" providerId="ADAL" clId="{89457721-8AF9-BB44-BAF2-46F7B0D7D7E8}" dt="2022-08-30T09:54:26.532" v="20" actId="2696"/>
        <pc:sldMkLst>
          <pc:docMk/>
          <pc:sldMk cId="846979211" sldId="261"/>
        </pc:sldMkLst>
      </pc:sldChg>
      <pc:sldChg chg="del">
        <pc:chgData name="Riccardo Berta" userId="c8694f89-bba4-4576-b0a8-456619ca5a8c" providerId="ADAL" clId="{89457721-8AF9-BB44-BAF2-46F7B0D7D7E8}" dt="2022-08-30T09:54:26.938" v="21" actId="2696"/>
        <pc:sldMkLst>
          <pc:docMk/>
          <pc:sldMk cId="447929702" sldId="262"/>
        </pc:sldMkLst>
      </pc:sldChg>
      <pc:sldChg chg="add">
        <pc:chgData name="Riccardo Berta" userId="c8694f89-bba4-4576-b0a8-456619ca5a8c" providerId="ADAL" clId="{89457721-8AF9-BB44-BAF2-46F7B0D7D7E8}" dt="2022-08-30T09:54:33.167" v="26"/>
        <pc:sldMkLst>
          <pc:docMk/>
          <pc:sldMk cId="1167696200" sldId="262"/>
        </pc:sldMkLst>
      </pc:sldChg>
      <pc:sldChg chg="del">
        <pc:chgData name="Riccardo Berta" userId="c8694f89-bba4-4576-b0a8-456619ca5a8c" providerId="ADAL" clId="{89457721-8AF9-BB44-BAF2-46F7B0D7D7E8}" dt="2022-08-30T09:54:27.400" v="22" actId="2696"/>
        <pc:sldMkLst>
          <pc:docMk/>
          <pc:sldMk cId="11402927" sldId="263"/>
        </pc:sldMkLst>
      </pc:sldChg>
      <pc:sldChg chg="modSp add mod">
        <pc:chgData name="Riccardo Berta" userId="c8694f89-bba4-4576-b0a8-456619ca5a8c" providerId="ADAL" clId="{89457721-8AF9-BB44-BAF2-46F7B0D7D7E8}" dt="2022-08-30T09:55:24.863" v="44" actId="20577"/>
        <pc:sldMkLst>
          <pc:docMk/>
          <pc:sldMk cId="1817587258" sldId="263"/>
        </pc:sldMkLst>
        <pc:spChg chg="mod">
          <ac:chgData name="Riccardo Berta" userId="c8694f89-bba4-4576-b0a8-456619ca5a8c" providerId="ADAL" clId="{89457721-8AF9-BB44-BAF2-46F7B0D7D7E8}" dt="2022-08-30T09:54:51.021" v="28"/>
          <ac:spMkLst>
            <pc:docMk/>
            <pc:sldMk cId="1817587258" sldId="263"/>
            <ac:spMk id="83" creationId="{00000000-0000-0000-0000-000000000000}"/>
          </ac:spMkLst>
        </pc:spChg>
        <pc:spChg chg="mod">
          <ac:chgData name="Riccardo Berta" userId="c8694f89-bba4-4576-b0a8-456619ca5a8c" providerId="ADAL" clId="{89457721-8AF9-BB44-BAF2-46F7B0D7D7E8}" dt="2022-08-30T09:55:24.863" v="44" actId="20577"/>
          <ac:spMkLst>
            <pc:docMk/>
            <pc:sldMk cId="1817587258" sldId="263"/>
            <ac:spMk id="84" creationId="{00000000-0000-0000-0000-000000000000}"/>
          </ac:spMkLst>
        </pc:spChg>
      </pc:sldChg>
      <pc:sldChg chg="del">
        <pc:chgData name="Riccardo Berta" userId="c8694f89-bba4-4576-b0a8-456619ca5a8c" providerId="ADAL" clId="{89457721-8AF9-BB44-BAF2-46F7B0D7D7E8}" dt="2022-08-30T09:54:27.959" v="23" actId="2696"/>
        <pc:sldMkLst>
          <pc:docMk/>
          <pc:sldMk cId="2794482370" sldId="264"/>
        </pc:sldMkLst>
      </pc:sldChg>
    </pc:docChg>
  </pc:docChgLst>
  <pc:docChgLst>
    <pc:chgData name="Riccardo Berta" userId="c8694f89-bba4-4576-b0a8-456619ca5a8c" providerId="ADAL" clId="{3BE5F907-C8AD-664D-9A34-9A4BFD79485C}"/>
    <pc:docChg chg="undo custSel addSld delSld modSld">
      <pc:chgData name="Riccardo Berta" userId="c8694f89-bba4-4576-b0a8-456619ca5a8c" providerId="ADAL" clId="{3BE5F907-C8AD-664D-9A34-9A4BFD79485C}" dt="2022-10-18T15:34:51.976" v="313"/>
      <pc:docMkLst>
        <pc:docMk/>
      </pc:docMkLst>
      <pc:sldChg chg="modSp mod">
        <pc:chgData name="Riccardo Berta" userId="c8694f89-bba4-4576-b0a8-456619ca5a8c" providerId="ADAL" clId="{3BE5F907-C8AD-664D-9A34-9A4BFD79485C}" dt="2022-10-18T15:19:54.397" v="34"/>
        <pc:sldMkLst>
          <pc:docMk/>
          <pc:sldMk cId="3018556184" sldId="259"/>
        </pc:sldMkLst>
        <pc:spChg chg="mod">
          <ac:chgData name="Riccardo Berta" userId="c8694f89-bba4-4576-b0a8-456619ca5a8c" providerId="ADAL" clId="{3BE5F907-C8AD-664D-9A34-9A4BFD79485C}" dt="2022-10-18T15:19:54.397" v="34"/>
          <ac:spMkLst>
            <pc:docMk/>
            <pc:sldMk cId="3018556184" sldId="259"/>
            <ac:spMk id="3" creationId="{38BFAA1C-1163-169B-2D77-6FEF73CC8512}"/>
          </ac:spMkLst>
        </pc:spChg>
      </pc:sldChg>
      <pc:sldChg chg="del">
        <pc:chgData name="Riccardo Berta" userId="c8694f89-bba4-4576-b0a8-456619ca5a8c" providerId="ADAL" clId="{3BE5F907-C8AD-664D-9A34-9A4BFD79485C}" dt="2022-10-18T15:19:25.710" v="0" actId="2696"/>
        <pc:sldMkLst>
          <pc:docMk/>
          <pc:sldMk cId="4009627132" sldId="270"/>
        </pc:sldMkLst>
      </pc:sldChg>
      <pc:sldChg chg="modSp mod">
        <pc:chgData name="Riccardo Berta" userId="c8694f89-bba4-4576-b0a8-456619ca5a8c" providerId="ADAL" clId="{3BE5F907-C8AD-664D-9A34-9A4BFD79485C}" dt="2022-10-18T15:21:31.217" v="57" actId="21"/>
        <pc:sldMkLst>
          <pc:docMk/>
          <pc:sldMk cId="0" sldId="271"/>
        </pc:sldMkLst>
        <pc:spChg chg="mod">
          <ac:chgData name="Riccardo Berta" userId="c8694f89-bba4-4576-b0a8-456619ca5a8c" providerId="ADAL" clId="{3BE5F907-C8AD-664D-9A34-9A4BFD79485C}" dt="2022-10-18T15:19:38.783" v="28" actId="20577"/>
          <ac:spMkLst>
            <pc:docMk/>
            <pc:sldMk cId="0" sldId="271"/>
            <ac:spMk id="83" creationId="{00000000-0000-0000-0000-000000000000}"/>
          </ac:spMkLst>
        </pc:spChg>
        <pc:spChg chg="mod">
          <ac:chgData name="Riccardo Berta" userId="c8694f89-bba4-4576-b0a8-456619ca5a8c" providerId="ADAL" clId="{3BE5F907-C8AD-664D-9A34-9A4BFD79485C}" dt="2022-10-18T15:21:31.217" v="57" actId="21"/>
          <ac:spMkLst>
            <pc:docMk/>
            <pc:sldMk cId="0" sldId="271"/>
            <ac:spMk id="84" creationId="{00000000-0000-0000-0000-000000000000}"/>
          </ac:spMkLst>
        </pc:spChg>
      </pc:sldChg>
      <pc:sldChg chg="modSp mod">
        <pc:chgData name="Riccardo Berta" userId="c8694f89-bba4-4576-b0a8-456619ca5a8c" providerId="ADAL" clId="{3BE5F907-C8AD-664D-9A34-9A4BFD79485C}" dt="2022-10-18T15:21:30.609" v="56" actId="20577"/>
        <pc:sldMkLst>
          <pc:docMk/>
          <pc:sldMk cId="1745368266" sldId="272"/>
        </pc:sldMkLst>
        <pc:spChg chg="mod">
          <ac:chgData name="Riccardo Berta" userId="c8694f89-bba4-4576-b0a8-456619ca5a8c" providerId="ADAL" clId="{3BE5F907-C8AD-664D-9A34-9A4BFD79485C}" dt="2022-10-18T15:19:49.014" v="32" actId="20577"/>
          <ac:spMkLst>
            <pc:docMk/>
            <pc:sldMk cId="1745368266" sldId="272"/>
            <ac:spMk id="83" creationId="{00000000-0000-0000-0000-000000000000}"/>
          </ac:spMkLst>
        </pc:spChg>
        <pc:spChg chg="mod">
          <ac:chgData name="Riccardo Berta" userId="c8694f89-bba4-4576-b0a8-456619ca5a8c" providerId="ADAL" clId="{3BE5F907-C8AD-664D-9A34-9A4BFD79485C}" dt="2022-10-18T15:21:30.609" v="56" actId="20577"/>
          <ac:spMkLst>
            <pc:docMk/>
            <pc:sldMk cId="1745368266" sldId="272"/>
            <ac:spMk id="84" creationId="{00000000-0000-0000-0000-000000000000}"/>
          </ac:spMkLst>
        </pc:spChg>
      </pc:sldChg>
      <pc:sldChg chg="addSp delSp modSp mod">
        <pc:chgData name="Riccardo Berta" userId="c8694f89-bba4-4576-b0a8-456619ca5a8c" providerId="ADAL" clId="{3BE5F907-C8AD-664D-9A34-9A4BFD79485C}" dt="2022-10-18T15:30:23.746" v="294" actId="20577"/>
        <pc:sldMkLst>
          <pc:docMk/>
          <pc:sldMk cId="548990234" sldId="280"/>
        </pc:sldMkLst>
        <pc:spChg chg="mod">
          <ac:chgData name="Riccardo Berta" userId="c8694f89-bba4-4576-b0a8-456619ca5a8c" providerId="ADAL" clId="{3BE5F907-C8AD-664D-9A34-9A4BFD79485C}" dt="2022-10-18T15:30:23.746" v="294" actId="20577"/>
          <ac:spMkLst>
            <pc:docMk/>
            <pc:sldMk cId="548990234" sldId="280"/>
            <ac:spMk id="83" creationId="{00000000-0000-0000-0000-000000000000}"/>
          </ac:spMkLst>
        </pc:spChg>
        <pc:spChg chg="mod">
          <ac:chgData name="Riccardo Berta" userId="c8694f89-bba4-4576-b0a8-456619ca5a8c" providerId="ADAL" clId="{3BE5F907-C8AD-664D-9A34-9A4BFD79485C}" dt="2022-10-18T15:28:04.434" v="259" actId="404"/>
          <ac:spMkLst>
            <pc:docMk/>
            <pc:sldMk cId="548990234" sldId="280"/>
            <ac:spMk id="84" creationId="{00000000-0000-0000-0000-000000000000}"/>
          </ac:spMkLst>
        </pc:spChg>
        <pc:picChg chg="add del mod">
          <ac:chgData name="Riccardo Berta" userId="c8694f89-bba4-4576-b0a8-456619ca5a8c" providerId="ADAL" clId="{3BE5F907-C8AD-664D-9A34-9A4BFD79485C}" dt="2022-10-18T15:23:33.784" v="143" actId="478"/>
          <ac:picMkLst>
            <pc:docMk/>
            <pc:sldMk cId="548990234" sldId="280"/>
            <ac:picMk id="3" creationId="{6C9C2C44-FF05-5F13-27FF-CC403F545BA9}"/>
          </ac:picMkLst>
        </pc:picChg>
        <pc:picChg chg="add mod">
          <ac:chgData name="Riccardo Berta" userId="c8694f89-bba4-4576-b0a8-456619ca5a8c" providerId="ADAL" clId="{3BE5F907-C8AD-664D-9A34-9A4BFD79485C}" dt="2022-10-18T15:23:47.278" v="146" actId="1076"/>
          <ac:picMkLst>
            <pc:docMk/>
            <pc:sldMk cId="548990234" sldId="280"/>
            <ac:picMk id="5" creationId="{937EB013-F97D-D43D-A6E8-F7ED0B21CD16}"/>
          </ac:picMkLst>
        </pc:picChg>
        <pc:picChg chg="add mod">
          <ac:chgData name="Riccardo Berta" userId="c8694f89-bba4-4576-b0a8-456619ca5a8c" providerId="ADAL" clId="{3BE5F907-C8AD-664D-9A34-9A4BFD79485C}" dt="2022-10-18T15:24:02.270" v="151" actId="14100"/>
          <ac:picMkLst>
            <pc:docMk/>
            <pc:sldMk cId="548990234" sldId="280"/>
            <ac:picMk id="7" creationId="{14B656CA-FA22-A6BE-1C97-B65B0A9FA4D7}"/>
          </ac:picMkLst>
        </pc:picChg>
        <pc:picChg chg="add mod">
          <ac:chgData name="Riccardo Berta" userId="c8694f89-bba4-4576-b0a8-456619ca5a8c" providerId="ADAL" clId="{3BE5F907-C8AD-664D-9A34-9A4BFD79485C}" dt="2022-10-18T15:28:09.192" v="271" actId="1036"/>
          <ac:picMkLst>
            <pc:docMk/>
            <pc:sldMk cId="548990234" sldId="280"/>
            <ac:picMk id="9" creationId="{5862ADA4-01C1-0ECE-70B4-9F8CAB0FC8CE}"/>
          </ac:picMkLst>
        </pc:picChg>
      </pc:sldChg>
      <pc:sldChg chg="addSp delSp modSp add mod">
        <pc:chgData name="Riccardo Berta" userId="c8694f89-bba4-4576-b0a8-456619ca5a8c" providerId="ADAL" clId="{3BE5F907-C8AD-664D-9A34-9A4BFD79485C}" dt="2022-10-18T15:34:51.976" v="313"/>
        <pc:sldMkLst>
          <pc:docMk/>
          <pc:sldMk cId="2245398079" sldId="281"/>
        </pc:sldMkLst>
        <pc:spChg chg="mod">
          <ac:chgData name="Riccardo Berta" userId="c8694f89-bba4-4576-b0a8-456619ca5a8c" providerId="ADAL" clId="{3BE5F907-C8AD-664D-9A34-9A4BFD79485C}" dt="2022-10-18T15:30:31.717" v="297" actId="20577"/>
          <ac:spMkLst>
            <pc:docMk/>
            <pc:sldMk cId="2245398079" sldId="281"/>
            <ac:spMk id="83" creationId="{00000000-0000-0000-0000-000000000000}"/>
          </ac:spMkLst>
        </pc:spChg>
        <pc:spChg chg="mod">
          <ac:chgData name="Riccardo Berta" userId="c8694f89-bba4-4576-b0a8-456619ca5a8c" providerId="ADAL" clId="{3BE5F907-C8AD-664D-9A34-9A4BFD79485C}" dt="2022-10-18T15:34:38.625" v="312" actId="20577"/>
          <ac:spMkLst>
            <pc:docMk/>
            <pc:sldMk cId="2245398079" sldId="281"/>
            <ac:spMk id="84" creationId="{00000000-0000-0000-0000-000000000000}"/>
          </ac:spMkLst>
        </pc:spChg>
        <pc:picChg chg="add mod">
          <ac:chgData name="Riccardo Berta" userId="c8694f89-bba4-4576-b0a8-456619ca5a8c" providerId="ADAL" clId="{3BE5F907-C8AD-664D-9A34-9A4BFD79485C}" dt="2022-10-18T15:34:51.976" v="313"/>
          <ac:picMkLst>
            <pc:docMk/>
            <pc:sldMk cId="2245398079" sldId="281"/>
            <ac:picMk id="3" creationId="{A000F50C-6C84-6963-5FD1-E9C65FD14616}"/>
          </ac:picMkLst>
        </pc:picChg>
        <pc:picChg chg="del">
          <ac:chgData name="Riccardo Berta" userId="c8694f89-bba4-4576-b0a8-456619ca5a8c" providerId="ADAL" clId="{3BE5F907-C8AD-664D-9A34-9A4BFD79485C}" dt="2022-10-18T15:30:16.402" v="288" actId="478"/>
          <ac:picMkLst>
            <pc:docMk/>
            <pc:sldMk cId="2245398079" sldId="281"/>
            <ac:picMk id="5" creationId="{937EB013-F97D-D43D-A6E8-F7ED0B21CD16}"/>
          </ac:picMkLst>
        </pc:picChg>
        <pc:picChg chg="del">
          <ac:chgData name="Riccardo Berta" userId="c8694f89-bba4-4576-b0a8-456619ca5a8c" providerId="ADAL" clId="{3BE5F907-C8AD-664D-9A34-9A4BFD79485C}" dt="2022-10-18T15:30:16.922" v="289" actId="478"/>
          <ac:picMkLst>
            <pc:docMk/>
            <pc:sldMk cId="2245398079" sldId="281"/>
            <ac:picMk id="7" creationId="{14B656CA-FA22-A6BE-1C97-B65B0A9FA4D7}"/>
          </ac:picMkLst>
        </pc:picChg>
        <pc:picChg chg="del">
          <ac:chgData name="Riccardo Berta" userId="c8694f89-bba4-4576-b0a8-456619ca5a8c" providerId="ADAL" clId="{3BE5F907-C8AD-664D-9A34-9A4BFD79485C}" dt="2022-10-18T15:30:17.694" v="290" actId="478"/>
          <ac:picMkLst>
            <pc:docMk/>
            <pc:sldMk cId="2245398079" sldId="281"/>
            <ac:picMk id="9" creationId="{5862ADA4-01C1-0ECE-70B4-9F8CAB0FC8C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88131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296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599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6763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4333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75849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1094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0965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1001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4845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10056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501290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02356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36336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22454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01351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76128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05408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4440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2967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2409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6570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1434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599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676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3212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99074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4970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1736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lnSpc>
                <a:spcPct val="100000"/>
              </a:lnSpc>
              <a:spcBef>
                <a:spcPts val="600"/>
              </a:spcBef>
              <a:spcAft>
                <a:spcPts val="600"/>
              </a:spcAft>
              <a:buSzPts val="1500"/>
              <a:buChar char="○"/>
              <a:defRPr sz="1500"/>
            </a:lvl2pPr>
            <a:lvl3pPr marL="1371600" lvl="2" indent="-317500">
              <a:lnSpc>
                <a:spcPct val="100000"/>
              </a:lnSpc>
              <a:spcBef>
                <a:spcPts val="600"/>
              </a:spcBef>
              <a:spcAft>
                <a:spcPts val="60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lang="it-IT" dirty="0"/>
          </a:p>
          <a:p>
            <a:pPr lvl="2"/>
            <a:endParaRPr dirty="0"/>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 Id="rId9" Type="http://schemas.openxmlformats.org/officeDocument/2006/relationships/image" Target="../media/image60.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p>
            <a:pPr lvl="0"/>
            <a:r>
              <a:rPr lang="it-IT" dirty="0"/>
              <a:t>Timing</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Glitches (3)</a:t>
            </a:r>
            <a:endParaRPr dirty="0"/>
          </a:p>
        </p:txBody>
      </p:sp>
      <p:sp>
        <p:nvSpPr>
          <p:cNvPr id="84" name="Google Shape;84;p14"/>
          <p:cNvSpPr txBox="1">
            <a:spLocks noGrp="1"/>
          </p:cNvSpPr>
          <p:nvPr>
            <p:ph type="body" idx="1"/>
          </p:nvPr>
        </p:nvSpPr>
        <p:spPr>
          <a:xfrm>
            <a:off x="162750" y="1212537"/>
            <a:ext cx="8818500" cy="5352036"/>
          </a:xfrm>
          <a:prstGeom prst="rect">
            <a:avLst/>
          </a:prstGeom>
        </p:spPr>
        <p:txBody>
          <a:bodyPr spcFirstLastPara="1" wrap="square" lIns="91425" tIns="91425" rIns="91425" bIns="91425" anchor="t" anchorCtr="0">
            <a:noAutofit/>
          </a:bodyPr>
          <a:lstStyle/>
          <a:p>
            <a:pPr lvl="0"/>
            <a:r>
              <a:rPr lang="en-GB" dirty="0"/>
              <a:t>We can eliminate glitches by adding redundant implicants to the K-map to cover these boundaries</a:t>
            </a:r>
          </a:p>
          <a:p>
            <a:pPr lvl="1"/>
            <a:r>
              <a:rPr lang="en-GB" dirty="0"/>
              <a:t>at the cost of extra hardware</a:t>
            </a:r>
          </a:p>
          <a:p>
            <a:pPr lvl="1"/>
            <a:endParaRPr lang="en-GB" dirty="0"/>
          </a:p>
          <a:p>
            <a:pPr lvl="1"/>
            <a:endParaRPr lang="en-GB" dirty="0"/>
          </a:p>
          <a:p>
            <a:pPr lvl="1"/>
            <a:endParaRPr lang="en-GB" dirty="0"/>
          </a:p>
          <a:p>
            <a:pPr lvl="1"/>
            <a:endParaRPr lang="en-GB" dirty="0"/>
          </a:p>
          <a:p>
            <a:pPr lvl="1"/>
            <a:endParaRPr lang="en-GB" sz="600" dirty="0"/>
          </a:p>
          <a:p>
            <a:pPr lvl="0"/>
            <a:r>
              <a:rPr lang="en-GB" dirty="0"/>
              <a:t>However, </a:t>
            </a:r>
            <a:r>
              <a:rPr lang="en-GB" b="1" dirty="0"/>
              <a:t>simultaneous transitions on multiple inputs </a:t>
            </a:r>
            <a:r>
              <a:rPr lang="en-GB" dirty="0"/>
              <a:t>can also cause glitches that cannot be fixed by adding hardware</a:t>
            </a:r>
          </a:p>
          <a:p>
            <a:pPr lvl="0"/>
            <a:r>
              <a:rPr lang="en-GB" dirty="0"/>
              <a:t>The vast majority of interesting systems have these simultaneous transitions, then glitches are a fact of life in most circuits</a:t>
            </a:r>
          </a:p>
          <a:p>
            <a:pPr lvl="0"/>
            <a:endParaRPr lang="en-GB" dirty="0"/>
          </a:p>
          <a:p>
            <a:pPr lvl="0"/>
            <a:r>
              <a:rPr lang="en-GB" dirty="0"/>
              <a:t>The point is </a:t>
            </a:r>
            <a:r>
              <a:rPr lang="en-GB" b="1" dirty="0"/>
              <a:t>not to eliminate them </a:t>
            </a:r>
            <a:r>
              <a:rPr lang="en-GB" dirty="0"/>
              <a:t>but to </a:t>
            </a:r>
            <a:r>
              <a:rPr lang="en-GB" b="1" dirty="0"/>
              <a:t>be aware that they exist</a:t>
            </a:r>
          </a:p>
          <a:p>
            <a:pPr lvl="1"/>
            <a:r>
              <a:rPr lang="en-GB" dirty="0"/>
              <a:t>this is especially important when looking at timing diagrams on a simulator or oscilloscope</a:t>
            </a:r>
          </a:p>
          <a:p>
            <a:pPr lvl="1"/>
            <a:endParaRPr lang="en-GB" dirty="0"/>
          </a:p>
        </p:txBody>
      </p:sp>
      <p:pic>
        <p:nvPicPr>
          <p:cNvPr id="3" name="Immagine 2">
            <a:extLst>
              <a:ext uri="{FF2B5EF4-FFF2-40B4-BE49-F238E27FC236}">
                <a16:creationId xmlns:a16="http://schemas.microsoft.com/office/drawing/2014/main" id="{E5F0582C-5829-0A00-7DF3-8645DBD2BF62}"/>
              </a:ext>
            </a:extLst>
          </p:cNvPr>
          <p:cNvPicPr>
            <a:picLocks noChangeAspect="1"/>
          </p:cNvPicPr>
          <p:nvPr/>
        </p:nvPicPr>
        <p:blipFill>
          <a:blip r:embed="rId3"/>
          <a:stretch>
            <a:fillRect/>
          </a:stretch>
        </p:blipFill>
        <p:spPr>
          <a:xfrm>
            <a:off x="723331" y="2266002"/>
            <a:ext cx="2186959" cy="1569588"/>
          </a:xfrm>
          <a:prstGeom prst="rect">
            <a:avLst/>
          </a:prstGeom>
        </p:spPr>
      </p:pic>
      <p:pic>
        <p:nvPicPr>
          <p:cNvPr id="5" name="Immagine 4">
            <a:extLst>
              <a:ext uri="{FF2B5EF4-FFF2-40B4-BE49-F238E27FC236}">
                <a16:creationId xmlns:a16="http://schemas.microsoft.com/office/drawing/2014/main" id="{42BD469C-A8E9-F680-DF60-3C3C9949F9CA}"/>
              </a:ext>
            </a:extLst>
          </p:cNvPr>
          <p:cNvPicPr>
            <a:picLocks noChangeAspect="1"/>
          </p:cNvPicPr>
          <p:nvPr/>
        </p:nvPicPr>
        <p:blipFill>
          <a:blip r:embed="rId4"/>
          <a:stretch>
            <a:fillRect/>
          </a:stretch>
        </p:blipFill>
        <p:spPr>
          <a:xfrm>
            <a:off x="3470871" y="2349954"/>
            <a:ext cx="3169408" cy="1412583"/>
          </a:xfrm>
          <a:prstGeom prst="rect">
            <a:avLst/>
          </a:prstGeom>
        </p:spPr>
      </p:pic>
    </p:spTree>
    <p:extLst>
      <p:ext uri="{BB962C8B-B14F-4D97-AF65-F5344CB8AC3E}">
        <p14:creationId xmlns:p14="http://schemas.microsoft.com/office/powerpoint/2010/main" val="1421365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Wire delay</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We have assumed that </a:t>
            </a:r>
            <a:r>
              <a:rPr lang="en-GB" b="1" dirty="0"/>
              <a:t>wires are equipotential connections that have a single voltage along their entire length</a:t>
            </a:r>
          </a:p>
          <a:p>
            <a:pPr lvl="0"/>
            <a:endParaRPr lang="en-GB" dirty="0"/>
          </a:p>
          <a:p>
            <a:pPr lvl="0"/>
            <a:r>
              <a:rPr lang="en-GB" dirty="0"/>
              <a:t>However, signals </a:t>
            </a:r>
            <a:r>
              <a:rPr lang="en-GB" b="1" dirty="0"/>
              <a:t>propagate</a:t>
            </a:r>
            <a:r>
              <a:rPr lang="en-GB" dirty="0"/>
              <a:t> along wires at the speed of light in the form of electromagnetic waves</a:t>
            </a:r>
          </a:p>
          <a:p>
            <a:pPr lvl="1"/>
            <a:r>
              <a:rPr lang="en-GB" dirty="0"/>
              <a:t>if wires are short enough or signals change slowly, the assumption is good enough</a:t>
            </a:r>
          </a:p>
          <a:p>
            <a:pPr lvl="1"/>
            <a:r>
              <a:rPr lang="en-GB" dirty="0"/>
              <a:t>when wires are long or signals are very fast, the </a:t>
            </a:r>
            <a:r>
              <a:rPr lang="en-GB" b="1" dirty="0"/>
              <a:t>transmission time along the wire </a:t>
            </a:r>
            <a:r>
              <a:rPr lang="en-GB" dirty="0"/>
              <a:t>becomes important to accurately determine the circuit delay</a:t>
            </a:r>
          </a:p>
          <a:p>
            <a:pPr lvl="1"/>
            <a:endParaRPr lang="en-GB" sz="100" dirty="0"/>
          </a:p>
          <a:p>
            <a:r>
              <a:rPr lang="en-GB" dirty="0"/>
              <a:t>We model such wires as </a:t>
            </a:r>
            <a:r>
              <a:rPr lang="en-GB" b="1" dirty="0"/>
              <a:t>transmission lines</a:t>
            </a:r>
          </a:p>
          <a:p>
            <a:pPr lvl="1"/>
            <a:r>
              <a:rPr lang="en-GB" dirty="0"/>
              <a:t>in which a </a:t>
            </a:r>
            <a:r>
              <a:rPr lang="en-GB" b="1" dirty="0"/>
              <a:t>wave</a:t>
            </a:r>
            <a:r>
              <a:rPr lang="en-GB" dirty="0"/>
              <a:t> of voltage and current propagates at the speed of light</a:t>
            </a:r>
          </a:p>
          <a:p>
            <a:pPr lvl="1"/>
            <a:r>
              <a:rPr lang="en-GB" dirty="0"/>
              <a:t>when the wave reaches the end of the line, it may reflect back along the line, causing noise and odd behaviours</a:t>
            </a:r>
          </a:p>
          <a:p>
            <a:pPr lvl="1"/>
            <a:endParaRPr lang="en-GB" sz="800" b="1" dirty="0"/>
          </a:p>
          <a:p>
            <a:r>
              <a:rPr lang="en-GB" dirty="0"/>
              <a:t>Whenever the wire delay is shorter than a fraction (typically 20%) of the edge rates (rise or fall times) of a signal it has an </a:t>
            </a:r>
            <a:r>
              <a:rPr lang="en-GB" b="1" dirty="0"/>
              <a:t>insignificant effect</a:t>
            </a:r>
            <a:endParaRPr lang="en-GB" dirty="0"/>
          </a:p>
        </p:txBody>
      </p:sp>
    </p:spTree>
    <p:extLst>
      <p:ext uri="{BB962C8B-B14F-4D97-AF65-F5344CB8AC3E}">
        <p14:creationId xmlns:p14="http://schemas.microsoft.com/office/powerpoint/2010/main" val="3291684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Timing of sequential logic</a:t>
            </a:r>
            <a:endParaRPr dirty="0"/>
          </a:p>
        </p:txBody>
      </p:sp>
      <p:sp>
        <p:nvSpPr>
          <p:cNvPr id="84" name="Google Shape;84;p14"/>
          <p:cNvSpPr txBox="1">
            <a:spLocks noGrp="1"/>
          </p:cNvSpPr>
          <p:nvPr>
            <p:ph type="body" idx="1"/>
          </p:nvPr>
        </p:nvSpPr>
        <p:spPr>
          <a:xfrm>
            <a:off x="162750" y="1043733"/>
            <a:ext cx="8818500" cy="5592518"/>
          </a:xfrm>
          <a:prstGeom prst="rect">
            <a:avLst/>
          </a:prstGeom>
        </p:spPr>
        <p:txBody>
          <a:bodyPr spcFirstLastPara="1" wrap="square" lIns="91425" tIns="91425" rIns="91425" bIns="91425" anchor="t" anchorCtr="0">
            <a:noAutofit/>
          </a:bodyPr>
          <a:lstStyle/>
          <a:p>
            <a:pPr lvl="0"/>
            <a:r>
              <a:rPr lang="en-GB" dirty="0"/>
              <a:t>A flip-flop copies input D to output Q on the rising edge of the clock (</a:t>
            </a:r>
            <a:r>
              <a:rPr lang="en-GB" b="1" dirty="0"/>
              <a:t>sampling</a:t>
            </a:r>
            <a:r>
              <a:rPr lang="en-GB" dirty="0"/>
              <a:t>)</a:t>
            </a:r>
          </a:p>
          <a:p>
            <a:pPr lvl="1"/>
            <a:r>
              <a:rPr lang="en-GB" dirty="0"/>
              <a:t>if D is stable (0 or 1) when the clock rises, the behaviour is clearly defined</a:t>
            </a:r>
          </a:p>
          <a:p>
            <a:pPr lvl="1"/>
            <a:r>
              <a:rPr lang="en-GB" dirty="0"/>
              <a:t>what happens if D is changing at the same time the clock rises?</a:t>
            </a:r>
          </a:p>
          <a:p>
            <a:pPr lvl="0"/>
            <a:r>
              <a:rPr lang="en-GB" dirty="0"/>
              <a:t>The problem is similar to that faced by a camera when snapping a picture </a:t>
            </a:r>
          </a:p>
          <a:p>
            <a:pPr lvl="1"/>
            <a:r>
              <a:rPr lang="en-GB" dirty="0"/>
              <a:t>it is characterized by its aperture time, during which the object must remain still for a sharp image to be captured</a:t>
            </a:r>
          </a:p>
          <a:p>
            <a:r>
              <a:rPr lang="en-GB" dirty="0"/>
              <a:t>A sequential element has an </a:t>
            </a:r>
            <a:r>
              <a:rPr lang="en-GB" b="1" dirty="0"/>
              <a:t>aperture time </a:t>
            </a:r>
            <a:r>
              <a:rPr lang="en-GB" dirty="0"/>
              <a:t>around the clock edge, during which the input </a:t>
            </a:r>
            <a:r>
              <a:rPr lang="en-GB" b="1" dirty="0"/>
              <a:t>must be stable </a:t>
            </a:r>
            <a:r>
              <a:rPr lang="en-GB" dirty="0"/>
              <a:t>for the flip-flop to produce a well-defined output</a:t>
            </a:r>
          </a:p>
          <a:p>
            <a:pPr lvl="1"/>
            <a:r>
              <a:rPr lang="en-GB" b="1" dirty="0"/>
              <a:t>setup time</a:t>
            </a:r>
            <a:r>
              <a:rPr lang="en-GB" dirty="0"/>
              <a:t> before the clock edge</a:t>
            </a:r>
          </a:p>
          <a:p>
            <a:pPr lvl="1"/>
            <a:r>
              <a:rPr lang="en-GB" b="1" dirty="0"/>
              <a:t>hold time </a:t>
            </a:r>
            <a:r>
              <a:rPr lang="en-GB" dirty="0"/>
              <a:t>after the clock edge</a:t>
            </a:r>
          </a:p>
          <a:p>
            <a:r>
              <a:rPr lang="en-GB" dirty="0"/>
              <a:t>As the static discipline (limits us to using logic levels outside the forbidden zone), the </a:t>
            </a:r>
            <a:r>
              <a:rPr lang="en-GB" b="1" dirty="0"/>
              <a:t>dynamic discipline</a:t>
            </a:r>
            <a:r>
              <a:rPr lang="en-GB" dirty="0"/>
              <a:t> limits us to signals that </a:t>
            </a:r>
            <a:r>
              <a:rPr lang="en-GB" b="1" dirty="0"/>
              <a:t>change outside the aperture time</a:t>
            </a:r>
          </a:p>
          <a:p>
            <a:pPr lvl="1"/>
            <a:r>
              <a:rPr lang="en-GB" dirty="0"/>
              <a:t>we can think of time in </a:t>
            </a:r>
            <a:r>
              <a:rPr lang="en-GB" b="1" dirty="0"/>
              <a:t>discrete units</a:t>
            </a:r>
            <a:r>
              <a:rPr lang="en-GB" dirty="0"/>
              <a:t> called </a:t>
            </a:r>
            <a:r>
              <a:rPr lang="en-GB" b="1" dirty="0"/>
              <a:t>clock cycles</a:t>
            </a:r>
            <a:r>
              <a:rPr lang="en-GB" dirty="0"/>
              <a:t>, just as we think of signal levels as discrete 1’s and 0’s</a:t>
            </a:r>
          </a:p>
          <a:p>
            <a:pPr lvl="1"/>
            <a:r>
              <a:rPr lang="en-GB" dirty="0"/>
              <a:t>a signal may glitch and oscillate for some bounded amount of time, we are concerned only about its final value at the end of the clock cycle</a:t>
            </a:r>
          </a:p>
          <a:p>
            <a:pPr lvl="1"/>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Dynamic Discipline</a:t>
            </a:r>
            <a:endParaRPr dirty="0"/>
          </a:p>
        </p:txBody>
      </p:sp>
      <p:sp>
        <p:nvSpPr>
          <p:cNvPr id="84" name="Google Shape;84;p14"/>
          <p:cNvSpPr txBox="1">
            <a:spLocks noGrp="1"/>
          </p:cNvSpPr>
          <p:nvPr>
            <p:ph type="body" idx="1"/>
          </p:nvPr>
        </p:nvSpPr>
        <p:spPr>
          <a:xfrm>
            <a:off x="162750" y="1212537"/>
            <a:ext cx="8818500" cy="5380768"/>
          </a:xfrm>
          <a:prstGeom prst="rect">
            <a:avLst/>
          </a:prstGeom>
        </p:spPr>
        <p:txBody>
          <a:bodyPr spcFirstLastPara="1" wrap="square" lIns="91425" tIns="91425" rIns="91425" bIns="91425" anchor="t" anchorCtr="0">
            <a:noAutofit/>
          </a:bodyPr>
          <a:lstStyle/>
          <a:p>
            <a:r>
              <a:rPr lang="en-GB" dirty="0"/>
              <a:t>We can write </a:t>
            </a:r>
            <a:r>
              <a:rPr lang="en-GB" b="1" dirty="0"/>
              <a:t>A[n]</a:t>
            </a:r>
            <a:r>
              <a:rPr lang="en-GB" dirty="0"/>
              <a:t> (the value of signal A at the end of the n-</a:t>
            </a:r>
            <a:r>
              <a:rPr lang="en-GB" dirty="0" err="1"/>
              <a:t>th</a:t>
            </a:r>
            <a:r>
              <a:rPr lang="en-GB" dirty="0"/>
              <a:t> clock cycle, rather than A(t), where t is any real number</a:t>
            </a:r>
          </a:p>
          <a:p>
            <a:pPr lvl="1"/>
            <a:r>
              <a:rPr lang="en-GB" dirty="0"/>
              <a:t>the clock period has to be long enough for all signals to settle</a:t>
            </a:r>
          </a:p>
          <a:p>
            <a:pPr lvl="1"/>
            <a:r>
              <a:rPr lang="en-GB" dirty="0"/>
              <a:t>a limit on the speed of the system</a:t>
            </a:r>
          </a:p>
          <a:p>
            <a:pPr lvl="1"/>
            <a:endParaRPr lang="en-GB" sz="500" dirty="0"/>
          </a:p>
          <a:p>
            <a:r>
              <a:rPr lang="en-GB" dirty="0"/>
              <a:t>In real systems, the clock does not reach all flip-flops at precisely the same time</a:t>
            </a:r>
          </a:p>
          <a:p>
            <a:pPr lvl="1"/>
            <a:r>
              <a:rPr lang="en-GB" b="1" dirty="0"/>
              <a:t>clock skew</a:t>
            </a:r>
          </a:p>
          <a:p>
            <a:pPr lvl="1"/>
            <a:r>
              <a:rPr lang="en-GB" dirty="0"/>
              <a:t>further increases the necessary clock period</a:t>
            </a:r>
          </a:p>
          <a:p>
            <a:pPr lvl="1"/>
            <a:endParaRPr lang="en-GB" sz="400" dirty="0"/>
          </a:p>
          <a:p>
            <a:pPr lvl="0"/>
            <a:r>
              <a:rPr lang="en-GB" dirty="0"/>
              <a:t>Sometimes it is impossible to satisfy the dynamic discipline, especially when interfacing with the real world</a:t>
            </a:r>
          </a:p>
          <a:p>
            <a:pPr lvl="1"/>
            <a:r>
              <a:rPr lang="en-GB" dirty="0"/>
              <a:t>consider a circuit with an input coming from a button, we might press the button just as the clock rises</a:t>
            </a:r>
          </a:p>
          <a:p>
            <a:pPr lvl="1"/>
            <a:r>
              <a:rPr lang="en-GB" dirty="0"/>
              <a:t>this result in a phenomenon called </a:t>
            </a:r>
            <a:r>
              <a:rPr lang="en-GB" b="1" dirty="0"/>
              <a:t>metastability</a:t>
            </a:r>
          </a:p>
          <a:p>
            <a:pPr lvl="2"/>
            <a:r>
              <a:rPr lang="en-GB" dirty="0"/>
              <a:t>flip-flop captures a value between 0 and 1 </a:t>
            </a:r>
          </a:p>
          <a:p>
            <a:pPr lvl="2"/>
            <a:r>
              <a:rPr lang="en-GB" dirty="0"/>
              <a:t>that can take an unlimited amount of time to resolve into a good logic value</a:t>
            </a:r>
          </a:p>
          <a:p>
            <a:pPr lvl="0"/>
            <a:endParaRPr lang="en-GB" dirty="0"/>
          </a:p>
          <a:p>
            <a:pPr lvl="1"/>
            <a:endParaRPr lang="en-GB" dirty="0"/>
          </a:p>
        </p:txBody>
      </p:sp>
    </p:spTree>
    <p:extLst>
      <p:ext uri="{BB962C8B-B14F-4D97-AF65-F5344CB8AC3E}">
        <p14:creationId xmlns:p14="http://schemas.microsoft.com/office/powerpoint/2010/main" val="1745368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3" name="Immagine 2">
            <a:extLst>
              <a:ext uri="{FF2B5EF4-FFF2-40B4-BE49-F238E27FC236}">
                <a16:creationId xmlns:a16="http://schemas.microsoft.com/office/drawing/2014/main" id="{38654D82-7405-BF73-43BC-DE48B47EEBA6}"/>
              </a:ext>
            </a:extLst>
          </p:cNvPr>
          <p:cNvPicPr>
            <a:picLocks noChangeAspect="1"/>
          </p:cNvPicPr>
          <p:nvPr/>
        </p:nvPicPr>
        <p:blipFill>
          <a:blip r:embed="rId3"/>
          <a:stretch>
            <a:fillRect/>
          </a:stretch>
        </p:blipFill>
        <p:spPr>
          <a:xfrm>
            <a:off x="5678401" y="1462104"/>
            <a:ext cx="3379850" cy="2089617"/>
          </a:xfrm>
          <a:prstGeom prst="rect">
            <a:avLst/>
          </a:prstGeom>
        </p:spPr>
      </p:pic>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Timing Specification</a:t>
            </a:r>
            <a:endParaRPr dirty="0"/>
          </a:p>
        </p:txBody>
      </p:sp>
      <p:sp>
        <p:nvSpPr>
          <p:cNvPr id="84" name="Google Shape;84;p14"/>
          <p:cNvSpPr txBox="1">
            <a:spLocks noGrp="1"/>
          </p:cNvSpPr>
          <p:nvPr>
            <p:ph type="body" idx="1"/>
          </p:nvPr>
        </p:nvSpPr>
        <p:spPr>
          <a:xfrm>
            <a:off x="162750" y="1317725"/>
            <a:ext cx="8669550" cy="5100000"/>
          </a:xfrm>
          <a:prstGeom prst="rect">
            <a:avLst/>
          </a:prstGeom>
        </p:spPr>
        <p:txBody>
          <a:bodyPr spcFirstLastPara="1" wrap="square" lIns="91425" tIns="91425" rIns="91425" bIns="91425" anchor="t" anchorCtr="0">
            <a:noAutofit/>
          </a:bodyPr>
          <a:lstStyle/>
          <a:p>
            <a:pPr lvl="0"/>
            <a:r>
              <a:rPr lang="en-GB" dirty="0"/>
              <a:t>When the clock rises, the output… </a:t>
            </a:r>
          </a:p>
          <a:p>
            <a:pPr lvl="0"/>
            <a:r>
              <a:rPr lang="en-GB" dirty="0"/>
              <a:t>…may start to change after the </a:t>
            </a:r>
            <a:br>
              <a:rPr lang="en-GB" dirty="0"/>
            </a:br>
            <a:r>
              <a:rPr lang="en-GB" b="1" dirty="0"/>
              <a:t>clock-to-Q contamination delay (</a:t>
            </a:r>
            <a:r>
              <a:rPr lang="en-GB" b="1" dirty="0" err="1"/>
              <a:t>t</a:t>
            </a:r>
            <a:r>
              <a:rPr lang="en-GB" b="1" baseline="-25000" dirty="0" err="1"/>
              <a:t>ccq</a:t>
            </a:r>
            <a:r>
              <a:rPr lang="en-GB" b="1" dirty="0"/>
              <a:t>)</a:t>
            </a:r>
          </a:p>
          <a:p>
            <a:pPr lvl="1"/>
            <a:r>
              <a:rPr lang="en-GB" dirty="0"/>
              <a:t>the fastest delays through the circuit</a:t>
            </a:r>
            <a:endParaRPr lang="en-GB" b="1" dirty="0"/>
          </a:p>
          <a:p>
            <a:pPr lvl="0"/>
            <a:r>
              <a:rPr lang="en-GB" dirty="0"/>
              <a:t>…will definitely settle to the final value within </a:t>
            </a:r>
            <a:br>
              <a:rPr lang="en-GB" dirty="0"/>
            </a:br>
            <a:r>
              <a:rPr lang="en-GB" dirty="0"/>
              <a:t>the </a:t>
            </a:r>
            <a:r>
              <a:rPr lang="en-GB" b="1" dirty="0"/>
              <a:t>clock-to-Q propagation delay (</a:t>
            </a:r>
            <a:r>
              <a:rPr lang="en-GB" b="1" dirty="0" err="1"/>
              <a:t>t</a:t>
            </a:r>
            <a:r>
              <a:rPr lang="en-GB" b="1" baseline="-25000" dirty="0" err="1"/>
              <a:t>pcq</a:t>
            </a:r>
            <a:r>
              <a:rPr lang="en-GB" b="1" dirty="0"/>
              <a:t>)</a:t>
            </a:r>
          </a:p>
          <a:p>
            <a:pPr lvl="1"/>
            <a:r>
              <a:rPr lang="en-GB" dirty="0"/>
              <a:t>the slowest delays through the circuit</a:t>
            </a:r>
          </a:p>
          <a:p>
            <a:endParaRPr lang="en-GB" dirty="0"/>
          </a:p>
          <a:p>
            <a:r>
              <a:rPr lang="en-GB" dirty="0"/>
              <a:t>The input… </a:t>
            </a:r>
          </a:p>
          <a:p>
            <a:pPr lvl="1"/>
            <a:r>
              <a:rPr lang="en-GB" dirty="0"/>
              <a:t>….must have stabilized at least </a:t>
            </a:r>
            <a:r>
              <a:rPr lang="en-GB" b="1" dirty="0"/>
              <a:t>setup time (</a:t>
            </a:r>
            <a:r>
              <a:rPr lang="en-GB" b="1" dirty="0" err="1"/>
              <a:t>t</a:t>
            </a:r>
            <a:r>
              <a:rPr lang="en-GB" b="1" baseline="-25000" dirty="0" err="1"/>
              <a:t>setup</a:t>
            </a:r>
            <a:r>
              <a:rPr lang="en-GB" b="1" dirty="0"/>
              <a:t>)</a:t>
            </a:r>
            <a:r>
              <a:rPr lang="en-GB" dirty="0"/>
              <a:t> before the rising edge of the clock </a:t>
            </a:r>
          </a:p>
          <a:p>
            <a:pPr lvl="1"/>
            <a:r>
              <a:rPr lang="en-GB" dirty="0"/>
              <a:t>…must remain stable for at some </a:t>
            </a:r>
            <a:r>
              <a:rPr lang="en-GB" b="1" dirty="0"/>
              <a:t>hold time (</a:t>
            </a:r>
            <a:r>
              <a:rPr lang="en-GB" b="1" dirty="0" err="1"/>
              <a:t>t</a:t>
            </a:r>
            <a:r>
              <a:rPr lang="en-GB" b="1" baseline="-25000" dirty="0" err="1"/>
              <a:t>hold</a:t>
            </a:r>
            <a:r>
              <a:rPr lang="en-GB" b="1" dirty="0"/>
              <a:t>)</a:t>
            </a:r>
            <a:r>
              <a:rPr lang="en-GB" dirty="0"/>
              <a:t> after the rising edge of the clock</a:t>
            </a:r>
          </a:p>
          <a:p>
            <a:pPr lvl="0"/>
            <a:endParaRPr lang="en-GB" dirty="0"/>
          </a:p>
          <a:p>
            <a:pPr lvl="0"/>
            <a:r>
              <a:rPr lang="en-GB" dirty="0"/>
              <a:t>The sum of setup and hold times is called the </a:t>
            </a:r>
            <a:r>
              <a:rPr lang="en-GB" b="1" dirty="0"/>
              <a:t>aperture time</a:t>
            </a:r>
            <a:r>
              <a:rPr lang="en-GB" dirty="0"/>
              <a:t> of the circuit, because it is the total time for which the input must remain stable</a:t>
            </a:r>
          </a:p>
        </p:txBody>
      </p:sp>
    </p:spTree>
    <p:extLst>
      <p:ext uri="{BB962C8B-B14F-4D97-AF65-F5344CB8AC3E}">
        <p14:creationId xmlns:p14="http://schemas.microsoft.com/office/powerpoint/2010/main" val="3145869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System Timing</a:t>
            </a:r>
            <a:endParaRPr dirty="0"/>
          </a:p>
        </p:txBody>
      </p:sp>
      <p:sp>
        <p:nvSpPr>
          <p:cNvPr id="84" name="Google Shape;84;p14"/>
          <p:cNvSpPr txBox="1">
            <a:spLocks noGrp="1"/>
          </p:cNvSpPr>
          <p:nvPr>
            <p:ph type="body" idx="1"/>
          </p:nvPr>
        </p:nvSpPr>
        <p:spPr>
          <a:xfrm>
            <a:off x="162750" y="1027123"/>
            <a:ext cx="8818500" cy="5546932"/>
          </a:xfrm>
          <a:prstGeom prst="rect">
            <a:avLst/>
          </a:prstGeom>
        </p:spPr>
        <p:txBody>
          <a:bodyPr spcFirstLastPara="1" wrap="square" lIns="91425" tIns="91425" rIns="91425" bIns="91425" anchor="t" anchorCtr="0">
            <a:noAutofit/>
          </a:bodyPr>
          <a:lstStyle/>
          <a:p>
            <a:pPr lvl="0"/>
            <a:r>
              <a:rPr lang="en-GB" dirty="0"/>
              <a:t>The </a:t>
            </a:r>
            <a:r>
              <a:rPr lang="en-GB" b="1" dirty="0"/>
              <a:t>clock period </a:t>
            </a:r>
            <a:r>
              <a:rPr lang="en-GB" dirty="0"/>
              <a:t>or </a:t>
            </a:r>
            <a:r>
              <a:rPr lang="en-GB" b="1" dirty="0"/>
              <a:t>cycle time </a:t>
            </a:r>
            <a:r>
              <a:rPr lang="en-GB" dirty="0"/>
              <a:t>(Tc) is the time between rising edges of a repetitive clock signal</a:t>
            </a:r>
          </a:p>
          <a:p>
            <a:pPr lvl="0"/>
            <a:r>
              <a:rPr lang="en-GB" dirty="0"/>
              <a:t>Its reciprocal fc = 1/Tc is the </a:t>
            </a:r>
            <a:r>
              <a:rPr lang="en-GB" b="1" dirty="0"/>
              <a:t>clock frequency</a:t>
            </a:r>
            <a:r>
              <a:rPr lang="en-GB" dirty="0"/>
              <a:t> </a:t>
            </a:r>
          </a:p>
          <a:p>
            <a:pPr lvl="1"/>
            <a:r>
              <a:rPr lang="en-GB" dirty="0"/>
              <a:t>measured in units of </a:t>
            </a:r>
            <a:r>
              <a:rPr lang="en-GB" b="1" dirty="0"/>
              <a:t>Hertz</a:t>
            </a:r>
            <a:r>
              <a:rPr lang="en-GB" dirty="0"/>
              <a:t> (Hz) or </a:t>
            </a:r>
            <a:r>
              <a:rPr lang="en-GB" b="1" dirty="0"/>
              <a:t>cycles per second</a:t>
            </a:r>
            <a:endParaRPr lang="en-GB" dirty="0"/>
          </a:p>
          <a:p>
            <a:pPr lvl="1"/>
            <a:r>
              <a:rPr lang="en-GB" dirty="0"/>
              <a:t>increasing frequency increases the work a digital system can accomplish per unit time</a:t>
            </a:r>
          </a:p>
          <a:p>
            <a:pPr lvl="0"/>
            <a:r>
              <a:rPr lang="en-GB" dirty="0"/>
              <a:t>Consider a generic path in a synchronous sequential circuit </a:t>
            </a:r>
          </a:p>
          <a:p>
            <a:pPr lvl="0"/>
            <a:endParaRPr lang="en-GB" dirty="0"/>
          </a:p>
          <a:p>
            <a:pPr lvl="0"/>
            <a:endParaRPr lang="en-GB" dirty="0"/>
          </a:p>
          <a:p>
            <a:pPr lvl="0"/>
            <a:endParaRPr lang="en-GB" dirty="0"/>
          </a:p>
          <a:p>
            <a:pPr lvl="0"/>
            <a:endParaRPr lang="en-GB" dirty="0"/>
          </a:p>
          <a:p>
            <a:pPr lvl="0"/>
            <a:endParaRPr lang="en-GB" sz="1050" dirty="0"/>
          </a:p>
          <a:p>
            <a:pPr lvl="1"/>
            <a:r>
              <a:rPr lang="en-GB" dirty="0"/>
              <a:t>output signals may start to change a contamination delay after input changes </a:t>
            </a:r>
          </a:p>
          <a:p>
            <a:pPr lvl="2"/>
            <a:r>
              <a:rPr lang="en-GB" dirty="0"/>
              <a:t>grey arrows </a:t>
            </a:r>
          </a:p>
          <a:p>
            <a:pPr lvl="1"/>
            <a:r>
              <a:rPr lang="en-GB" dirty="0"/>
              <a:t>output signals settles to the final value within a propagation delay after its input settles</a:t>
            </a:r>
          </a:p>
          <a:p>
            <a:pPr lvl="2"/>
            <a:r>
              <a:rPr lang="en-GB" dirty="0"/>
              <a:t>blue arrows</a:t>
            </a:r>
          </a:p>
          <a:p>
            <a:r>
              <a:rPr lang="en-GB" dirty="0"/>
              <a:t>We can analyse the timing constraints with respect to the setup and hold time of the second register</a:t>
            </a:r>
          </a:p>
          <a:p>
            <a:pPr lvl="1"/>
            <a:endParaRPr lang="en-GB" dirty="0"/>
          </a:p>
        </p:txBody>
      </p:sp>
      <p:pic>
        <p:nvPicPr>
          <p:cNvPr id="3" name="Immagine 2">
            <a:extLst>
              <a:ext uri="{FF2B5EF4-FFF2-40B4-BE49-F238E27FC236}">
                <a16:creationId xmlns:a16="http://schemas.microsoft.com/office/drawing/2014/main" id="{7DDCCFC4-E7AE-2F88-D67D-663916AF1DDF}"/>
              </a:ext>
            </a:extLst>
          </p:cNvPr>
          <p:cNvPicPr>
            <a:picLocks noChangeAspect="1"/>
          </p:cNvPicPr>
          <p:nvPr/>
        </p:nvPicPr>
        <p:blipFill rotWithShape="1">
          <a:blip r:embed="rId3"/>
          <a:srcRect t="10770"/>
          <a:stretch/>
        </p:blipFill>
        <p:spPr>
          <a:xfrm>
            <a:off x="596431" y="3128313"/>
            <a:ext cx="5422900" cy="1223874"/>
          </a:xfrm>
          <a:prstGeom prst="rect">
            <a:avLst/>
          </a:prstGeom>
        </p:spPr>
      </p:pic>
    </p:spTree>
    <p:extLst>
      <p:ext uri="{BB962C8B-B14F-4D97-AF65-F5344CB8AC3E}">
        <p14:creationId xmlns:p14="http://schemas.microsoft.com/office/powerpoint/2010/main" val="3060414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Setup Time Constraint</a:t>
            </a:r>
            <a:endParaRPr dirty="0"/>
          </a:p>
        </p:txBody>
      </p:sp>
      <p:sp>
        <p:nvSpPr>
          <p:cNvPr id="84" name="Google Shape;84;p14"/>
          <p:cNvSpPr txBox="1">
            <a:spLocks noGrp="1"/>
          </p:cNvSpPr>
          <p:nvPr>
            <p:ph type="body" idx="1"/>
          </p:nvPr>
        </p:nvSpPr>
        <p:spPr>
          <a:xfrm>
            <a:off x="162750" y="997322"/>
            <a:ext cx="8818500" cy="5409644"/>
          </a:xfrm>
          <a:prstGeom prst="rect">
            <a:avLst/>
          </a:prstGeom>
        </p:spPr>
        <p:txBody>
          <a:bodyPr spcFirstLastPara="1" wrap="square" lIns="91425" tIns="91425" rIns="91425" bIns="91425" anchor="t" anchorCtr="0">
            <a:noAutofit/>
          </a:bodyPr>
          <a:lstStyle/>
          <a:p>
            <a:pPr lvl="0"/>
            <a:r>
              <a:rPr lang="en-GB" dirty="0"/>
              <a:t>To satisfy the setup time of R2, D2 must settle no later than </a:t>
            </a:r>
            <a:br>
              <a:rPr lang="en-GB" dirty="0"/>
            </a:br>
            <a:r>
              <a:rPr lang="en-GB" dirty="0"/>
              <a:t>the setup time before the next clock edge</a:t>
            </a:r>
          </a:p>
          <a:p>
            <a:pPr lvl="1"/>
            <a:r>
              <a:rPr lang="en-GB" dirty="0"/>
              <a:t>minimum clock period</a:t>
            </a:r>
          </a:p>
          <a:p>
            <a:pPr lvl="1"/>
            <a:r>
              <a:rPr lang="en-GB" dirty="0"/>
              <a:t>Tc &gt; </a:t>
            </a:r>
            <a:r>
              <a:rPr lang="en-GB" dirty="0" err="1"/>
              <a:t>t</a:t>
            </a:r>
            <a:r>
              <a:rPr lang="en-GB" baseline="-25000" dirty="0" err="1"/>
              <a:t>pcq</a:t>
            </a:r>
            <a:r>
              <a:rPr lang="en-GB" dirty="0"/>
              <a:t> + </a:t>
            </a:r>
            <a:r>
              <a:rPr lang="en-GB" dirty="0" err="1"/>
              <a:t>t</a:t>
            </a:r>
            <a:r>
              <a:rPr lang="en-GB" baseline="-25000" dirty="0" err="1"/>
              <a:t>pd</a:t>
            </a:r>
            <a:r>
              <a:rPr lang="en-GB" dirty="0"/>
              <a:t> + </a:t>
            </a:r>
            <a:r>
              <a:rPr lang="en-GB" dirty="0" err="1"/>
              <a:t>t</a:t>
            </a:r>
            <a:r>
              <a:rPr lang="en-GB" baseline="-25000" dirty="0" err="1"/>
              <a:t>setup</a:t>
            </a:r>
            <a:endParaRPr lang="en-GB" baseline="-25000" dirty="0"/>
          </a:p>
          <a:p>
            <a:pPr lvl="0"/>
            <a:endParaRPr lang="en-GB" dirty="0"/>
          </a:p>
          <a:p>
            <a:pPr lvl="0"/>
            <a:r>
              <a:rPr lang="en-GB" dirty="0"/>
              <a:t>In commercial designs, usually the only variable under the control of the designer is the </a:t>
            </a:r>
            <a:r>
              <a:rPr lang="en-GB" b="1" dirty="0"/>
              <a:t>maximum propagation delay through the combinational logic</a:t>
            </a:r>
          </a:p>
          <a:p>
            <a:pPr lvl="1"/>
            <a:r>
              <a:rPr lang="en-GB" dirty="0"/>
              <a:t>clock period is dictated by the marketing department (to ensure a competitive product)</a:t>
            </a:r>
          </a:p>
          <a:p>
            <a:pPr lvl="1"/>
            <a:r>
              <a:rPr lang="en-GB" dirty="0"/>
              <a:t>the flip-flop delay and setup time are specified by the manufacturer</a:t>
            </a:r>
          </a:p>
          <a:p>
            <a:pPr lvl="1"/>
            <a:r>
              <a:rPr lang="en-GB" b="1" dirty="0" err="1"/>
              <a:t>t</a:t>
            </a:r>
            <a:r>
              <a:rPr lang="en-GB" b="1" baseline="-25000" dirty="0" err="1"/>
              <a:t>pd</a:t>
            </a:r>
            <a:r>
              <a:rPr lang="en-GB" b="1" baseline="-25000" dirty="0"/>
              <a:t> </a:t>
            </a:r>
            <a:r>
              <a:rPr lang="en-GB" b="1" dirty="0"/>
              <a:t>&gt; Tc - (</a:t>
            </a:r>
            <a:r>
              <a:rPr lang="en-GB" b="1" dirty="0" err="1"/>
              <a:t>t</a:t>
            </a:r>
            <a:r>
              <a:rPr lang="en-GB" b="1" baseline="-25000" dirty="0" err="1"/>
              <a:t>pcq</a:t>
            </a:r>
            <a:r>
              <a:rPr lang="en-GB" b="1" dirty="0"/>
              <a:t> + </a:t>
            </a:r>
            <a:r>
              <a:rPr lang="en-GB" b="1" dirty="0" err="1"/>
              <a:t>t</a:t>
            </a:r>
            <a:r>
              <a:rPr lang="en-GB" b="1" baseline="-25000" dirty="0" err="1"/>
              <a:t>setup</a:t>
            </a:r>
            <a:r>
              <a:rPr lang="en-GB" b="1" dirty="0"/>
              <a:t>)</a:t>
            </a:r>
          </a:p>
          <a:p>
            <a:pPr lvl="1"/>
            <a:r>
              <a:rPr lang="en-GB" dirty="0"/>
              <a:t>if the propagation delay through the combinational logic is too long, its output may not have settled to final value by the time next input needs it to be stable</a:t>
            </a:r>
          </a:p>
          <a:p>
            <a:pPr lvl="1"/>
            <a:endParaRPr lang="en-GB" dirty="0"/>
          </a:p>
          <a:p>
            <a:r>
              <a:rPr lang="en-GB" dirty="0"/>
              <a:t>Ideally, the entire cycle time Tc would be available for useful computation in the combinational logic. The </a:t>
            </a:r>
            <a:r>
              <a:rPr lang="en-GB" b="1" dirty="0"/>
              <a:t>sequencing overhead </a:t>
            </a:r>
            <a:r>
              <a:rPr lang="en-GB" dirty="0"/>
              <a:t>(</a:t>
            </a:r>
            <a:r>
              <a:rPr lang="en-GB" dirty="0" err="1"/>
              <a:t>t</a:t>
            </a:r>
            <a:r>
              <a:rPr lang="en-GB" baseline="-25000" dirty="0" err="1"/>
              <a:t>pcq</a:t>
            </a:r>
            <a:r>
              <a:rPr lang="en-GB" dirty="0"/>
              <a:t> + </a:t>
            </a:r>
            <a:r>
              <a:rPr lang="en-GB" dirty="0" err="1"/>
              <a:t>t</a:t>
            </a:r>
            <a:r>
              <a:rPr lang="en-GB" baseline="-25000" dirty="0" err="1"/>
              <a:t>setup</a:t>
            </a:r>
            <a:r>
              <a:rPr lang="en-GB" dirty="0"/>
              <a:t>) cuts this time</a:t>
            </a:r>
          </a:p>
          <a:p>
            <a:pPr lvl="1"/>
            <a:endParaRPr lang="en-GB" dirty="0"/>
          </a:p>
        </p:txBody>
      </p:sp>
      <p:pic>
        <p:nvPicPr>
          <p:cNvPr id="4" name="Immagine 3">
            <a:extLst>
              <a:ext uri="{FF2B5EF4-FFF2-40B4-BE49-F238E27FC236}">
                <a16:creationId xmlns:a16="http://schemas.microsoft.com/office/drawing/2014/main" id="{06E7BF55-38FA-A812-3684-A1D5EF4853FF}"/>
              </a:ext>
            </a:extLst>
          </p:cNvPr>
          <p:cNvPicPr>
            <a:picLocks noChangeAspect="1"/>
          </p:cNvPicPr>
          <p:nvPr/>
        </p:nvPicPr>
        <p:blipFill>
          <a:blip r:embed="rId3"/>
          <a:stretch>
            <a:fillRect/>
          </a:stretch>
        </p:blipFill>
        <p:spPr>
          <a:xfrm>
            <a:off x="6792148" y="1257674"/>
            <a:ext cx="2264410" cy="1153839"/>
          </a:xfrm>
          <a:prstGeom prst="rect">
            <a:avLst/>
          </a:prstGeom>
        </p:spPr>
      </p:pic>
      <p:pic>
        <p:nvPicPr>
          <p:cNvPr id="5" name="Immagine 4">
            <a:extLst>
              <a:ext uri="{FF2B5EF4-FFF2-40B4-BE49-F238E27FC236}">
                <a16:creationId xmlns:a16="http://schemas.microsoft.com/office/drawing/2014/main" id="{8082870F-6285-E1A2-C6E3-D0903DA93BB3}"/>
              </a:ext>
            </a:extLst>
          </p:cNvPr>
          <p:cNvPicPr>
            <a:picLocks noChangeAspect="1"/>
          </p:cNvPicPr>
          <p:nvPr/>
        </p:nvPicPr>
        <p:blipFill>
          <a:blip r:embed="rId4"/>
          <a:stretch>
            <a:fillRect/>
          </a:stretch>
        </p:blipFill>
        <p:spPr>
          <a:xfrm>
            <a:off x="7089603" y="118686"/>
            <a:ext cx="1966955" cy="664695"/>
          </a:xfrm>
          <a:prstGeom prst="rect">
            <a:avLst/>
          </a:prstGeom>
        </p:spPr>
      </p:pic>
    </p:spTree>
    <p:extLst>
      <p:ext uri="{BB962C8B-B14F-4D97-AF65-F5344CB8AC3E}">
        <p14:creationId xmlns:p14="http://schemas.microsoft.com/office/powerpoint/2010/main" val="1956769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Hold Time Constraint</a:t>
            </a:r>
            <a:endParaRPr dirty="0"/>
          </a:p>
        </p:txBody>
      </p:sp>
      <p:sp>
        <p:nvSpPr>
          <p:cNvPr id="84" name="Google Shape;84;p14"/>
          <p:cNvSpPr txBox="1">
            <a:spLocks noGrp="1"/>
          </p:cNvSpPr>
          <p:nvPr>
            <p:ph type="body" idx="1"/>
          </p:nvPr>
        </p:nvSpPr>
        <p:spPr>
          <a:xfrm>
            <a:off x="162750" y="1068156"/>
            <a:ext cx="8818500" cy="5593099"/>
          </a:xfrm>
          <a:prstGeom prst="rect">
            <a:avLst/>
          </a:prstGeom>
        </p:spPr>
        <p:txBody>
          <a:bodyPr spcFirstLastPara="1" wrap="square" lIns="91425" tIns="91425" rIns="91425" bIns="91425" anchor="t" anchorCtr="0">
            <a:noAutofit/>
          </a:bodyPr>
          <a:lstStyle/>
          <a:p>
            <a:pPr lvl="0"/>
            <a:r>
              <a:rPr lang="en-GB" dirty="0"/>
              <a:t>To satisfy the hold time of R2, D2 must not change until </a:t>
            </a:r>
            <a:br>
              <a:rPr lang="en-GB" dirty="0"/>
            </a:br>
            <a:r>
              <a:rPr lang="en-GB" dirty="0"/>
              <a:t>the hold time after the rising edge of the clock</a:t>
            </a:r>
          </a:p>
          <a:p>
            <a:pPr lvl="1"/>
            <a:r>
              <a:rPr lang="en-GB" dirty="0" err="1"/>
              <a:t>t</a:t>
            </a:r>
            <a:r>
              <a:rPr lang="en-GB" baseline="-25000" dirty="0" err="1"/>
              <a:t>ccq</a:t>
            </a:r>
            <a:r>
              <a:rPr lang="en-GB" dirty="0"/>
              <a:t> + </a:t>
            </a:r>
            <a:r>
              <a:rPr lang="en-GB" dirty="0" err="1"/>
              <a:t>t</a:t>
            </a:r>
            <a:r>
              <a:rPr lang="en-GB" baseline="-25000" dirty="0" err="1"/>
              <a:t>cd</a:t>
            </a:r>
            <a:r>
              <a:rPr lang="en-GB" dirty="0"/>
              <a:t> &gt; </a:t>
            </a:r>
            <a:r>
              <a:rPr lang="en-GB" dirty="0" err="1"/>
              <a:t>t</a:t>
            </a:r>
            <a:r>
              <a:rPr lang="en-GB" baseline="-25000" dirty="0" err="1"/>
              <a:t>hold</a:t>
            </a:r>
            <a:endParaRPr lang="en-GB" baseline="-25000" dirty="0"/>
          </a:p>
          <a:p>
            <a:r>
              <a:rPr lang="en-GB" dirty="0"/>
              <a:t>Again, </a:t>
            </a:r>
            <a:r>
              <a:rPr lang="en-GB" dirty="0" err="1"/>
              <a:t>t</a:t>
            </a:r>
            <a:r>
              <a:rPr lang="en-GB" baseline="-25000" dirty="0" err="1"/>
              <a:t>ccq</a:t>
            </a:r>
            <a:r>
              <a:rPr lang="en-GB" dirty="0"/>
              <a:t> and </a:t>
            </a:r>
            <a:r>
              <a:rPr lang="en-GB" dirty="0" err="1"/>
              <a:t>t</a:t>
            </a:r>
            <a:r>
              <a:rPr lang="en-GB" baseline="-25000" dirty="0" err="1"/>
              <a:t>hold</a:t>
            </a:r>
            <a:r>
              <a:rPr lang="en-GB" dirty="0"/>
              <a:t> are characteristics of the flip-flop that are</a:t>
            </a:r>
            <a:br>
              <a:rPr lang="en-GB" dirty="0"/>
            </a:br>
            <a:r>
              <a:rPr lang="en-GB" dirty="0"/>
              <a:t>usually outside the designer’s control</a:t>
            </a:r>
          </a:p>
          <a:p>
            <a:r>
              <a:rPr lang="en-GB" b="1" dirty="0"/>
              <a:t>Minimum contamination delay through the combinational logic</a:t>
            </a:r>
          </a:p>
          <a:p>
            <a:pPr lvl="1"/>
            <a:r>
              <a:rPr lang="en-GB" b="1" dirty="0" err="1"/>
              <a:t>t</a:t>
            </a:r>
            <a:r>
              <a:rPr lang="en-GB" b="1" baseline="-25000" dirty="0" err="1"/>
              <a:t>cd</a:t>
            </a:r>
            <a:r>
              <a:rPr lang="en-GB" b="1" dirty="0"/>
              <a:t> &gt; </a:t>
            </a:r>
            <a:r>
              <a:rPr lang="en-GB" b="1" dirty="0" err="1"/>
              <a:t>t</a:t>
            </a:r>
            <a:r>
              <a:rPr lang="en-GB" b="1" baseline="-25000" dirty="0" err="1"/>
              <a:t>hold</a:t>
            </a:r>
            <a:r>
              <a:rPr lang="en-GB" b="1" dirty="0"/>
              <a:t> – </a:t>
            </a:r>
            <a:r>
              <a:rPr lang="en-GB" b="1" dirty="0" err="1"/>
              <a:t>t</a:t>
            </a:r>
            <a:r>
              <a:rPr lang="en-GB" b="1" baseline="-25000" dirty="0" err="1"/>
              <a:t>ccq</a:t>
            </a:r>
            <a:endParaRPr lang="en-GB" b="1" baseline="-25000" dirty="0"/>
          </a:p>
          <a:p>
            <a:r>
              <a:rPr lang="en-GB" dirty="0"/>
              <a:t>We expect that two flip-flops may be directly cascaded</a:t>
            </a:r>
          </a:p>
          <a:p>
            <a:pPr lvl="1"/>
            <a:r>
              <a:rPr lang="en-GB" dirty="0"/>
              <a:t>in such a case, </a:t>
            </a:r>
            <a:r>
              <a:rPr lang="en-GB" dirty="0" err="1"/>
              <a:t>t</a:t>
            </a:r>
            <a:r>
              <a:rPr lang="en-GB" baseline="-25000" dirty="0" err="1"/>
              <a:t>cd</a:t>
            </a:r>
            <a:r>
              <a:rPr lang="en-GB" dirty="0"/>
              <a:t>=0 (no combinational logic) in between and </a:t>
            </a:r>
            <a:r>
              <a:rPr lang="en-GB" dirty="0" err="1"/>
              <a:t>t</a:t>
            </a:r>
            <a:r>
              <a:rPr lang="en-GB" baseline="-25000" dirty="0" err="1"/>
              <a:t>hold</a:t>
            </a:r>
            <a:r>
              <a:rPr lang="en-GB" dirty="0"/>
              <a:t> &lt; </a:t>
            </a:r>
            <a:r>
              <a:rPr lang="en-GB" dirty="0" err="1"/>
              <a:t>t</a:t>
            </a:r>
            <a:r>
              <a:rPr lang="en-GB" baseline="-25000" dirty="0" err="1"/>
              <a:t>ccq</a:t>
            </a:r>
            <a:endParaRPr lang="en-GB" baseline="-25000" dirty="0"/>
          </a:p>
          <a:p>
            <a:pPr lvl="1"/>
            <a:r>
              <a:rPr lang="en-GB" dirty="0"/>
              <a:t>a reliable flip-flop must have a hold time shorter than contamination delay</a:t>
            </a:r>
          </a:p>
          <a:p>
            <a:pPr lvl="1"/>
            <a:r>
              <a:rPr lang="en-GB" dirty="0"/>
              <a:t>often, flip-flops are designed with </a:t>
            </a:r>
            <a:r>
              <a:rPr lang="en-GB" b="1" dirty="0" err="1"/>
              <a:t>t</a:t>
            </a:r>
            <a:r>
              <a:rPr lang="en-GB" b="1" baseline="-25000" dirty="0" err="1"/>
              <a:t>hold</a:t>
            </a:r>
            <a:r>
              <a:rPr lang="en-GB" b="1" dirty="0"/>
              <a:t>=0</a:t>
            </a:r>
          </a:p>
          <a:p>
            <a:r>
              <a:rPr lang="en-GB" dirty="0"/>
              <a:t>We usually </a:t>
            </a:r>
            <a:r>
              <a:rPr lang="en-GB" b="1" dirty="0"/>
              <a:t>ignore the hold time constraint</a:t>
            </a:r>
          </a:p>
          <a:p>
            <a:pPr lvl="1"/>
            <a:r>
              <a:rPr lang="en-GB" dirty="0"/>
              <a:t>nevertheless, it is </a:t>
            </a:r>
            <a:r>
              <a:rPr lang="en-GB" b="1" dirty="0"/>
              <a:t>critically important</a:t>
            </a:r>
          </a:p>
          <a:p>
            <a:pPr lvl="1"/>
            <a:r>
              <a:rPr lang="en-GB" dirty="0"/>
              <a:t>if violated, the only solution is to increase the contamination delay through the logic </a:t>
            </a:r>
          </a:p>
          <a:p>
            <a:pPr lvl="2"/>
            <a:r>
              <a:rPr lang="en-GB" dirty="0"/>
              <a:t>which requires redesigning the circuit</a:t>
            </a:r>
          </a:p>
          <a:p>
            <a:pPr lvl="1"/>
            <a:r>
              <a:rPr lang="en-GB" dirty="0"/>
              <a:t>unlike setup time constraint, it cannot be fixed by adjusting the clock period</a:t>
            </a:r>
          </a:p>
        </p:txBody>
      </p:sp>
      <p:pic>
        <p:nvPicPr>
          <p:cNvPr id="2" name="Immagine 1">
            <a:extLst>
              <a:ext uri="{FF2B5EF4-FFF2-40B4-BE49-F238E27FC236}">
                <a16:creationId xmlns:a16="http://schemas.microsoft.com/office/drawing/2014/main" id="{4671A2DB-14E0-751A-BCDC-1D5A2FA80E9F}"/>
              </a:ext>
            </a:extLst>
          </p:cNvPr>
          <p:cNvPicPr>
            <a:picLocks noChangeAspect="1"/>
          </p:cNvPicPr>
          <p:nvPr/>
        </p:nvPicPr>
        <p:blipFill>
          <a:blip r:embed="rId3"/>
          <a:stretch>
            <a:fillRect/>
          </a:stretch>
        </p:blipFill>
        <p:spPr>
          <a:xfrm>
            <a:off x="6993924" y="196744"/>
            <a:ext cx="1987326" cy="671579"/>
          </a:xfrm>
          <a:prstGeom prst="rect">
            <a:avLst/>
          </a:prstGeom>
        </p:spPr>
      </p:pic>
      <p:pic>
        <p:nvPicPr>
          <p:cNvPr id="4" name="Immagine 3">
            <a:extLst>
              <a:ext uri="{FF2B5EF4-FFF2-40B4-BE49-F238E27FC236}">
                <a16:creationId xmlns:a16="http://schemas.microsoft.com/office/drawing/2014/main" id="{82274CEB-286C-30AB-6521-821D8F5FCC9B}"/>
              </a:ext>
            </a:extLst>
          </p:cNvPr>
          <p:cNvPicPr>
            <a:picLocks noChangeAspect="1"/>
          </p:cNvPicPr>
          <p:nvPr/>
        </p:nvPicPr>
        <p:blipFill>
          <a:blip r:embed="rId4"/>
          <a:stretch>
            <a:fillRect/>
          </a:stretch>
        </p:blipFill>
        <p:spPr>
          <a:xfrm>
            <a:off x="6804454" y="1161287"/>
            <a:ext cx="2234461" cy="1363162"/>
          </a:xfrm>
          <a:prstGeom prst="rect">
            <a:avLst/>
          </a:prstGeom>
        </p:spPr>
      </p:pic>
      <p:pic>
        <p:nvPicPr>
          <p:cNvPr id="6" name="Immagine 5">
            <a:extLst>
              <a:ext uri="{FF2B5EF4-FFF2-40B4-BE49-F238E27FC236}">
                <a16:creationId xmlns:a16="http://schemas.microsoft.com/office/drawing/2014/main" id="{60D8291A-2FB9-7BC5-842A-4A7F64FC94CA}"/>
              </a:ext>
            </a:extLst>
          </p:cNvPr>
          <p:cNvPicPr>
            <a:picLocks noChangeAspect="1"/>
          </p:cNvPicPr>
          <p:nvPr/>
        </p:nvPicPr>
        <p:blipFill>
          <a:blip r:embed="rId5"/>
          <a:stretch>
            <a:fillRect/>
          </a:stretch>
        </p:blipFill>
        <p:spPr>
          <a:xfrm>
            <a:off x="7923259" y="3687331"/>
            <a:ext cx="1086823" cy="663146"/>
          </a:xfrm>
          <a:prstGeom prst="rect">
            <a:avLst/>
          </a:prstGeom>
        </p:spPr>
      </p:pic>
    </p:spTree>
    <p:extLst>
      <p:ext uri="{BB962C8B-B14F-4D97-AF65-F5344CB8AC3E}">
        <p14:creationId xmlns:p14="http://schemas.microsoft.com/office/powerpoint/2010/main" val="1405222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Timing Analysis (1)</a:t>
            </a:r>
            <a:endParaRPr dirty="0"/>
          </a:p>
        </p:txBody>
      </p:sp>
      <p:sp>
        <p:nvSpPr>
          <p:cNvPr id="84" name="Google Shape;84;p14"/>
          <p:cNvSpPr txBox="1">
            <a:spLocks noGrp="1"/>
          </p:cNvSpPr>
          <p:nvPr>
            <p:ph type="body" idx="1"/>
          </p:nvPr>
        </p:nvSpPr>
        <p:spPr>
          <a:xfrm>
            <a:off x="162750" y="1068157"/>
            <a:ext cx="8818500" cy="5409644"/>
          </a:xfrm>
          <a:prstGeom prst="rect">
            <a:avLst/>
          </a:prstGeom>
        </p:spPr>
        <p:txBody>
          <a:bodyPr spcFirstLastPara="1" wrap="square" lIns="91425" tIns="91425" rIns="91425" bIns="91425" anchor="t" anchorCtr="0">
            <a:noAutofit/>
          </a:bodyPr>
          <a:lstStyle/>
          <a:p>
            <a:pPr lvl="0"/>
            <a:r>
              <a:rPr lang="en-GB" dirty="0"/>
              <a:t>Sequential circuits have setup and hold time constraints that dictate the </a:t>
            </a:r>
            <a:r>
              <a:rPr lang="en-GB" b="1" dirty="0"/>
              <a:t>maximum</a:t>
            </a:r>
            <a:r>
              <a:rPr lang="en-GB" dirty="0"/>
              <a:t> and </a:t>
            </a:r>
            <a:r>
              <a:rPr lang="en-GB" b="1" dirty="0"/>
              <a:t>minimum</a:t>
            </a:r>
            <a:r>
              <a:rPr lang="en-GB" dirty="0"/>
              <a:t> delays of the combinational logic between flipflops</a:t>
            </a:r>
          </a:p>
          <a:p>
            <a:pPr lvl="1"/>
            <a:r>
              <a:rPr lang="en-GB" dirty="0"/>
              <a:t>modern flip-flops are usually designed so that the minimum delay through the combinational logic can be 0</a:t>
            </a:r>
          </a:p>
          <a:p>
            <a:pPr lvl="1"/>
            <a:r>
              <a:rPr lang="en-GB" dirty="0"/>
              <a:t>the maximum delay constraint limits the number of consecutive gates on the critical path of a circuit</a:t>
            </a:r>
          </a:p>
          <a:p>
            <a:r>
              <a:rPr lang="en-GB" dirty="0"/>
              <a:t>Consider the circuit in figure and determine the maximum clock frequency and whether any time violations could occur</a:t>
            </a:r>
          </a:p>
          <a:p>
            <a:pPr lvl="1"/>
            <a:endParaRPr lang="en-GB" dirty="0"/>
          </a:p>
          <a:p>
            <a:pPr lvl="1"/>
            <a:endParaRPr lang="en-GB" dirty="0"/>
          </a:p>
          <a:p>
            <a:pPr lvl="1"/>
            <a:endParaRPr lang="en-GB" dirty="0"/>
          </a:p>
          <a:p>
            <a:pPr lvl="1"/>
            <a:endParaRPr lang="en-GB" dirty="0"/>
          </a:p>
          <a:p>
            <a:pPr lvl="1"/>
            <a:endParaRPr lang="en-GB" dirty="0"/>
          </a:p>
          <a:p>
            <a:pPr lvl="1"/>
            <a:endParaRPr lang="en-GB" sz="700" dirty="0"/>
          </a:p>
          <a:p>
            <a:pPr lvl="1"/>
            <a:r>
              <a:rPr lang="en-GB" dirty="0"/>
              <a:t>Flip-flops: </a:t>
            </a:r>
            <a:r>
              <a:rPr lang="en-GB" dirty="0" err="1"/>
              <a:t>t</a:t>
            </a:r>
            <a:r>
              <a:rPr lang="en-GB" baseline="-25000" dirty="0" err="1"/>
              <a:t>ccq</a:t>
            </a:r>
            <a:r>
              <a:rPr lang="en-GB" dirty="0"/>
              <a:t>=30ps; </a:t>
            </a:r>
            <a:r>
              <a:rPr lang="en-GB" dirty="0" err="1"/>
              <a:t>t</a:t>
            </a:r>
            <a:r>
              <a:rPr lang="en-GB" baseline="-25000" dirty="0" err="1"/>
              <a:t>pcq</a:t>
            </a:r>
            <a:r>
              <a:rPr lang="en-GB" dirty="0"/>
              <a:t>=80ps; </a:t>
            </a:r>
            <a:r>
              <a:rPr lang="en-GB" dirty="0" err="1"/>
              <a:t>t</a:t>
            </a:r>
            <a:r>
              <a:rPr lang="en-GB" baseline="-25000" dirty="0" err="1"/>
              <a:t>setup</a:t>
            </a:r>
            <a:r>
              <a:rPr lang="en-GB" dirty="0"/>
              <a:t>=50ps; </a:t>
            </a:r>
            <a:r>
              <a:rPr lang="en-GB" dirty="0" err="1"/>
              <a:t>t</a:t>
            </a:r>
            <a:r>
              <a:rPr lang="en-GB" baseline="-25000" dirty="0" err="1"/>
              <a:t>hold</a:t>
            </a:r>
            <a:r>
              <a:rPr lang="en-GB" dirty="0"/>
              <a:t>=60ps</a:t>
            </a:r>
          </a:p>
          <a:p>
            <a:pPr lvl="1"/>
            <a:r>
              <a:rPr lang="en-GB" dirty="0"/>
              <a:t>Logic gates: </a:t>
            </a:r>
            <a:r>
              <a:rPr lang="en-GB" dirty="0" err="1"/>
              <a:t>t</a:t>
            </a:r>
            <a:r>
              <a:rPr lang="en-GB" baseline="-25000" dirty="0" err="1"/>
              <a:t>cd</a:t>
            </a:r>
            <a:r>
              <a:rPr lang="en-GB" dirty="0"/>
              <a:t>=25ps; </a:t>
            </a:r>
            <a:r>
              <a:rPr lang="en-GB" dirty="0" err="1"/>
              <a:t>t</a:t>
            </a:r>
            <a:r>
              <a:rPr lang="en-GB" baseline="-25000" dirty="0" err="1"/>
              <a:t>pd</a:t>
            </a:r>
            <a:r>
              <a:rPr lang="en-GB" dirty="0"/>
              <a:t>=40ps</a:t>
            </a:r>
          </a:p>
          <a:p>
            <a:pPr lvl="2"/>
            <a:endParaRPr lang="en-GB" dirty="0"/>
          </a:p>
        </p:txBody>
      </p:sp>
      <p:pic>
        <p:nvPicPr>
          <p:cNvPr id="2" name="Immagine 1">
            <a:extLst>
              <a:ext uri="{FF2B5EF4-FFF2-40B4-BE49-F238E27FC236}">
                <a16:creationId xmlns:a16="http://schemas.microsoft.com/office/drawing/2014/main" id="{22DADDC4-EC4E-1559-E921-25AC653D2E59}"/>
              </a:ext>
            </a:extLst>
          </p:cNvPr>
          <p:cNvPicPr>
            <a:picLocks noChangeAspect="1"/>
          </p:cNvPicPr>
          <p:nvPr/>
        </p:nvPicPr>
        <p:blipFill>
          <a:blip r:embed="rId3"/>
          <a:stretch>
            <a:fillRect/>
          </a:stretch>
        </p:blipFill>
        <p:spPr>
          <a:xfrm>
            <a:off x="4572000" y="3709248"/>
            <a:ext cx="3260176" cy="2015627"/>
          </a:xfrm>
          <a:prstGeom prst="rect">
            <a:avLst/>
          </a:prstGeom>
        </p:spPr>
      </p:pic>
      <p:pic>
        <p:nvPicPr>
          <p:cNvPr id="4" name="Immagine 3">
            <a:extLst>
              <a:ext uri="{FF2B5EF4-FFF2-40B4-BE49-F238E27FC236}">
                <a16:creationId xmlns:a16="http://schemas.microsoft.com/office/drawing/2014/main" id="{16FEC207-85AB-22D8-2720-48F468112782}"/>
              </a:ext>
            </a:extLst>
          </p:cNvPr>
          <p:cNvPicPr>
            <a:picLocks noChangeAspect="1"/>
          </p:cNvPicPr>
          <p:nvPr/>
        </p:nvPicPr>
        <p:blipFill>
          <a:blip r:embed="rId4"/>
          <a:stretch>
            <a:fillRect/>
          </a:stretch>
        </p:blipFill>
        <p:spPr>
          <a:xfrm>
            <a:off x="1066336" y="3709248"/>
            <a:ext cx="2902295" cy="1934863"/>
          </a:xfrm>
          <a:prstGeom prst="rect">
            <a:avLst/>
          </a:prstGeom>
        </p:spPr>
      </p:pic>
    </p:spTree>
    <p:extLst>
      <p:ext uri="{BB962C8B-B14F-4D97-AF65-F5344CB8AC3E}">
        <p14:creationId xmlns:p14="http://schemas.microsoft.com/office/powerpoint/2010/main" val="3093475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grpSp>
        <p:nvGrpSpPr>
          <p:cNvPr id="11" name="Gruppo 10">
            <a:extLst>
              <a:ext uri="{FF2B5EF4-FFF2-40B4-BE49-F238E27FC236}">
                <a16:creationId xmlns:a16="http://schemas.microsoft.com/office/drawing/2014/main" id="{F311027D-C9AF-8E83-7A7B-ADE9EE552ED2}"/>
              </a:ext>
            </a:extLst>
          </p:cNvPr>
          <p:cNvGrpSpPr/>
          <p:nvPr/>
        </p:nvGrpSpPr>
        <p:grpSpPr>
          <a:xfrm>
            <a:off x="5334874" y="1323956"/>
            <a:ext cx="3401363" cy="4787675"/>
            <a:chOff x="527393" y="1140769"/>
            <a:chExt cx="2491432" cy="3670300"/>
          </a:xfrm>
        </p:grpSpPr>
        <p:pic>
          <p:nvPicPr>
            <p:cNvPr id="2" name="Immagine 1">
              <a:extLst>
                <a:ext uri="{FF2B5EF4-FFF2-40B4-BE49-F238E27FC236}">
                  <a16:creationId xmlns:a16="http://schemas.microsoft.com/office/drawing/2014/main" id="{66235EDD-4DDB-CE27-42D5-E7E8AB06CFF7}"/>
                </a:ext>
              </a:extLst>
            </p:cNvPr>
            <p:cNvPicPr>
              <a:picLocks noChangeAspect="1"/>
            </p:cNvPicPr>
            <p:nvPr/>
          </p:nvPicPr>
          <p:blipFill>
            <a:blip r:embed="rId3"/>
            <a:stretch>
              <a:fillRect/>
            </a:stretch>
          </p:blipFill>
          <p:spPr>
            <a:xfrm>
              <a:off x="527393" y="1140769"/>
              <a:ext cx="2273300" cy="3670300"/>
            </a:xfrm>
            <a:prstGeom prst="rect">
              <a:avLst/>
            </a:prstGeom>
          </p:spPr>
        </p:pic>
        <p:pic>
          <p:nvPicPr>
            <p:cNvPr id="6" name="Immagine 5">
              <a:extLst>
                <a:ext uri="{FF2B5EF4-FFF2-40B4-BE49-F238E27FC236}">
                  <a16:creationId xmlns:a16="http://schemas.microsoft.com/office/drawing/2014/main" id="{1AF6B55C-FD2D-4C3B-6E65-415F46C7E753}"/>
                </a:ext>
              </a:extLst>
            </p:cNvPr>
            <p:cNvPicPr>
              <a:picLocks noChangeAspect="1"/>
            </p:cNvPicPr>
            <p:nvPr/>
          </p:nvPicPr>
          <p:blipFill>
            <a:blip r:embed="rId4"/>
            <a:stretch>
              <a:fillRect/>
            </a:stretch>
          </p:blipFill>
          <p:spPr>
            <a:xfrm>
              <a:off x="2434625" y="2411799"/>
              <a:ext cx="584200" cy="139700"/>
            </a:xfrm>
            <a:prstGeom prst="rect">
              <a:avLst/>
            </a:prstGeom>
          </p:spPr>
        </p:pic>
        <p:pic>
          <p:nvPicPr>
            <p:cNvPr id="8" name="Immagine 7">
              <a:extLst>
                <a:ext uri="{FF2B5EF4-FFF2-40B4-BE49-F238E27FC236}">
                  <a16:creationId xmlns:a16="http://schemas.microsoft.com/office/drawing/2014/main" id="{4FCD9DC1-AEC2-C806-413A-0D7E09F84A64}"/>
                </a:ext>
              </a:extLst>
            </p:cNvPr>
            <p:cNvPicPr>
              <a:picLocks noChangeAspect="1"/>
            </p:cNvPicPr>
            <p:nvPr/>
          </p:nvPicPr>
          <p:blipFill rotWithShape="1">
            <a:blip r:embed="rId5"/>
            <a:srcRect r="3024" b="10984"/>
            <a:stretch/>
          </p:blipFill>
          <p:spPr>
            <a:xfrm>
              <a:off x="2447325" y="3709479"/>
              <a:ext cx="541902" cy="113050"/>
            </a:xfrm>
            <a:prstGeom prst="rect">
              <a:avLst/>
            </a:prstGeom>
          </p:spPr>
        </p:pic>
        <p:pic>
          <p:nvPicPr>
            <p:cNvPr id="10" name="Immagine 9">
              <a:extLst>
                <a:ext uri="{FF2B5EF4-FFF2-40B4-BE49-F238E27FC236}">
                  <a16:creationId xmlns:a16="http://schemas.microsoft.com/office/drawing/2014/main" id="{70074748-B876-34AB-DB85-7A0F5787CBF2}"/>
                </a:ext>
              </a:extLst>
            </p:cNvPr>
            <p:cNvPicPr>
              <a:picLocks noChangeAspect="1"/>
            </p:cNvPicPr>
            <p:nvPr/>
          </p:nvPicPr>
          <p:blipFill>
            <a:blip r:embed="rId6"/>
            <a:stretch>
              <a:fillRect/>
            </a:stretch>
          </p:blipFill>
          <p:spPr>
            <a:xfrm>
              <a:off x="2420809" y="4517445"/>
              <a:ext cx="482600" cy="152400"/>
            </a:xfrm>
            <a:prstGeom prst="rect">
              <a:avLst/>
            </a:prstGeom>
          </p:spPr>
        </p:pic>
      </p:grpSp>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Timing Analysis (2)</a:t>
            </a:r>
            <a:endParaRPr dirty="0"/>
          </a:p>
        </p:txBody>
      </p:sp>
      <p:sp>
        <p:nvSpPr>
          <p:cNvPr id="84" name="Google Shape;84;p14"/>
          <p:cNvSpPr txBox="1">
            <a:spLocks noGrp="1"/>
          </p:cNvSpPr>
          <p:nvPr>
            <p:ph type="body" idx="1"/>
          </p:nvPr>
        </p:nvSpPr>
        <p:spPr>
          <a:xfrm>
            <a:off x="162750" y="1068157"/>
            <a:ext cx="8818500" cy="5409644"/>
          </a:xfrm>
          <a:prstGeom prst="rect">
            <a:avLst/>
          </a:prstGeom>
        </p:spPr>
        <p:txBody>
          <a:bodyPr spcFirstLastPara="1" wrap="square" lIns="91425" tIns="91425" rIns="91425" bIns="91425" anchor="t" anchorCtr="0">
            <a:noAutofit/>
          </a:bodyPr>
          <a:lstStyle/>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r>
              <a:rPr lang="en-GB" dirty="0"/>
              <a:t>Critical path: </a:t>
            </a:r>
          </a:p>
          <a:p>
            <a:pPr lvl="1"/>
            <a:r>
              <a:rPr lang="en-GB" dirty="0"/>
              <a:t>B=1, C=0, D=0, A rises from 0 to 1, triggering n1</a:t>
            </a:r>
            <a:br>
              <a:rPr lang="en-GB" dirty="0"/>
            </a:br>
            <a:r>
              <a:rPr lang="en-GB" dirty="0"/>
              <a:t>to rise, X′ to rise, and Y′ to fall</a:t>
            </a:r>
          </a:p>
          <a:p>
            <a:pPr lvl="1"/>
            <a:r>
              <a:rPr lang="en-GB" dirty="0"/>
              <a:t>assume gates require full propagation delay</a:t>
            </a:r>
          </a:p>
          <a:p>
            <a:pPr lvl="1"/>
            <a:r>
              <a:rPr lang="en-GB" dirty="0"/>
              <a:t>three gate delays </a:t>
            </a:r>
          </a:p>
          <a:p>
            <a:pPr lvl="1"/>
            <a:r>
              <a:rPr lang="en-GB" dirty="0"/>
              <a:t>Y′ must set up before the next rising edge of</a:t>
            </a:r>
            <a:br>
              <a:rPr lang="en-GB" dirty="0"/>
            </a:br>
            <a:r>
              <a:rPr lang="en-GB" dirty="0"/>
              <a:t>the CLK</a:t>
            </a:r>
          </a:p>
          <a:p>
            <a:r>
              <a:rPr lang="en-GB" dirty="0"/>
              <a:t>Maximum clock frequency</a:t>
            </a:r>
            <a:r>
              <a:rPr lang="en-GB" b="1" dirty="0"/>
              <a:t>:</a:t>
            </a:r>
          </a:p>
          <a:p>
            <a:pPr lvl="1"/>
            <a:r>
              <a:rPr lang="en-GB" dirty="0"/>
              <a:t>Tc&gt;</a:t>
            </a:r>
            <a:r>
              <a:rPr lang="en-GB" dirty="0" err="1"/>
              <a:t>t</a:t>
            </a:r>
            <a:r>
              <a:rPr lang="en-GB" baseline="-25000" dirty="0" err="1"/>
              <a:t>pcq</a:t>
            </a:r>
            <a:r>
              <a:rPr lang="en-GB" dirty="0" err="1"/>
              <a:t>+t</a:t>
            </a:r>
            <a:r>
              <a:rPr lang="en-GB" baseline="-25000" dirty="0" err="1"/>
              <a:t>pd</a:t>
            </a:r>
            <a:r>
              <a:rPr lang="en-GB" dirty="0" err="1"/>
              <a:t>+t</a:t>
            </a:r>
            <a:r>
              <a:rPr lang="en-GB" baseline="-25000" dirty="0" err="1"/>
              <a:t>setup</a:t>
            </a:r>
            <a:r>
              <a:rPr lang="en-GB" dirty="0"/>
              <a:t>= 80ps+3*40ps+50ps= 250ps</a:t>
            </a:r>
          </a:p>
          <a:p>
            <a:pPr lvl="1"/>
            <a:r>
              <a:rPr lang="en-GB" dirty="0"/>
              <a:t>fc = 1/Tc = 4 GHz</a:t>
            </a:r>
          </a:p>
          <a:p>
            <a:pPr lvl="1"/>
            <a:endParaRPr lang="en-GB" dirty="0"/>
          </a:p>
          <a:p>
            <a:pPr lvl="1"/>
            <a:endParaRPr lang="en-GB" dirty="0"/>
          </a:p>
        </p:txBody>
      </p:sp>
      <p:pic>
        <p:nvPicPr>
          <p:cNvPr id="12" name="Immagine 11">
            <a:extLst>
              <a:ext uri="{FF2B5EF4-FFF2-40B4-BE49-F238E27FC236}">
                <a16:creationId xmlns:a16="http://schemas.microsoft.com/office/drawing/2014/main" id="{7179CB2C-F4C1-0ABC-955B-1E53D57A51EE}"/>
              </a:ext>
            </a:extLst>
          </p:cNvPr>
          <p:cNvPicPr>
            <a:picLocks noChangeAspect="1"/>
          </p:cNvPicPr>
          <p:nvPr/>
        </p:nvPicPr>
        <p:blipFill>
          <a:blip r:embed="rId7"/>
          <a:stretch>
            <a:fillRect/>
          </a:stretch>
        </p:blipFill>
        <p:spPr>
          <a:xfrm>
            <a:off x="1059832" y="1196182"/>
            <a:ext cx="2902295" cy="1934863"/>
          </a:xfrm>
          <a:prstGeom prst="rect">
            <a:avLst/>
          </a:prstGeom>
        </p:spPr>
      </p:pic>
      <p:sp>
        <p:nvSpPr>
          <p:cNvPr id="14" name="CasellaDiTesto 13">
            <a:extLst>
              <a:ext uri="{FF2B5EF4-FFF2-40B4-BE49-F238E27FC236}">
                <a16:creationId xmlns:a16="http://schemas.microsoft.com/office/drawing/2014/main" id="{E0584A2A-1BC2-2406-858C-239E574CC7D2}"/>
              </a:ext>
            </a:extLst>
          </p:cNvPr>
          <p:cNvSpPr txBox="1"/>
          <p:nvPr/>
        </p:nvSpPr>
        <p:spPr>
          <a:xfrm>
            <a:off x="5434081" y="6085398"/>
            <a:ext cx="2925859" cy="415498"/>
          </a:xfrm>
          <a:prstGeom prst="rect">
            <a:avLst/>
          </a:prstGeom>
          <a:noFill/>
        </p:spPr>
        <p:txBody>
          <a:bodyPr wrap="square">
            <a:spAutoFit/>
          </a:bodyPr>
          <a:lstStyle/>
          <a:p>
            <a:pPr lvl="1"/>
            <a:r>
              <a:rPr lang="en-GB" sz="1050" dirty="0" err="1"/>
              <a:t>t</a:t>
            </a:r>
            <a:r>
              <a:rPr lang="en-GB" sz="1050" baseline="-25000" dirty="0" err="1"/>
              <a:t>ccq</a:t>
            </a:r>
            <a:r>
              <a:rPr lang="en-GB" sz="1050" dirty="0"/>
              <a:t>=30ps; </a:t>
            </a:r>
            <a:r>
              <a:rPr lang="en-GB" sz="1050" dirty="0" err="1"/>
              <a:t>t</a:t>
            </a:r>
            <a:r>
              <a:rPr lang="en-GB" sz="1050" baseline="-25000" dirty="0" err="1"/>
              <a:t>pcq</a:t>
            </a:r>
            <a:r>
              <a:rPr lang="en-GB" sz="1050" dirty="0"/>
              <a:t>=80 </a:t>
            </a:r>
            <a:r>
              <a:rPr lang="en-GB" sz="1050" dirty="0" err="1"/>
              <a:t>ps</a:t>
            </a:r>
            <a:r>
              <a:rPr lang="en-GB" sz="1050" dirty="0"/>
              <a:t>; </a:t>
            </a:r>
            <a:r>
              <a:rPr lang="en-GB" sz="1050" dirty="0" err="1"/>
              <a:t>t</a:t>
            </a:r>
            <a:r>
              <a:rPr lang="en-GB" sz="1050" baseline="-25000" dirty="0" err="1"/>
              <a:t>setup</a:t>
            </a:r>
            <a:r>
              <a:rPr lang="en-GB" sz="1050" dirty="0"/>
              <a:t>=50 </a:t>
            </a:r>
            <a:r>
              <a:rPr lang="en-GB" sz="1050" dirty="0" err="1"/>
              <a:t>ps</a:t>
            </a:r>
            <a:r>
              <a:rPr lang="en-GB" sz="1050" dirty="0"/>
              <a:t>; </a:t>
            </a:r>
            <a:r>
              <a:rPr lang="en-GB" sz="1050" dirty="0" err="1"/>
              <a:t>t</a:t>
            </a:r>
            <a:r>
              <a:rPr lang="en-GB" sz="1050" baseline="-25000" dirty="0" err="1"/>
              <a:t>hold</a:t>
            </a:r>
            <a:r>
              <a:rPr lang="en-GB" sz="1050" dirty="0"/>
              <a:t>=60 </a:t>
            </a:r>
            <a:r>
              <a:rPr lang="en-GB" sz="1050" dirty="0" err="1"/>
              <a:t>ps</a:t>
            </a:r>
            <a:endParaRPr lang="en-GB" sz="1050" dirty="0"/>
          </a:p>
          <a:p>
            <a:pPr lvl="1"/>
            <a:r>
              <a:rPr lang="en-GB" sz="1050" dirty="0" err="1"/>
              <a:t>t</a:t>
            </a:r>
            <a:r>
              <a:rPr lang="en-GB" sz="1050" baseline="-25000" dirty="0" err="1"/>
              <a:t>pd</a:t>
            </a:r>
            <a:r>
              <a:rPr lang="en-GB" sz="1050" dirty="0"/>
              <a:t>=40 </a:t>
            </a:r>
            <a:r>
              <a:rPr lang="en-GB" sz="1050" dirty="0" err="1"/>
              <a:t>ps</a:t>
            </a:r>
            <a:r>
              <a:rPr lang="en-GB" sz="1050" dirty="0"/>
              <a:t>; </a:t>
            </a:r>
            <a:r>
              <a:rPr lang="en-GB" sz="1050" dirty="0" err="1"/>
              <a:t>t</a:t>
            </a:r>
            <a:r>
              <a:rPr lang="en-GB" sz="1050" baseline="-25000" dirty="0" err="1"/>
              <a:t>cd</a:t>
            </a:r>
            <a:r>
              <a:rPr lang="en-GB" sz="1050" dirty="0"/>
              <a:t>=25 </a:t>
            </a:r>
            <a:r>
              <a:rPr lang="en-GB" sz="1050" dirty="0" err="1"/>
              <a:t>ps</a:t>
            </a:r>
            <a:endParaRPr lang="en-GB" sz="1050" dirty="0"/>
          </a:p>
        </p:txBody>
      </p:sp>
    </p:spTree>
    <p:extLst>
      <p:ext uri="{BB962C8B-B14F-4D97-AF65-F5344CB8AC3E}">
        <p14:creationId xmlns:p14="http://schemas.microsoft.com/office/powerpoint/2010/main" val="911674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268BF7-2F3B-A5C4-4F7E-1982399FCE62}"/>
              </a:ext>
            </a:extLst>
          </p:cNvPr>
          <p:cNvSpPr>
            <a:spLocks noGrp="1"/>
          </p:cNvSpPr>
          <p:nvPr>
            <p:ph type="title" idx="4294967295"/>
          </p:nvPr>
        </p:nvSpPr>
        <p:spPr>
          <a:xfrm>
            <a:off x="311700" y="421233"/>
            <a:ext cx="8520600" cy="622500"/>
          </a:xfrm>
        </p:spPr>
        <p:txBody>
          <a:bodyPr/>
          <a:lstStyle/>
          <a:p>
            <a:r>
              <a:rPr lang="en-GB" dirty="0"/>
              <a:t>Index</a:t>
            </a:r>
          </a:p>
        </p:txBody>
      </p:sp>
      <p:sp>
        <p:nvSpPr>
          <p:cNvPr id="3" name="Segnaposto testo 2">
            <a:extLst>
              <a:ext uri="{FF2B5EF4-FFF2-40B4-BE49-F238E27FC236}">
                <a16:creationId xmlns:a16="http://schemas.microsoft.com/office/drawing/2014/main" id="{38BFAA1C-1163-169B-2D77-6FEF73CC8512}"/>
              </a:ext>
            </a:extLst>
          </p:cNvPr>
          <p:cNvSpPr>
            <a:spLocks noGrp="1"/>
          </p:cNvSpPr>
          <p:nvPr>
            <p:ph type="body" idx="1"/>
          </p:nvPr>
        </p:nvSpPr>
        <p:spPr>
          <a:xfrm>
            <a:off x="311700" y="984655"/>
            <a:ext cx="8311600" cy="5394361"/>
          </a:xfrm>
        </p:spPr>
        <p:txBody>
          <a:bodyPr/>
          <a:lstStyle/>
          <a:p>
            <a:pPr marL="120650" indent="0">
              <a:buNone/>
            </a:pPr>
            <a:endParaRPr lang="en-GB" dirty="0"/>
          </a:p>
          <a:p>
            <a:r>
              <a:rPr lang="en-GB" dirty="0"/>
              <a:t>Propagation and Contamination Delay</a:t>
            </a:r>
          </a:p>
          <a:p>
            <a:r>
              <a:rPr lang="en-GB" dirty="0"/>
              <a:t>Critical paths</a:t>
            </a:r>
          </a:p>
          <a:p>
            <a:r>
              <a:rPr lang="en-GB" dirty="0"/>
              <a:t>Glitches</a:t>
            </a:r>
          </a:p>
          <a:p>
            <a:r>
              <a:rPr lang="en-GB" dirty="0"/>
              <a:t>Wire delay</a:t>
            </a:r>
          </a:p>
          <a:p>
            <a:r>
              <a:rPr lang="en-GB" dirty="0"/>
              <a:t>Timing of sequential logic</a:t>
            </a:r>
          </a:p>
          <a:p>
            <a:r>
              <a:rPr lang="en-GB" dirty="0"/>
              <a:t>Dynamic Discipline</a:t>
            </a:r>
          </a:p>
          <a:p>
            <a:r>
              <a:rPr lang="en-GB" dirty="0"/>
              <a:t>Timing Specification</a:t>
            </a:r>
          </a:p>
          <a:p>
            <a:r>
              <a:rPr lang="en-GB" dirty="0"/>
              <a:t>System Timing</a:t>
            </a:r>
          </a:p>
          <a:p>
            <a:r>
              <a:rPr lang="en-GB" dirty="0"/>
              <a:t>Setup Time and Hold Time Constraints</a:t>
            </a:r>
          </a:p>
          <a:p>
            <a:r>
              <a:rPr lang="en-GB" dirty="0"/>
              <a:t>Timing Analysis</a:t>
            </a:r>
          </a:p>
          <a:p>
            <a:r>
              <a:rPr lang="en-GB" dirty="0"/>
              <a:t>Fixing Hold Time Violations</a:t>
            </a:r>
          </a:p>
          <a:p>
            <a:r>
              <a:rPr lang="en-GB" dirty="0"/>
              <a:t>Clock Skew</a:t>
            </a:r>
          </a:p>
          <a:p>
            <a:r>
              <a:rPr lang="en-GB" dirty="0"/>
              <a:t>Metastability</a:t>
            </a:r>
          </a:p>
          <a:p>
            <a:r>
              <a:rPr lang="en-GB" dirty="0"/>
              <a:t>Resolution Time</a:t>
            </a:r>
          </a:p>
          <a:p>
            <a:r>
              <a:rPr lang="en-GB" dirty="0"/>
              <a:t>Synchronizers</a:t>
            </a:r>
          </a:p>
          <a:p>
            <a:r>
              <a:rPr lang="en-GB" dirty="0"/>
              <a:t>System reliability </a:t>
            </a:r>
          </a:p>
          <a:p>
            <a:pPr marL="120650" indent="0">
              <a:buNone/>
            </a:pPr>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018556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grpSp>
        <p:nvGrpSpPr>
          <p:cNvPr id="11" name="Gruppo 10">
            <a:extLst>
              <a:ext uri="{FF2B5EF4-FFF2-40B4-BE49-F238E27FC236}">
                <a16:creationId xmlns:a16="http://schemas.microsoft.com/office/drawing/2014/main" id="{F311027D-C9AF-8E83-7A7B-ADE9EE552ED2}"/>
              </a:ext>
            </a:extLst>
          </p:cNvPr>
          <p:cNvGrpSpPr/>
          <p:nvPr/>
        </p:nvGrpSpPr>
        <p:grpSpPr>
          <a:xfrm>
            <a:off x="5334874" y="1323956"/>
            <a:ext cx="3401363" cy="4787675"/>
            <a:chOff x="527393" y="1140769"/>
            <a:chExt cx="2491432" cy="3670300"/>
          </a:xfrm>
        </p:grpSpPr>
        <p:pic>
          <p:nvPicPr>
            <p:cNvPr id="2" name="Immagine 1">
              <a:extLst>
                <a:ext uri="{FF2B5EF4-FFF2-40B4-BE49-F238E27FC236}">
                  <a16:creationId xmlns:a16="http://schemas.microsoft.com/office/drawing/2014/main" id="{66235EDD-4DDB-CE27-42D5-E7E8AB06CFF7}"/>
                </a:ext>
              </a:extLst>
            </p:cNvPr>
            <p:cNvPicPr>
              <a:picLocks noChangeAspect="1"/>
            </p:cNvPicPr>
            <p:nvPr/>
          </p:nvPicPr>
          <p:blipFill>
            <a:blip r:embed="rId3"/>
            <a:stretch>
              <a:fillRect/>
            </a:stretch>
          </p:blipFill>
          <p:spPr>
            <a:xfrm>
              <a:off x="527393" y="1140769"/>
              <a:ext cx="2273300" cy="3670300"/>
            </a:xfrm>
            <a:prstGeom prst="rect">
              <a:avLst/>
            </a:prstGeom>
          </p:spPr>
        </p:pic>
        <p:pic>
          <p:nvPicPr>
            <p:cNvPr id="6" name="Immagine 5">
              <a:extLst>
                <a:ext uri="{FF2B5EF4-FFF2-40B4-BE49-F238E27FC236}">
                  <a16:creationId xmlns:a16="http://schemas.microsoft.com/office/drawing/2014/main" id="{1AF6B55C-FD2D-4C3B-6E65-415F46C7E753}"/>
                </a:ext>
              </a:extLst>
            </p:cNvPr>
            <p:cNvPicPr>
              <a:picLocks noChangeAspect="1"/>
            </p:cNvPicPr>
            <p:nvPr/>
          </p:nvPicPr>
          <p:blipFill>
            <a:blip r:embed="rId4"/>
            <a:stretch>
              <a:fillRect/>
            </a:stretch>
          </p:blipFill>
          <p:spPr>
            <a:xfrm>
              <a:off x="2434625" y="2411799"/>
              <a:ext cx="584200" cy="139700"/>
            </a:xfrm>
            <a:prstGeom prst="rect">
              <a:avLst/>
            </a:prstGeom>
          </p:spPr>
        </p:pic>
        <p:pic>
          <p:nvPicPr>
            <p:cNvPr id="8" name="Immagine 7">
              <a:extLst>
                <a:ext uri="{FF2B5EF4-FFF2-40B4-BE49-F238E27FC236}">
                  <a16:creationId xmlns:a16="http://schemas.microsoft.com/office/drawing/2014/main" id="{4FCD9DC1-AEC2-C806-413A-0D7E09F84A64}"/>
                </a:ext>
              </a:extLst>
            </p:cNvPr>
            <p:cNvPicPr>
              <a:picLocks noChangeAspect="1"/>
            </p:cNvPicPr>
            <p:nvPr/>
          </p:nvPicPr>
          <p:blipFill rotWithShape="1">
            <a:blip r:embed="rId5"/>
            <a:srcRect r="3024" b="10984"/>
            <a:stretch/>
          </p:blipFill>
          <p:spPr>
            <a:xfrm>
              <a:off x="2447325" y="3709479"/>
              <a:ext cx="541902" cy="113050"/>
            </a:xfrm>
            <a:prstGeom prst="rect">
              <a:avLst/>
            </a:prstGeom>
          </p:spPr>
        </p:pic>
        <p:pic>
          <p:nvPicPr>
            <p:cNvPr id="10" name="Immagine 9">
              <a:extLst>
                <a:ext uri="{FF2B5EF4-FFF2-40B4-BE49-F238E27FC236}">
                  <a16:creationId xmlns:a16="http://schemas.microsoft.com/office/drawing/2014/main" id="{70074748-B876-34AB-DB85-7A0F5787CBF2}"/>
                </a:ext>
              </a:extLst>
            </p:cNvPr>
            <p:cNvPicPr>
              <a:picLocks noChangeAspect="1"/>
            </p:cNvPicPr>
            <p:nvPr/>
          </p:nvPicPr>
          <p:blipFill>
            <a:blip r:embed="rId6"/>
            <a:stretch>
              <a:fillRect/>
            </a:stretch>
          </p:blipFill>
          <p:spPr>
            <a:xfrm>
              <a:off x="2420809" y="4517445"/>
              <a:ext cx="482600" cy="152400"/>
            </a:xfrm>
            <a:prstGeom prst="rect">
              <a:avLst/>
            </a:prstGeom>
          </p:spPr>
        </p:pic>
      </p:grpSp>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Timing Analysis (3)</a:t>
            </a:r>
            <a:endParaRPr dirty="0"/>
          </a:p>
        </p:txBody>
      </p:sp>
      <p:sp>
        <p:nvSpPr>
          <p:cNvPr id="84" name="Google Shape;84;p14"/>
          <p:cNvSpPr txBox="1">
            <a:spLocks noGrp="1"/>
          </p:cNvSpPr>
          <p:nvPr>
            <p:ph type="body" idx="1"/>
          </p:nvPr>
        </p:nvSpPr>
        <p:spPr>
          <a:xfrm>
            <a:off x="162750" y="1068157"/>
            <a:ext cx="8818500" cy="5409644"/>
          </a:xfrm>
          <a:prstGeom prst="rect">
            <a:avLst/>
          </a:prstGeom>
        </p:spPr>
        <p:txBody>
          <a:bodyPr spcFirstLastPara="1" wrap="square" lIns="91425" tIns="91425" rIns="91425" bIns="91425" anchor="t" anchorCtr="0">
            <a:noAutofit/>
          </a:bodyPr>
          <a:lstStyle/>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r>
              <a:rPr lang="en-GB" dirty="0"/>
              <a:t>Shortest path:</a:t>
            </a:r>
          </a:p>
          <a:p>
            <a:pPr lvl="1"/>
            <a:r>
              <a:rPr lang="en-GB" dirty="0"/>
              <a:t>A=0; C rises, causing X′ to rise</a:t>
            </a:r>
          </a:p>
          <a:p>
            <a:pPr lvl="1"/>
            <a:r>
              <a:rPr lang="en-GB" dirty="0"/>
              <a:t>assume gates switch after only contamination</a:t>
            </a:r>
            <a:br>
              <a:rPr lang="en-GB" dirty="0"/>
            </a:br>
            <a:r>
              <a:rPr lang="en-GB" dirty="0"/>
              <a:t>delay </a:t>
            </a:r>
          </a:p>
          <a:p>
            <a:pPr lvl="1"/>
            <a:r>
              <a:rPr lang="en-GB" dirty="0"/>
              <a:t>only one gate delay</a:t>
            </a:r>
          </a:p>
          <a:p>
            <a:r>
              <a:rPr lang="en-GB" dirty="0"/>
              <a:t>Hold Time Constraint</a:t>
            </a:r>
          </a:p>
          <a:p>
            <a:pPr lvl="1"/>
            <a:r>
              <a:rPr lang="en-GB" dirty="0" err="1"/>
              <a:t>t</a:t>
            </a:r>
            <a:r>
              <a:rPr lang="en-GB" baseline="-25000" dirty="0" err="1"/>
              <a:t>hold</a:t>
            </a:r>
            <a:r>
              <a:rPr lang="en-GB" baseline="-25000" dirty="0"/>
              <a:t>  </a:t>
            </a:r>
            <a:r>
              <a:rPr lang="en-GB" dirty="0"/>
              <a:t>&lt; </a:t>
            </a:r>
            <a:r>
              <a:rPr lang="en-GB" dirty="0" err="1"/>
              <a:t>t</a:t>
            </a:r>
            <a:r>
              <a:rPr lang="en-GB" baseline="-25000" dirty="0" err="1"/>
              <a:t>ccq</a:t>
            </a:r>
            <a:r>
              <a:rPr lang="en-GB" dirty="0"/>
              <a:t> + </a:t>
            </a:r>
            <a:r>
              <a:rPr lang="en-GB" dirty="0" err="1"/>
              <a:t>t</a:t>
            </a:r>
            <a:r>
              <a:rPr lang="en-GB" baseline="-25000" dirty="0" err="1"/>
              <a:t>cd</a:t>
            </a:r>
            <a:r>
              <a:rPr lang="en-GB" dirty="0"/>
              <a:t> = 30ps + 25ps = 55ps</a:t>
            </a:r>
          </a:p>
          <a:p>
            <a:pPr lvl="1"/>
            <a:r>
              <a:rPr lang="en-GB" dirty="0" err="1"/>
              <a:t>t</a:t>
            </a:r>
            <a:r>
              <a:rPr lang="en-GB" baseline="-25000" dirty="0" err="1"/>
              <a:t>hold</a:t>
            </a:r>
            <a:r>
              <a:rPr lang="en-GB" baseline="-25000" dirty="0"/>
              <a:t> </a:t>
            </a:r>
            <a:r>
              <a:rPr lang="en-GB" dirty="0"/>
              <a:t>= 60ps</a:t>
            </a:r>
          </a:p>
          <a:p>
            <a:pPr lvl="1"/>
            <a:r>
              <a:rPr lang="en-GB" dirty="0"/>
              <a:t>the circuit has a hold time violation and may </a:t>
            </a:r>
            <a:br>
              <a:rPr lang="en-GB" dirty="0"/>
            </a:br>
            <a:r>
              <a:rPr lang="en-GB" dirty="0"/>
              <a:t>behave erratically at any clock frequency</a:t>
            </a:r>
          </a:p>
          <a:p>
            <a:pPr lvl="1"/>
            <a:endParaRPr lang="en-GB" dirty="0"/>
          </a:p>
          <a:p>
            <a:pPr lvl="1"/>
            <a:endParaRPr lang="en-GB" dirty="0"/>
          </a:p>
        </p:txBody>
      </p:sp>
      <p:pic>
        <p:nvPicPr>
          <p:cNvPr id="12" name="Immagine 11">
            <a:extLst>
              <a:ext uri="{FF2B5EF4-FFF2-40B4-BE49-F238E27FC236}">
                <a16:creationId xmlns:a16="http://schemas.microsoft.com/office/drawing/2014/main" id="{7179CB2C-F4C1-0ABC-955B-1E53D57A51EE}"/>
              </a:ext>
            </a:extLst>
          </p:cNvPr>
          <p:cNvPicPr>
            <a:picLocks noChangeAspect="1"/>
          </p:cNvPicPr>
          <p:nvPr/>
        </p:nvPicPr>
        <p:blipFill>
          <a:blip r:embed="rId7"/>
          <a:stretch>
            <a:fillRect/>
          </a:stretch>
        </p:blipFill>
        <p:spPr>
          <a:xfrm>
            <a:off x="1059832" y="1196182"/>
            <a:ext cx="2902295" cy="1934863"/>
          </a:xfrm>
          <a:prstGeom prst="rect">
            <a:avLst/>
          </a:prstGeom>
        </p:spPr>
      </p:pic>
      <p:sp>
        <p:nvSpPr>
          <p:cNvPr id="14" name="CasellaDiTesto 13">
            <a:extLst>
              <a:ext uri="{FF2B5EF4-FFF2-40B4-BE49-F238E27FC236}">
                <a16:creationId xmlns:a16="http://schemas.microsoft.com/office/drawing/2014/main" id="{E0584A2A-1BC2-2406-858C-239E574CC7D2}"/>
              </a:ext>
            </a:extLst>
          </p:cNvPr>
          <p:cNvSpPr txBox="1"/>
          <p:nvPr/>
        </p:nvSpPr>
        <p:spPr>
          <a:xfrm>
            <a:off x="5434081" y="6085398"/>
            <a:ext cx="2925859" cy="415498"/>
          </a:xfrm>
          <a:prstGeom prst="rect">
            <a:avLst/>
          </a:prstGeom>
          <a:noFill/>
        </p:spPr>
        <p:txBody>
          <a:bodyPr wrap="square">
            <a:spAutoFit/>
          </a:bodyPr>
          <a:lstStyle/>
          <a:p>
            <a:pPr lvl="1"/>
            <a:r>
              <a:rPr lang="en-GB" sz="1050" dirty="0" err="1"/>
              <a:t>t</a:t>
            </a:r>
            <a:r>
              <a:rPr lang="en-GB" sz="1050" baseline="-25000" dirty="0" err="1"/>
              <a:t>ccq</a:t>
            </a:r>
            <a:r>
              <a:rPr lang="en-GB" sz="1050" dirty="0"/>
              <a:t>=30ps; </a:t>
            </a:r>
            <a:r>
              <a:rPr lang="en-GB" sz="1050" dirty="0" err="1"/>
              <a:t>t</a:t>
            </a:r>
            <a:r>
              <a:rPr lang="en-GB" sz="1050" baseline="-25000" dirty="0" err="1"/>
              <a:t>pcq</a:t>
            </a:r>
            <a:r>
              <a:rPr lang="en-GB" sz="1050" dirty="0"/>
              <a:t>=80 </a:t>
            </a:r>
            <a:r>
              <a:rPr lang="en-GB" sz="1050" dirty="0" err="1"/>
              <a:t>ps</a:t>
            </a:r>
            <a:r>
              <a:rPr lang="en-GB" sz="1050" dirty="0"/>
              <a:t>; </a:t>
            </a:r>
            <a:r>
              <a:rPr lang="en-GB" sz="1050" dirty="0" err="1"/>
              <a:t>t</a:t>
            </a:r>
            <a:r>
              <a:rPr lang="en-GB" sz="1050" baseline="-25000" dirty="0" err="1"/>
              <a:t>setup</a:t>
            </a:r>
            <a:r>
              <a:rPr lang="en-GB" sz="1050" dirty="0"/>
              <a:t>=50 </a:t>
            </a:r>
            <a:r>
              <a:rPr lang="en-GB" sz="1050" dirty="0" err="1"/>
              <a:t>ps</a:t>
            </a:r>
            <a:r>
              <a:rPr lang="en-GB" sz="1050" dirty="0"/>
              <a:t>; </a:t>
            </a:r>
            <a:r>
              <a:rPr lang="en-GB" sz="1050" dirty="0" err="1"/>
              <a:t>t</a:t>
            </a:r>
            <a:r>
              <a:rPr lang="en-GB" sz="1050" baseline="-25000" dirty="0" err="1"/>
              <a:t>hold</a:t>
            </a:r>
            <a:r>
              <a:rPr lang="en-GB" sz="1050" dirty="0"/>
              <a:t>=60 </a:t>
            </a:r>
            <a:r>
              <a:rPr lang="en-GB" sz="1050" dirty="0" err="1"/>
              <a:t>ps</a:t>
            </a:r>
            <a:endParaRPr lang="en-GB" sz="1050" dirty="0"/>
          </a:p>
          <a:p>
            <a:pPr lvl="1"/>
            <a:r>
              <a:rPr lang="en-GB" sz="1050" dirty="0" err="1"/>
              <a:t>t</a:t>
            </a:r>
            <a:r>
              <a:rPr lang="en-GB" sz="1050" baseline="-25000" dirty="0" err="1"/>
              <a:t>pd</a:t>
            </a:r>
            <a:r>
              <a:rPr lang="en-GB" sz="1050" dirty="0"/>
              <a:t>=40 </a:t>
            </a:r>
            <a:r>
              <a:rPr lang="en-GB" sz="1050" dirty="0" err="1"/>
              <a:t>ps</a:t>
            </a:r>
            <a:r>
              <a:rPr lang="en-GB" sz="1050" dirty="0"/>
              <a:t>; </a:t>
            </a:r>
            <a:r>
              <a:rPr lang="en-GB" sz="1050" dirty="0" err="1"/>
              <a:t>t</a:t>
            </a:r>
            <a:r>
              <a:rPr lang="en-GB" sz="1050" baseline="-25000" dirty="0" err="1"/>
              <a:t>cd</a:t>
            </a:r>
            <a:r>
              <a:rPr lang="en-GB" sz="1050" dirty="0"/>
              <a:t>=25 </a:t>
            </a:r>
            <a:r>
              <a:rPr lang="en-GB" sz="1050" dirty="0" err="1"/>
              <a:t>ps</a:t>
            </a:r>
            <a:endParaRPr lang="en-GB" sz="1050" dirty="0"/>
          </a:p>
        </p:txBody>
      </p:sp>
    </p:spTree>
    <p:extLst>
      <p:ext uri="{BB962C8B-B14F-4D97-AF65-F5344CB8AC3E}">
        <p14:creationId xmlns:p14="http://schemas.microsoft.com/office/powerpoint/2010/main" val="2422471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Fixing Hold Time Violations</a:t>
            </a:r>
            <a:endParaRPr dirty="0"/>
          </a:p>
        </p:txBody>
      </p:sp>
      <p:sp>
        <p:nvSpPr>
          <p:cNvPr id="84" name="Google Shape;84;p14"/>
          <p:cNvSpPr txBox="1">
            <a:spLocks noGrp="1"/>
          </p:cNvSpPr>
          <p:nvPr>
            <p:ph type="body" idx="1"/>
          </p:nvPr>
        </p:nvSpPr>
        <p:spPr>
          <a:xfrm>
            <a:off x="162750" y="1068156"/>
            <a:ext cx="8818500" cy="5579981"/>
          </a:xfrm>
          <a:prstGeom prst="rect">
            <a:avLst/>
          </a:prstGeom>
        </p:spPr>
        <p:txBody>
          <a:bodyPr spcFirstLastPara="1" wrap="square" lIns="91425" tIns="91425" rIns="91425" bIns="91425" anchor="t" anchorCtr="0">
            <a:noAutofit/>
          </a:bodyPr>
          <a:lstStyle/>
          <a:p>
            <a:pPr lvl="0"/>
            <a:r>
              <a:rPr lang="en-GB" dirty="0"/>
              <a:t>A possible solution is to </a:t>
            </a:r>
            <a:r>
              <a:rPr lang="en-GB" b="1" dirty="0"/>
              <a:t>add buffers </a:t>
            </a:r>
            <a:r>
              <a:rPr lang="en-GB" dirty="0"/>
              <a:t>to slow down the short paths</a:t>
            </a:r>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r>
              <a:rPr lang="en-GB" dirty="0"/>
              <a:t>Short paths are slowed by the contamination delay of the buffer</a:t>
            </a:r>
          </a:p>
          <a:p>
            <a:pPr lvl="1"/>
            <a:r>
              <a:rPr lang="en-GB" dirty="0"/>
              <a:t>X′ will not change until </a:t>
            </a:r>
            <a:r>
              <a:rPr lang="en-GB" dirty="0" err="1"/>
              <a:t>t</a:t>
            </a:r>
            <a:r>
              <a:rPr lang="en-GB" baseline="-25000" dirty="0" err="1"/>
              <a:t>ccq</a:t>
            </a:r>
            <a:r>
              <a:rPr lang="en-GB" dirty="0"/>
              <a:t> + 2*</a:t>
            </a:r>
            <a:r>
              <a:rPr lang="en-GB" dirty="0" err="1"/>
              <a:t>t</a:t>
            </a:r>
            <a:r>
              <a:rPr lang="en-GB" baseline="-25000" dirty="0" err="1"/>
              <a:t>cd</a:t>
            </a:r>
            <a:r>
              <a:rPr lang="en-GB" dirty="0"/>
              <a:t> = 30ps+2*25ps = 80ps &gt; </a:t>
            </a:r>
            <a:r>
              <a:rPr lang="en-GB" dirty="0" err="1"/>
              <a:t>t</a:t>
            </a:r>
            <a:r>
              <a:rPr lang="en-GB" baseline="-25000" dirty="0" err="1"/>
              <a:t>hold</a:t>
            </a:r>
            <a:endParaRPr lang="en-GB" dirty="0"/>
          </a:p>
          <a:p>
            <a:r>
              <a:rPr lang="en-GB" dirty="0"/>
              <a:t>Critical path is unaffected because it does not pass through any buffers</a:t>
            </a:r>
          </a:p>
          <a:p>
            <a:pPr lvl="1"/>
            <a:r>
              <a:rPr lang="en-GB" dirty="0"/>
              <a:t>the maximum clock frequency is still 4 GHz</a:t>
            </a:r>
          </a:p>
          <a:p>
            <a:pPr lvl="1"/>
            <a:endParaRPr lang="en-GB" sz="500" dirty="0"/>
          </a:p>
          <a:p>
            <a:r>
              <a:rPr lang="en-GB" dirty="0"/>
              <a:t>In general, adding buffers can usually (not always) solve hold time problems without slowing the critical path</a:t>
            </a:r>
          </a:p>
          <a:p>
            <a:pPr lvl="1"/>
            <a:r>
              <a:rPr lang="en-GB" dirty="0"/>
              <a:t>the example had an unusually long hold time to illustrate the problems</a:t>
            </a:r>
          </a:p>
          <a:p>
            <a:pPr lvl="1"/>
            <a:r>
              <a:rPr lang="en-GB" dirty="0"/>
              <a:t>most flip-flops are designed with </a:t>
            </a:r>
            <a:r>
              <a:rPr lang="en-GB" dirty="0" err="1"/>
              <a:t>t</a:t>
            </a:r>
            <a:r>
              <a:rPr lang="en-GB" baseline="-25000" dirty="0" err="1"/>
              <a:t>hold</a:t>
            </a:r>
            <a:r>
              <a:rPr lang="en-GB" dirty="0"/>
              <a:t> &lt; </a:t>
            </a:r>
            <a:r>
              <a:rPr lang="en-GB" dirty="0" err="1"/>
              <a:t>t</a:t>
            </a:r>
            <a:r>
              <a:rPr lang="en-GB" baseline="-25000" dirty="0" err="1"/>
              <a:t>ccq</a:t>
            </a:r>
            <a:r>
              <a:rPr lang="en-GB" dirty="0"/>
              <a:t> to avoid such problems</a:t>
            </a:r>
          </a:p>
        </p:txBody>
      </p:sp>
      <p:pic>
        <p:nvPicPr>
          <p:cNvPr id="3" name="Immagine 2">
            <a:extLst>
              <a:ext uri="{FF2B5EF4-FFF2-40B4-BE49-F238E27FC236}">
                <a16:creationId xmlns:a16="http://schemas.microsoft.com/office/drawing/2014/main" id="{8E875FDA-A878-2FD9-DD02-695197C6DDF2}"/>
              </a:ext>
            </a:extLst>
          </p:cNvPr>
          <p:cNvPicPr>
            <a:picLocks noChangeAspect="1"/>
          </p:cNvPicPr>
          <p:nvPr/>
        </p:nvPicPr>
        <p:blipFill>
          <a:blip r:embed="rId3"/>
          <a:stretch>
            <a:fillRect/>
          </a:stretch>
        </p:blipFill>
        <p:spPr>
          <a:xfrm>
            <a:off x="795830" y="1531025"/>
            <a:ext cx="2704515" cy="1854929"/>
          </a:xfrm>
          <a:prstGeom prst="rect">
            <a:avLst/>
          </a:prstGeom>
        </p:spPr>
      </p:pic>
      <p:pic>
        <p:nvPicPr>
          <p:cNvPr id="5" name="Immagine 4">
            <a:extLst>
              <a:ext uri="{FF2B5EF4-FFF2-40B4-BE49-F238E27FC236}">
                <a16:creationId xmlns:a16="http://schemas.microsoft.com/office/drawing/2014/main" id="{B2AE47AD-E85B-4196-E1C8-363BB0EFA0F4}"/>
              </a:ext>
            </a:extLst>
          </p:cNvPr>
          <p:cNvPicPr>
            <a:picLocks noChangeAspect="1"/>
          </p:cNvPicPr>
          <p:nvPr/>
        </p:nvPicPr>
        <p:blipFill>
          <a:blip r:embed="rId4"/>
          <a:stretch>
            <a:fillRect/>
          </a:stretch>
        </p:blipFill>
        <p:spPr>
          <a:xfrm>
            <a:off x="4572000" y="1531026"/>
            <a:ext cx="2846355" cy="1854928"/>
          </a:xfrm>
          <a:prstGeom prst="rect">
            <a:avLst/>
          </a:prstGeom>
        </p:spPr>
      </p:pic>
    </p:spTree>
    <p:extLst>
      <p:ext uri="{BB962C8B-B14F-4D97-AF65-F5344CB8AC3E}">
        <p14:creationId xmlns:p14="http://schemas.microsoft.com/office/powerpoint/2010/main" val="922834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Clock Skew (1)</a:t>
            </a:r>
            <a:endParaRPr dirty="0"/>
          </a:p>
        </p:txBody>
      </p:sp>
      <p:sp>
        <p:nvSpPr>
          <p:cNvPr id="84" name="Google Shape;84;p14"/>
          <p:cNvSpPr txBox="1">
            <a:spLocks noGrp="1"/>
          </p:cNvSpPr>
          <p:nvPr>
            <p:ph type="body" idx="1"/>
          </p:nvPr>
        </p:nvSpPr>
        <p:spPr>
          <a:xfrm>
            <a:off x="162750" y="1068157"/>
            <a:ext cx="8818500" cy="5409644"/>
          </a:xfrm>
          <a:prstGeom prst="rect">
            <a:avLst/>
          </a:prstGeom>
        </p:spPr>
        <p:txBody>
          <a:bodyPr spcFirstLastPara="1" wrap="square" lIns="91425" tIns="91425" rIns="91425" bIns="91425" anchor="t" anchorCtr="0">
            <a:noAutofit/>
          </a:bodyPr>
          <a:lstStyle/>
          <a:p>
            <a:pPr lvl="0"/>
            <a:r>
              <a:rPr lang="en-GB" dirty="0"/>
              <a:t>We assumed that the clock </a:t>
            </a:r>
            <a:r>
              <a:rPr lang="en-GB" b="1" dirty="0"/>
              <a:t>reaches all registers at exactly the same time</a:t>
            </a:r>
          </a:p>
          <a:p>
            <a:pPr lvl="0"/>
            <a:r>
              <a:rPr lang="en-GB" dirty="0"/>
              <a:t>In reality, there is </a:t>
            </a:r>
            <a:r>
              <a:rPr lang="en-GB" b="1" dirty="0"/>
              <a:t>some variation </a:t>
            </a:r>
            <a:r>
              <a:rPr lang="en-GB" dirty="0"/>
              <a:t>in this time </a:t>
            </a:r>
          </a:p>
          <a:p>
            <a:pPr lvl="1"/>
            <a:r>
              <a:rPr lang="en-GB" dirty="0"/>
              <a:t>the wires from the clock source to different registers may be of different lengths, resulting in slightly different delays</a:t>
            </a:r>
            <a:endParaRPr lang="en-GB" sz="100" dirty="0"/>
          </a:p>
          <a:p>
            <a:pPr lvl="1"/>
            <a:r>
              <a:rPr lang="en-GB" dirty="0"/>
              <a:t>noise also results in different delays</a:t>
            </a:r>
          </a:p>
          <a:p>
            <a:endParaRPr lang="en-GB" dirty="0"/>
          </a:p>
          <a:p>
            <a:endParaRPr lang="en-GB" dirty="0"/>
          </a:p>
          <a:p>
            <a:endParaRPr lang="en-GB" dirty="0"/>
          </a:p>
          <a:p>
            <a:endParaRPr lang="en-GB" dirty="0"/>
          </a:p>
          <a:p>
            <a:endParaRPr lang="en-GB" dirty="0"/>
          </a:p>
          <a:p>
            <a:r>
              <a:rPr lang="en-GB" dirty="0"/>
              <a:t>When doing timing analysis, we have to consider the </a:t>
            </a:r>
            <a:r>
              <a:rPr lang="en-GB" b="1" dirty="0"/>
              <a:t>worst-case scenario </a:t>
            </a:r>
            <a:r>
              <a:rPr lang="en-GB" dirty="0"/>
              <a:t>so that we can guarantee that the circuit will </a:t>
            </a:r>
            <a:r>
              <a:rPr lang="en-GB" b="1" dirty="0"/>
              <a:t>work under all circumstances</a:t>
            </a:r>
          </a:p>
          <a:p>
            <a:pPr lvl="0"/>
            <a:r>
              <a:rPr lang="en-GB" dirty="0"/>
              <a:t>We can adds skew to the timing diagram </a:t>
            </a:r>
          </a:p>
          <a:p>
            <a:pPr lvl="1"/>
            <a:r>
              <a:rPr lang="en-GB" dirty="0"/>
              <a:t>heavy clock line indicates the latest time at which the </a:t>
            </a:r>
            <a:br>
              <a:rPr lang="en-GB" dirty="0"/>
            </a:br>
            <a:r>
              <a:rPr lang="en-GB" dirty="0"/>
              <a:t>clock signal might reach any register</a:t>
            </a:r>
          </a:p>
          <a:p>
            <a:pPr lvl="1"/>
            <a:r>
              <a:rPr lang="en-GB" dirty="0"/>
              <a:t>hashed lines show that the clock might arrive up </a:t>
            </a:r>
            <a:br>
              <a:rPr lang="en-GB" dirty="0"/>
            </a:br>
            <a:r>
              <a:rPr lang="en-GB" dirty="0"/>
              <a:t>to </a:t>
            </a:r>
            <a:r>
              <a:rPr lang="en-GB" b="1" dirty="0" err="1"/>
              <a:t>t</a:t>
            </a:r>
            <a:r>
              <a:rPr lang="en-GB" b="1" baseline="-25000" dirty="0" err="1"/>
              <a:t>skew</a:t>
            </a:r>
            <a:r>
              <a:rPr lang="en-GB" dirty="0"/>
              <a:t> earlier</a:t>
            </a:r>
          </a:p>
        </p:txBody>
      </p:sp>
      <p:pic>
        <p:nvPicPr>
          <p:cNvPr id="5" name="Immagine 4">
            <a:extLst>
              <a:ext uri="{FF2B5EF4-FFF2-40B4-BE49-F238E27FC236}">
                <a16:creationId xmlns:a16="http://schemas.microsoft.com/office/drawing/2014/main" id="{937EB013-F97D-D43D-A6E8-F7ED0B21CD16}"/>
              </a:ext>
            </a:extLst>
          </p:cNvPr>
          <p:cNvPicPr>
            <a:picLocks noChangeAspect="1"/>
          </p:cNvPicPr>
          <p:nvPr/>
        </p:nvPicPr>
        <p:blipFill>
          <a:blip r:embed="rId3"/>
          <a:stretch>
            <a:fillRect/>
          </a:stretch>
        </p:blipFill>
        <p:spPr>
          <a:xfrm>
            <a:off x="1151467" y="2752889"/>
            <a:ext cx="2489906" cy="1262823"/>
          </a:xfrm>
          <a:prstGeom prst="rect">
            <a:avLst/>
          </a:prstGeom>
        </p:spPr>
      </p:pic>
      <p:pic>
        <p:nvPicPr>
          <p:cNvPr id="7" name="Immagine 6" descr="Immagine che contiene freccia&#10;&#10;Descrizione generata automaticamente">
            <a:extLst>
              <a:ext uri="{FF2B5EF4-FFF2-40B4-BE49-F238E27FC236}">
                <a16:creationId xmlns:a16="http://schemas.microsoft.com/office/drawing/2014/main" id="{14B656CA-FA22-A6BE-1C97-B65B0A9FA4D7}"/>
              </a:ext>
            </a:extLst>
          </p:cNvPr>
          <p:cNvPicPr>
            <a:picLocks noChangeAspect="1"/>
          </p:cNvPicPr>
          <p:nvPr/>
        </p:nvPicPr>
        <p:blipFill>
          <a:blip r:embed="rId4"/>
          <a:stretch>
            <a:fillRect/>
          </a:stretch>
        </p:blipFill>
        <p:spPr>
          <a:xfrm>
            <a:off x="4210755" y="2922810"/>
            <a:ext cx="2957689" cy="1236222"/>
          </a:xfrm>
          <a:prstGeom prst="rect">
            <a:avLst/>
          </a:prstGeom>
        </p:spPr>
      </p:pic>
      <p:pic>
        <p:nvPicPr>
          <p:cNvPr id="9" name="Immagine 8">
            <a:extLst>
              <a:ext uri="{FF2B5EF4-FFF2-40B4-BE49-F238E27FC236}">
                <a16:creationId xmlns:a16="http://schemas.microsoft.com/office/drawing/2014/main" id="{5862ADA4-01C1-0ECE-70B4-9F8CAB0FC8CE}"/>
              </a:ext>
            </a:extLst>
          </p:cNvPr>
          <p:cNvPicPr>
            <a:picLocks noChangeAspect="1"/>
          </p:cNvPicPr>
          <p:nvPr/>
        </p:nvPicPr>
        <p:blipFill>
          <a:blip r:embed="rId5"/>
          <a:stretch>
            <a:fillRect/>
          </a:stretch>
        </p:blipFill>
        <p:spPr>
          <a:xfrm>
            <a:off x="5867554" y="5042602"/>
            <a:ext cx="3191326" cy="1516241"/>
          </a:xfrm>
          <a:prstGeom prst="rect">
            <a:avLst/>
          </a:prstGeom>
        </p:spPr>
      </p:pic>
    </p:spTree>
    <p:extLst>
      <p:ext uri="{BB962C8B-B14F-4D97-AF65-F5344CB8AC3E}">
        <p14:creationId xmlns:p14="http://schemas.microsoft.com/office/powerpoint/2010/main" val="5489902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Clock Skew (2)</a:t>
            </a:r>
            <a:endParaRPr dirty="0"/>
          </a:p>
        </p:txBody>
      </p:sp>
      <p:sp>
        <p:nvSpPr>
          <p:cNvPr id="84" name="Google Shape;84;p14"/>
          <p:cNvSpPr txBox="1">
            <a:spLocks noGrp="1"/>
          </p:cNvSpPr>
          <p:nvPr>
            <p:ph type="body" idx="1"/>
          </p:nvPr>
        </p:nvSpPr>
        <p:spPr>
          <a:xfrm>
            <a:off x="162750" y="973886"/>
            <a:ext cx="8818500" cy="5596595"/>
          </a:xfrm>
          <a:prstGeom prst="rect">
            <a:avLst/>
          </a:prstGeom>
        </p:spPr>
        <p:txBody>
          <a:bodyPr spcFirstLastPara="1" wrap="square" lIns="91425" tIns="91425" rIns="91425" bIns="91425" anchor="t" anchorCtr="0">
            <a:noAutofit/>
          </a:bodyPr>
          <a:lstStyle/>
          <a:p>
            <a:pPr lvl="0"/>
            <a:r>
              <a:rPr lang="en-GB" dirty="0"/>
              <a:t>First, consider the </a:t>
            </a:r>
            <a:r>
              <a:rPr lang="en-GB" b="1" dirty="0"/>
              <a:t>setup time constraint</a:t>
            </a:r>
            <a:endParaRPr lang="en-GB" dirty="0"/>
          </a:p>
          <a:p>
            <a:pPr lvl="1"/>
            <a:r>
              <a:rPr lang="en-GB" dirty="0"/>
              <a:t>worst case: R1 receives the latest clock and R2 receives </a:t>
            </a:r>
            <a:br>
              <a:rPr lang="en-GB" dirty="0"/>
            </a:br>
            <a:r>
              <a:rPr lang="en-GB" dirty="0"/>
              <a:t>the earliest clock, leaving less time for data propagation </a:t>
            </a:r>
          </a:p>
          <a:p>
            <a:pPr lvl="1"/>
            <a:r>
              <a:rPr lang="en-GB" dirty="0"/>
              <a:t>Tc  &gt; </a:t>
            </a:r>
            <a:r>
              <a:rPr lang="en-GB" dirty="0" err="1"/>
              <a:t>t</a:t>
            </a:r>
            <a:r>
              <a:rPr lang="en-GB" baseline="-25000" dirty="0" err="1"/>
              <a:t>pcq</a:t>
            </a:r>
            <a:r>
              <a:rPr lang="en-GB" dirty="0"/>
              <a:t> + </a:t>
            </a:r>
            <a:r>
              <a:rPr lang="en-GB" dirty="0" err="1"/>
              <a:t>t</a:t>
            </a:r>
            <a:r>
              <a:rPr lang="en-GB" baseline="-25000" dirty="0" err="1"/>
              <a:t>pd</a:t>
            </a:r>
            <a:r>
              <a:rPr lang="en-GB" dirty="0"/>
              <a:t> + </a:t>
            </a:r>
            <a:r>
              <a:rPr lang="en-GB" dirty="0" err="1"/>
              <a:t>t</a:t>
            </a:r>
            <a:r>
              <a:rPr lang="en-GB" baseline="-25000" dirty="0" err="1"/>
              <a:t>setup</a:t>
            </a:r>
            <a:r>
              <a:rPr lang="en-GB" dirty="0"/>
              <a:t> + </a:t>
            </a:r>
            <a:r>
              <a:rPr lang="en-GB" dirty="0" err="1"/>
              <a:t>t</a:t>
            </a:r>
            <a:r>
              <a:rPr lang="en-GB" baseline="-25000" dirty="0" err="1"/>
              <a:t>skew</a:t>
            </a:r>
            <a:endParaRPr lang="en-GB" dirty="0"/>
          </a:p>
          <a:p>
            <a:pPr lvl="1"/>
            <a:r>
              <a:rPr lang="en-GB" dirty="0" err="1"/>
              <a:t>t</a:t>
            </a:r>
            <a:r>
              <a:rPr lang="en-GB" baseline="-25000" dirty="0" err="1"/>
              <a:t>pd</a:t>
            </a:r>
            <a:r>
              <a:rPr lang="en-GB" dirty="0"/>
              <a:t> &lt; Tc − (</a:t>
            </a:r>
            <a:r>
              <a:rPr lang="en-GB" dirty="0" err="1"/>
              <a:t>t</a:t>
            </a:r>
            <a:r>
              <a:rPr lang="en-GB" baseline="-25000" dirty="0" err="1"/>
              <a:t>pcq</a:t>
            </a:r>
            <a:r>
              <a:rPr lang="en-GB" dirty="0"/>
              <a:t> + </a:t>
            </a:r>
            <a:r>
              <a:rPr lang="en-GB" dirty="0" err="1"/>
              <a:t>t</a:t>
            </a:r>
            <a:r>
              <a:rPr lang="en-GB" baseline="-25000" dirty="0" err="1"/>
              <a:t>setup</a:t>
            </a:r>
            <a:r>
              <a:rPr lang="en-GB" dirty="0"/>
              <a:t> + </a:t>
            </a:r>
            <a:r>
              <a:rPr lang="en-GB" dirty="0" err="1"/>
              <a:t>t</a:t>
            </a:r>
            <a:r>
              <a:rPr lang="en-GB" baseline="-25000" dirty="0" err="1"/>
              <a:t>skew</a:t>
            </a:r>
            <a:r>
              <a:rPr lang="en-GB" dirty="0"/>
              <a:t>)</a:t>
            </a:r>
          </a:p>
          <a:p>
            <a:pPr lvl="1"/>
            <a:endParaRPr lang="en-GB" sz="500" dirty="0"/>
          </a:p>
          <a:p>
            <a:r>
              <a:rPr lang="en-GB" dirty="0"/>
              <a:t>Next, consider the </a:t>
            </a:r>
            <a:r>
              <a:rPr lang="en-GB" b="1" dirty="0"/>
              <a:t>hold time constraint</a:t>
            </a:r>
            <a:r>
              <a:rPr lang="en-GB" dirty="0"/>
              <a:t> </a:t>
            </a:r>
          </a:p>
          <a:p>
            <a:pPr lvl="1"/>
            <a:r>
              <a:rPr lang="en-GB" dirty="0"/>
              <a:t>worst case: R1 receives an early clock and R2 receives a </a:t>
            </a:r>
            <a:br>
              <a:rPr lang="en-GB" dirty="0"/>
            </a:br>
            <a:r>
              <a:rPr lang="en-GB" dirty="0"/>
              <a:t>late clock </a:t>
            </a:r>
          </a:p>
          <a:p>
            <a:pPr lvl="1"/>
            <a:r>
              <a:rPr lang="en-GB" dirty="0"/>
              <a:t>data must not arrive until a hold time after the late clock</a:t>
            </a:r>
          </a:p>
          <a:p>
            <a:pPr lvl="1"/>
            <a:r>
              <a:rPr lang="en-GB" dirty="0" err="1"/>
              <a:t>t</a:t>
            </a:r>
            <a:r>
              <a:rPr lang="en-GB" baseline="-25000" dirty="0" err="1"/>
              <a:t>ccq</a:t>
            </a:r>
            <a:r>
              <a:rPr lang="en-GB" dirty="0"/>
              <a:t> + </a:t>
            </a:r>
            <a:r>
              <a:rPr lang="en-GB" dirty="0" err="1"/>
              <a:t>t</a:t>
            </a:r>
            <a:r>
              <a:rPr lang="en-GB" baseline="-25000" dirty="0" err="1"/>
              <a:t>cd</a:t>
            </a:r>
            <a:r>
              <a:rPr lang="en-GB" dirty="0"/>
              <a:t> &gt; </a:t>
            </a:r>
            <a:r>
              <a:rPr lang="en-GB" dirty="0" err="1"/>
              <a:t>t</a:t>
            </a:r>
            <a:r>
              <a:rPr lang="en-GB" baseline="-25000" dirty="0" err="1"/>
              <a:t>hold</a:t>
            </a:r>
            <a:r>
              <a:rPr lang="en-GB" dirty="0"/>
              <a:t> + </a:t>
            </a:r>
            <a:r>
              <a:rPr lang="en-GB" dirty="0" err="1"/>
              <a:t>t</a:t>
            </a:r>
            <a:r>
              <a:rPr lang="en-GB" baseline="-25000" dirty="0" err="1"/>
              <a:t>skew</a:t>
            </a:r>
            <a:endParaRPr lang="en-GB" baseline="-25000" dirty="0"/>
          </a:p>
          <a:p>
            <a:pPr lvl="1"/>
            <a:r>
              <a:rPr lang="en-GB" dirty="0" err="1"/>
              <a:t>t</a:t>
            </a:r>
            <a:r>
              <a:rPr lang="en-GB" baseline="-25000" dirty="0" err="1"/>
              <a:t>cd</a:t>
            </a:r>
            <a:r>
              <a:rPr lang="en-GB" dirty="0"/>
              <a:t> &gt; </a:t>
            </a:r>
            <a:r>
              <a:rPr lang="en-GB" dirty="0" err="1"/>
              <a:t>t</a:t>
            </a:r>
            <a:r>
              <a:rPr lang="en-GB" baseline="-25000" dirty="0" err="1"/>
              <a:t>hold</a:t>
            </a:r>
            <a:r>
              <a:rPr lang="en-GB" dirty="0"/>
              <a:t> + </a:t>
            </a:r>
            <a:r>
              <a:rPr lang="en-GB" dirty="0" err="1"/>
              <a:t>t</a:t>
            </a:r>
            <a:r>
              <a:rPr lang="en-GB" baseline="-25000" dirty="0" err="1"/>
              <a:t>skew</a:t>
            </a:r>
            <a:r>
              <a:rPr lang="en-GB" dirty="0"/>
              <a:t> − </a:t>
            </a:r>
            <a:r>
              <a:rPr lang="en-GB" dirty="0" err="1"/>
              <a:t>t</a:t>
            </a:r>
            <a:r>
              <a:rPr lang="en-GB" baseline="-25000" dirty="0" err="1"/>
              <a:t>ccq</a:t>
            </a:r>
            <a:endParaRPr lang="en-GB" baseline="-25000" dirty="0"/>
          </a:p>
          <a:p>
            <a:pPr lvl="1"/>
            <a:endParaRPr lang="en-GB" sz="700" baseline="-25000" dirty="0"/>
          </a:p>
          <a:p>
            <a:r>
              <a:rPr lang="en-GB" dirty="0"/>
              <a:t>In summary, clock skew </a:t>
            </a:r>
            <a:r>
              <a:rPr lang="en-GB" b="1" dirty="0"/>
              <a:t>increases</a:t>
            </a:r>
            <a:r>
              <a:rPr lang="en-GB" dirty="0"/>
              <a:t> setup time and the hold time</a:t>
            </a:r>
          </a:p>
          <a:p>
            <a:pPr lvl="1"/>
            <a:r>
              <a:rPr lang="en-GB" dirty="0"/>
              <a:t>it reduce the time available for useful work in the combinational logic</a:t>
            </a:r>
          </a:p>
          <a:p>
            <a:pPr lvl="1"/>
            <a:r>
              <a:rPr lang="en-GB" dirty="0"/>
              <a:t>increases the minimum delay through the combinational logic: even if </a:t>
            </a:r>
            <a:r>
              <a:rPr lang="en-GB" dirty="0" err="1"/>
              <a:t>t</a:t>
            </a:r>
            <a:r>
              <a:rPr lang="en-GB" baseline="-25000" dirty="0" err="1"/>
              <a:t>hold</a:t>
            </a:r>
            <a:r>
              <a:rPr lang="en-GB" dirty="0"/>
              <a:t> = 0, a pair of back-to-back flip-flops will violate the constrain if </a:t>
            </a:r>
            <a:r>
              <a:rPr lang="en-GB" dirty="0" err="1"/>
              <a:t>t</a:t>
            </a:r>
            <a:r>
              <a:rPr lang="en-GB" baseline="-25000" dirty="0" err="1"/>
              <a:t>skew</a:t>
            </a:r>
            <a:r>
              <a:rPr lang="en-GB" dirty="0"/>
              <a:t> &gt; </a:t>
            </a:r>
            <a:r>
              <a:rPr lang="en-GB" dirty="0" err="1"/>
              <a:t>t</a:t>
            </a:r>
            <a:r>
              <a:rPr lang="en-GB" baseline="-25000" dirty="0" err="1"/>
              <a:t>ccq</a:t>
            </a:r>
            <a:endParaRPr lang="en-GB" baseline="-25000" dirty="0"/>
          </a:p>
        </p:txBody>
      </p:sp>
      <p:grpSp>
        <p:nvGrpSpPr>
          <p:cNvPr id="9" name="Gruppo 8">
            <a:extLst>
              <a:ext uri="{FF2B5EF4-FFF2-40B4-BE49-F238E27FC236}">
                <a16:creationId xmlns:a16="http://schemas.microsoft.com/office/drawing/2014/main" id="{372AD7D5-B164-C73D-DC33-959E00F2695B}"/>
              </a:ext>
            </a:extLst>
          </p:cNvPr>
          <p:cNvGrpSpPr/>
          <p:nvPr/>
        </p:nvGrpSpPr>
        <p:grpSpPr>
          <a:xfrm>
            <a:off x="6590867" y="97425"/>
            <a:ext cx="2551747" cy="1078475"/>
            <a:chOff x="3667026" y="3005056"/>
            <a:chExt cx="2628900" cy="1007236"/>
          </a:xfrm>
        </p:grpSpPr>
        <p:pic>
          <p:nvPicPr>
            <p:cNvPr id="3" name="Immagine 2">
              <a:extLst>
                <a:ext uri="{FF2B5EF4-FFF2-40B4-BE49-F238E27FC236}">
                  <a16:creationId xmlns:a16="http://schemas.microsoft.com/office/drawing/2014/main" id="{A000F50C-6C84-6963-5FD1-E9C65FD14616}"/>
                </a:ext>
              </a:extLst>
            </p:cNvPr>
            <p:cNvPicPr>
              <a:picLocks noChangeAspect="1"/>
            </p:cNvPicPr>
            <p:nvPr/>
          </p:nvPicPr>
          <p:blipFill>
            <a:blip r:embed="rId3"/>
            <a:stretch>
              <a:fillRect/>
            </a:stretch>
          </p:blipFill>
          <p:spPr>
            <a:xfrm>
              <a:off x="3667026" y="3005056"/>
              <a:ext cx="2628900" cy="889000"/>
            </a:xfrm>
            <a:prstGeom prst="rect">
              <a:avLst/>
            </a:prstGeom>
          </p:spPr>
        </p:pic>
        <p:sp>
          <p:nvSpPr>
            <p:cNvPr id="5" name="Rettangolo 4">
              <a:extLst>
                <a:ext uri="{FF2B5EF4-FFF2-40B4-BE49-F238E27FC236}">
                  <a16:creationId xmlns:a16="http://schemas.microsoft.com/office/drawing/2014/main" id="{BEFF90E7-DBA0-C7D7-188E-B1604A096D5F}"/>
                </a:ext>
              </a:extLst>
            </p:cNvPr>
            <p:cNvSpPr/>
            <p:nvPr/>
          </p:nvSpPr>
          <p:spPr>
            <a:xfrm>
              <a:off x="4572000" y="3772979"/>
              <a:ext cx="334978" cy="2393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 name="Gruppo 7">
            <a:extLst>
              <a:ext uri="{FF2B5EF4-FFF2-40B4-BE49-F238E27FC236}">
                <a16:creationId xmlns:a16="http://schemas.microsoft.com/office/drawing/2014/main" id="{79E1C218-976E-C83D-F1BF-3F04B09CFDC3}"/>
              </a:ext>
            </a:extLst>
          </p:cNvPr>
          <p:cNvGrpSpPr/>
          <p:nvPr/>
        </p:nvGrpSpPr>
        <p:grpSpPr>
          <a:xfrm>
            <a:off x="6344042" y="849571"/>
            <a:ext cx="2774790" cy="2199088"/>
            <a:chOff x="4538981" y="3910598"/>
            <a:chExt cx="2645032" cy="2070194"/>
          </a:xfrm>
        </p:grpSpPr>
        <p:pic>
          <p:nvPicPr>
            <p:cNvPr id="4" name="Immagine 3">
              <a:extLst>
                <a:ext uri="{FF2B5EF4-FFF2-40B4-BE49-F238E27FC236}">
                  <a16:creationId xmlns:a16="http://schemas.microsoft.com/office/drawing/2014/main" id="{765007F6-B940-9CDD-CDFC-BA9D0DAD0514}"/>
                </a:ext>
              </a:extLst>
            </p:cNvPr>
            <p:cNvPicPr>
              <a:picLocks noChangeAspect="1"/>
            </p:cNvPicPr>
            <p:nvPr/>
          </p:nvPicPr>
          <p:blipFill rotWithShape="1">
            <a:blip r:embed="rId4"/>
            <a:srcRect r="8654"/>
            <a:stretch/>
          </p:blipFill>
          <p:spPr>
            <a:xfrm>
              <a:off x="4538981" y="4012292"/>
              <a:ext cx="2645032" cy="1968500"/>
            </a:xfrm>
            <a:prstGeom prst="rect">
              <a:avLst/>
            </a:prstGeom>
          </p:spPr>
        </p:pic>
        <p:sp>
          <p:nvSpPr>
            <p:cNvPr id="6" name="Rettangolo 5">
              <a:extLst>
                <a:ext uri="{FF2B5EF4-FFF2-40B4-BE49-F238E27FC236}">
                  <a16:creationId xmlns:a16="http://schemas.microsoft.com/office/drawing/2014/main" id="{9336AB09-B6DB-FA0C-CE27-B3CF26A30F06}"/>
                </a:ext>
              </a:extLst>
            </p:cNvPr>
            <p:cNvSpPr/>
            <p:nvPr/>
          </p:nvSpPr>
          <p:spPr>
            <a:xfrm>
              <a:off x="5013358" y="3910598"/>
              <a:ext cx="334978" cy="1519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ttangolo 6">
              <a:extLst>
                <a:ext uri="{FF2B5EF4-FFF2-40B4-BE49-F238E27FC236}">
                  <a16:creationId xmlns:a16="http://schemas.microsoft.com/office/drawing/2014/main" id="{C043E532-AFC4-312C-8D5E-279E718CE4C6}"/>
                </a:ext>
              </a:extLst>
            </p:cNvPr>
            <p:cNvSpPr/>
            <p:nvPr/>
          </p:nvSpPr>
          <p:spPr>
            <a:xfrm>
              <a:off x="6849035" y="3910598"/>
              <a:ext cx="334978" cy="1535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1" name="Immagine 10">
            <a:extLst>
              <a:ext uri="{FF2B5EF4-FFF2-40B4-BE49-F238E27FC236}">
                <a16:creationId xmlns:a16="http://schemas.microsoft.com/office/drawing/2014/main" id="{701AC9A8-104E-FC1E-EF22-E1D1FC250FC2}"/>
              </a:ext>
            </a:extLst>
          </p:cNvPr>
          <p:cNvPicPr>
            <a:picLocks noChangeAspect="1"/>
          </p:cNvPicPr>
          <p:nvPr/>
        </p:nvPicPr>
        <p:blipFill>
          <a:blip r:embed="rId5"/>
          <a:stretch>
            <a:fillRect/>
          </a:stretch>
        </p:blipFill>
        <p:spPr>
          <a:xfrm>
            <a:off x="6265630" y="2943419"/>
            <a:ext cx="2883500" cy="2229373"/>
          </a:xfrm>
          <a:prstGeom prst="rect">
            <a:avLst/>
          </a:prstGeom>
        </p:spPr>
      </p:pic>
    </p:spTree>
    <p:extLst>
      <p:ext uri="{BB962C8B-B14F-4D97-AF65-F5344CB8AC3E}">
        <p14:creationId xmlns:p14="http://schemas.microsoft.com/office/powerpoint/2010/main" val="1002679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Clock Skew (3)</a:t>
            </a:r>
            <a:endParaRPr dirty="0"/>
          </a:p>
        </p:txBody>
      </p:sp>
      <p:sp>
        <p:nvSpPr>
          <p:cNvPr id="84" name="Google Shape;84;p14"/>
          <p:cNvSpPr txBox="1">
            <a:spLocks noGrp="1"/>
          </p:cNvSpPr>
          <p:nvPr>
            <p:ph type="body" idx="1"/>
          </p:nvPr>
        </p:nvSpPr>
        <p:spPr>
          <a:xfrm>
            <a:off x="162750" y="1068157"/>
            <a:ext cx="8818500" cy="5409644"/>
          </a:xfrm>
          <a:prstGeom prst="rect">
            <a:avLst/>
          </a:prstGeom>
        </p:spPr>
        <p:txBody>
          <a:bodyPr spcFirstLastPara="1" wrap="square" lIns="91425" tIns="91425" rIns="91425" bIns="91425" anchor="t" anchorCtr="0">
            <a:noAutofit/>
          </a:bodyPr>
          <a:lstStyle/>
          <a:p>
            <a:pPr lvl="0"/>
            <a:r>
              <a:rPr lang="en-GB" dirty="0"/>
              <a:t>Revisit the timing analysis example assuming a 50ps of clock skew</a:t>
            </a:r>
          </a:p>
          <a:p>
            <a:endParaRPr lang="en-GB" sz="1100" dirty="0"/>
          </a:p>
          <a:p>
            <a:r>
              <a:rPr lang="en-GB" dirty="0"/>
              <a:t>Critical path remains the same</a:t>
            </a:r>
          </a:p>
          <a:p>
            <a:pPr lvl="1"/>
            <a:r>
              <a:rPr lang="en-GB" dirty="0"/>
              <a:t>setup time is increased by the skew</a:t>
            </a:r>
          </a:p>
          <a:p>
            <a:pPr lvl="1"/>
            <a:r>
              <a:rPr lang="en-GB" dirty="0"/>
              <a:t>Tc &gt; </a:t>
            </a:r>
            <a:r>
              <a:rPr lang="en-GB" dirty="0" err="1"/>
              <a:t>t</a:t>
            </a:r>
            <a:r>
              <a:rPr lang="en-GB" baseline="-25000" dirty="0" err="1"/>
              <a:t>pcq</a:t>
            </a:r>
            <a:r>
              <a:rPr lang="en-GB" baseline="-25000" dirty="0"/>
              <a:t> </a:t>
            </a:r>
            <a:r>
              <a:rPr lang="en-GB" dirty="0"/>
              <a:t>+ </a:t>
            </a:r>
            <a:r>
              <a:rPr lang="en-GB" dirty="0" err="1"/>
              <a:t>t</a:t>
            </a:r>
            <a:r>
              <a:rPr lang="en-GB" baseline="-25000" dirty="0" err="1"/>
              <a:t>pd</a:t>
            </a:r>
            <a:r>
              <a:rPr lang="en-GB" baseline="-25000" dirty="0"/>
              <a:t> </a:t>
            </a:r>
            <a:r>
              <a:rPr lang="en-GB" dirty="0"/>
              <a:t>+ </a:t>
            </a:r>
            <a:r>
              <a:rPr lang="en-GB" dirty="0" err="1"/>
              <a:t>t</a:t>
            </a:r>
            <a:r>
              <a:rPr lang="en-GB" baseline="-25000" dirty="0" err="1"/>
              <a:t>setup</a:t>
            </a:r>
            <a:r>
              <a:rPr lang="en-GB" baseline="-25000" dirty="0"/>
              <a:t> </a:t>
            </a:r>
            <a:r>
              <a:rPr lang="en-GB" b="1" dirty="0"/>
              <a:t>+ </a:t>
            </a:r>
            <a:r>
              <a:rPr lang="en-GB" b="1" dirty="0" err="1"/>
              <a:t>t</a:t>
            </a:r>
            <a:r>
              <a:rPr lang="en-GB" b="1" baseline="-25000" dirty="0" err="1"/>
              <a:t>skew</a:t>
            </a:r>
            <a:r>
              <a:rPr lang="en-GB" dirty="0"/>
              <a:t>= 80ps + 3*40ps + 50ps </a:t>
            </a:r>
            <a:r>
              <a:rPr lang="en-GB" b="1" dirty="0"/>
              <a:t>+ 50ps</a:t>
            </a:r>
            <a:r>
              <a:rPr lang="en-GB" dirty="0"/>
              <a:t> = 300ps</a:t>
            </a:r>
          </a:p>
          <a:p>
            <a:pPr lvl="1"/>
            <a:r>
              <a:rPr lang="en-GB" dirty="0"/>
              <a:t>fc = 1/Tc = 3.33 GHz</a:t>
            </a:r>
          </a:p>
          <a:p>
            <a:pPr lvl="0"/>
            <a:endParaRPr lang="en-GB" sz="1050" dirty="0"/>
          </a:p>
          <a:p>
            <a:pPr lvl="0"/>
            <a:r>
              <a:rPr lang="en-GB" dirty="0"/>
              <a:t>Short path also remains the same at 55ps</a:t>
            </a:r>
          </a:p>
          <a:p>
            <a:pPr lvl="1"/>
            <a:r>
              <a:rPr lang="en-GB" dirty="0"/>
              <a:t>hold time is increased by the skew</a:t>
            </a:r>
          </a:p>
          <a:p>
            <a:pPr lvl="1"/>
            <a:r>
              <a:rPr lang="en-GB" dirty="0" err="1"/>
              <a:t>t</a:t>
            </a:r>
            <a:r>
              <a:rPr lang="en-GB" baseline="-25000" dirty="0" err="1"/>
              <a:t>hold</a:t>
            </a:r>
            <a:r>
              <a:rPr lang="en-GB" baseline="-25000" dirty="0"/>
              <a:t> </a:t>
            </a:r>
            <a:r>
              <a:rPr lang="en-GB" dirty="0"/>
              <a:t>+ </a:t>
            </a:r>
            <a:r>
              <a:rPr lang="en-GB" dirty="0" err="1"/>
              <a:t>t</a:t>
            </a:r>
            <a:r>
              <a:rPr lang="en-GB" baseline="-25000" dirty="0" err="1"/>
              <a:t>skew</a:t>
            </a:r>
            <a:r>
              <a:rPr lang="en-GB" dirty="0"/>
              <a:t>= 60 + 50 = 110 </a:t>
            </a:r>
            <a:r>
              <a:rPr lang="en-GB" dirty="0" err="1"/>
              <a:t>ps</a:t>
            </a:r>
            <a:r>
              <a:rPr lang="en-GB" dirty="0"/>
              <a:t>, which is much greater than 55 </a:t>
            </a:r>
            <a:r>
              <a:rPr lang="en-GB" dirty="0" err="1"/>
              <a:t>ps</a:t>
            </a:r>
            <a:endParaRPr lang="en-GB" dirty="0"/>
          </a:p>
          <a:p>
            <a:endParaRPr lang="en-GB" sz="1100" dirty="0"/>
          </a:p>
          <a:p>
            <a:r>
              <a:rPr lang="en-GB" dirty="0"/>
              <a:t>Skew in the system just makes the violation worse</a:t>
            </a:r>
          </a:p>
          <a:p>
            <a:r>
              <a:rPr lang="en-GB" dirty="0"/>
              <a:t>To fix the problem:</a:t>
            </a:r>
          </a:p>
          <a:p>
            <a:pPr lvl="1"/>
            <a:r>
              <a:rPr lang="en-GB" dirty="0"/>
              <a:t>more buffers could be inserted</a:t>
            </a:r>
          </a:p>
          <a:p>
            <a:pPr lvl="1"/>
            <a:r>
              <a:rPr lang="en-GB" dirty="0"/>
              <a:t>buffers would need to be added on the critical path as well, reducing the clock frequency</a:t>
            </a:r>
          </a:p>
          <a:p>
            <a:pPr lvl="1"/>
            <a:r>
              <a:rPr lang="en-GB" dirty="0"/>
              <a:t>alternatively, a flip-flop with a shorter hold time might be used</a:t>
            </a:r>
          </a:p>
        </p:txBody>
      </p:sp>
    </p:spTree>
    <p:extLst>
      <p:ext uri="{BB962C8B-B14F-4D97-AF65-F5344CB8AC3E}">
        <p14:creationId xmlns:p14="http://schemas.microsoft.com/office/powerpoint/2010/main" val="2376729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Metastability (1)</a:t>
            </a:r>
            <a:endParaRPr dirty="0"/>
          </a:p>
        </p:txBody>
      </p:sp>
      <p:sp>
        <p:nvSpPr>
          <p:cNvPr id="84" name="Google Shape;84;p14"/>
          <p:cNvSpPr txBox="1">
            <a:spLocks noGrp="1"/>
          </p:cNvSpPr>
          <p:nvPr>
            <p:ph type="body" idx="1"/>
          </p:nvPr>
        </p:nvSpPr>
        <p:spPr>
          <a:xfrm>
            <a:off x="162750" y="1068157"/>
            <a:ext cx="8818500" cy="5409644"/>
          </a:xfrm>
          <a:prstGeom prst="rect">
            <a:avLst/>
          </a:prstGeom>
        </p:spPr>
        <p:txBody>
          <a:bodyPr spcFirstLastPara="1" wrap="square" lIns="91425" tIns="91425" rIns="91425" bIns="91425" anchor="t" anchorCtr="0">
            <a:noAutofit/>
          </a:bodyPr>
          <a:lstStyle/>
          <a:p>
            <a:pPr lvl="0"/>
            <a:r>
              <a:rPr lang="en-GB" dirty="0"/>
              <a:t>It is not always possible to </a:t>
            </a:r>
            <a:r>
              <a:rPr lang="en-GB" b="1" dirty="0"/>
              <a:t>guarantee</a:t>
            </a:r>
            <a:r>
              <a:rPr lang="en-GB" dirty="0"/>
              <a:t> that the input to a sequential circuit is stable during the aperture time</a:t>
            </a:r>
          </a:p>
          <a:p>
            <a:pPr lvl="1"/>
            <a:r>
              <a:rPr lang="en-GB" dirty="0"/>
              <a:t>especially when the input arrives from the external world</a:t>
            </a:r>
          </a:p>
          <a:p>
            <a:pPr lvl="1"/>
            <a:endParaRPr lang="en-GB" dirty="0"/>
          </a:p>
          <a:p>
            <a:r>
              <a:rPr lang="en-GB" dirty="0"/>
              <a:t>Consider a button connected to the input of a flip-flop</a:t>
            </a:r>
          </a:p>
          <a:p>
            <a:pPr lvl="1"/>
            <a:r>
              <a:rPr lang="en-GB" dirty="0"/>
              <a:t>when the button is pressed much before CLK, Q = 1</a:t>
            </a:r>
          </a:p>
          <a:p>
            <a:pPr lvl="1"/>
            <a:r>
              <a:rPr lang="en-GB" dirty="0"/>
              <a:t>when the button is not pressed until long after CLK, Q = 0</a:t>
            </a:r>
          </a:p>
          <a:p>
            <a:pPr lvl="1"/>
            <a:r>
              <a:rPr lang="en-GB" dirty="0"/>
              <a:t>when the button is pressed between </a:t>
            </a:r>
            <a:r>
              <a:rPr lang="en-GB" dirty="0" err="1"/>
              <a:t>t</a:t>
            </a:r>
            <a:r>
              <a:rPr lang="en-GB" baseline="-25000" dirty="0" err="1"/>
              <a:t>setup</a:t>
            </a:r>
            <a:r>
              <a:rPr lang="en-GB" dirty="0"/>
              <a:t> before CLK and </a:t>
            </a:r>
            <a:r>
              <a:rPr lang="en-GB" dirty="0" err="1"/>
              <a:t>t</a:t>
            </a:r>
            <a:r>
              <a:rPr lang="en-GB" baseline="-25000" dirty="0" err="1"/>
              <a:t>hold</a:t>
            </a:r>
            <a:r>
              <a:rPr lang="en-GB" dirty="0"/>
              <a:t> </a:t>
            </a:r>
            <a:br>
              <a:rPr lang="en-GB" dirty="0"/>
            </a:br>
            <a:r>
              <a:rPr lang="en-GB" dirty="0"/>
              <a:t>after CLK, the input violates the dynamic discipline and </a:t>
            </a:r>
            <a:br>
              <a:rPr lang="en-GB" dirty="0"/>
            </a:br>
            <a:r>
              <a:rPr lang="en-GB" dirty="0"/>
              <a:t>the output is undefined</a:t>
            </a:r>
          </a:p>
          <a:p>
            <a:pPr lvl="1"/>
            <a:endParaRPr lang="en-GB" dirty="0"/>
          </a:p>
          <a:p>
            <a:r>
              <a:rPr lang="en-GB" dirty="0"/>
              <a:t>When a flip-flop samples an input changing during the</a:t>
            </a:r>
            <a:br>
              <a:rPr lang="en-GB" dirty="0"/>
            </a:br>
            <a:r>
              <a:rPr lang="en-GB" dirty="0"/>
              <a:t>aperture, output may </a:t>
            </a:r>
            <a:r>
              <a:rPr lang="en-GB" b="1" dirty="0"/>
              <a:t>momentarily</a:t>
            </a:r>
            <a:r>
              <a:rPr lang="en-GB" dirty="0"/>
              <a:t> go in forbidden zone</a:t>
            </a:r>
            <a:endParaRPr lang="en-GB" b="1" dirty="0"/>
          </a:p>
          <a:p>
            <a:pPr lvl="1"/>
            <a:r>
              <a:rPr lang="en-GB" b="1" dirty="0"/>
              <a:t>metastable state</a:t>
            </a:r>
          </a:p>
          <a:p>
            <a:pPr lvl="1"/>
            <a:r>
              <a:rPr lang="en-GB" dirty="0"/>
              <a:t>eventually, it will resolve to a stable state, however, the </a:t>
            </a:r>
            <a:br>
              <a:rPr lang="en-GB" dirty="0"/>
            </a:br>
            <a:r>
              <a:rPr lang="en-GB" b="1" dirty="0"/>
              <a:t>resolution time</a:t>
            </a:r>
            <a:r>
              <a:rPr lang="en-GB" dirty="0"/>
              <a:t> required is unbounded</a:t>
            </a:r>
          </a:p>
        </p:txBody>
      </p:sp>
      <p:pic>
        <p:nvPicPr>
          <p:cNvPr id="4" name="Immagine 3">
            <a:extLst>
              <a:ext uri="{FF2B5EF4-FFF2-40B4-BE49-F238E27FC236}">
                <a16:creationId xmlns:a16="http://schemas.microsoft.com/office/drawing/2014/main" id="{C7FA2749-4156-66A0-1394-E09BE4C44CEE}"/>
              </a:ext>
            </a:extLst>
          </p:cNvPr>
          <p:cNvPicPr>
            <a:picLocks noChangeAspect="1"/>
          </p:cNvPicPr>
          <p:nvPr/>
        </p:nvPicPr>
        <p:blipFill>
          <a:blip r:embed="rId3"/>
          <a:stretch>
            <a:fillRect/>
          </a:stretch>
        </p:blipFill>
        <p:spPr>
          <a:xfrm>
            <a:off x="6784150" y="2245767"/>
            <a:ext cx="1943100" cy="4191000"/>
          </a:xfrm>
          <a:prstGeom prst="rect">
            <a:avLst/>
          </a:prstGeom>
        </p:spPr>
      </p:pic>
    </p:spTree>
    <p:extLst>
      <p:ext uri="{BB962C8B-B14F-4D97-AF65-F5344CB8AC3E}">
        <p14:creationId xmlns:p14="http://schemas.microsoft.com/office/powerpoint/2010/main" val="3340717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Metastability (2)</a:t>
            </a:r>
            <a:endParaRPr dirty="0"/>
          </a:p>
        </p:txBody>
      </p:sp>
      <p:sp>
        <p:nvSpPr>
          <p:cNvPr id="84" name="Google Shape;84;p14"/>
          <p:cNvSpPr txBox="1">
            <a:spLocks noGrp="1"/>
          </p:cNvSpPr>
          <p:nvPr>
            <p:ph type="body" idx="1"/>
          </p:nvPr>
        </p:nvSpPr>
        <p:spPr>
          <a:xfrm>
            <a:off x="162750" y="1068157"/>
            <a:ext cx="8818500" cy="5409644"/>
          </a:xfrm>
          <a:prstGeom prst="rect">
            <a:avLst/>
          </a:prstGeom>
        </p:spPr>
        <p:txBody>
          <a:bodyPr spcFirstLastPara="1" wrap="square" lIns="91425" tIns="91425" rIns="91425" bIns="91425" anchor="t" anchorCtr="0">
            <a:noAutofit/>
          </a:bodyPr>
          <a:lstStyle/>
          <a:p>
            <a:r>
              <a:rPr lang="en-GB" dirty="0"/>
              <a:t>The metastable state of a flip-flop is analogous to a ball on  the summit of a hill between two valleys</a:t>
            </a:r>
          </a:p>
          <a:p>
            <a:endParaRPr lang="en-GB" dirty="0"/>
          </a:p>
          <a:p>
            <a:endParaRPr lang="en-GB" dirty="0"/>
          </a:p>
          <a:p>
            <a:endParaRPr lang="en-GB" dirty="0"/>
          </a:p>
          <a:p>
            <a:endParaRPr lang="en-GB" dirty="0"/>
          </a:p>
          <a:p>
            <a:pPr lvl="1"/>
            <a:r>
              <a:rPr lang="en-GB" dirty="0"/>
              <a:t>valleys are stable states, the top of the hill is metastable</a:t>
            </a:r>
          </a:p>
          <a:p>
            <a:pPr lvl="1"/>
            <a:r>
              <a:rPr lang="en-GB" dirty="0"/>
              <a:t>the ball would remain there if it were perfectly balanced, but because nothing is perfect, the ball will eventually roll to one side or the other</a:t>
            </a:r>
          </a:p>
          <a:p>
            <a:pPr lvl="1"/>
            <a:r>
              <a:rPr lang="en-GB" dirty="0"/>
              <a:t>the time required for this change to occur depends on how nearly well balanced the ball originally was</a:t>
            </a:r>
          </a:p>
          <a:p>
            <a:pPr lvl="1"/>
            <a:endParaRPr lang="en-GB" dirty="0"/>
          </a:p>
          <a:p>
            <a:r>
              <a:rPr lang="en-GB" dirty="0"/>
              <a:t>Every bistable device has a metastable state </a:t>
            </a:r>
            <a:br>
              <a:rPr lang="en-GB" dirty="0"/>
            </a:br>
            <a:r>
              <a:rPr lang="en-GB" dirty="0"/>
              <a:t>between the two stable states</a:t>
            </a:r>
          </a:p>
        </p:txBody>
      </p:sp>
      <p:pic>
        <p:nvPicPr>
          <p:cNvPr id="3" name="Immagine 2">
            <a:extLst>
              <a:ext uri="{FF2B5EF4-FFF2-40B4-BE49-F238E27FC236}">
                <a16:creationId xmlns:a16="http://schemas.microsoft.com/office/drawing/2014/main" id="{89A5A7F2-8A6E-52AD-C138-8CF524DA8506}"/>
              </a:ext>
            </a:extLst>
          </p:cNvPr>
          <p:cNvPicPr>
            <a:picLocks noChangeAspect="1"/>
          </p:cNvPicPr>
          <p:nvPr/>
        </p:nvPicPr>
        <p:blipFill>
          <a:blip r:embed="rId3"/>
          <a:stretch>
            <a:fillRect/>
          </a:stretch>
        </p:blipFill>
        <p:spPr>
          <a:xfrm>
            <a:off x="806450" y="1873250"/>
            <a:ext cx="1986034" cy="1047750"/>
          </a:xfrm>
          <a:prstGeom prst="rect">
            <a:avLst/>
          </a:prstGeom>
        </p:spPr>
      </p:pic>
      <p:pic>
        <p:nvPicPr>
          <p:cNvPr id="2" name="Immagine 1">
            <a:extLst>
              <a:ext uri="{FF2B5EF4-FFF2-40B4-BE49-F238E27FC236}">
                <a16:creationId xmlns:a16="http://schemas.microsoft.com/office/drawing/2014/main" id="{E42A416E-7017-E79F-F5EF-CB0A47A907B8}"/>
              </a:ext>
            </a:extLst>
          </p:cNvPr>
          <p:cNvPicPr>
            <a:picLocks noChangeAspect="1"/>
          </p:cNvPicPr>
          <p:nvPr/>
        </p:nvPicPr>
        <p:blipFill>
          <a:blip r:embed="rId4"/>
          <a:stretch>
            <a:fillRect/>
          </a:stretch>
        </p:blipFill>
        <p:spPr>
          <a:xfrm>
            <a:off x="5592278" y="4565007"/>
            <a:ext cx="3060833" cy="1836500"/>
          </a:xfrm>
          <a:prstGeom prst="rect">
            <a:avLst/>
          </a:prstGeom>
        </p:spPr>
      </p:pic>
    </p:spTree>
    <p:extLst>
      <p:ext uri="{BB962C8B-B14F-4D97-AF65-F5344CB8AC3E}">
        <p14:creationId xmlns:p14="http://schemas.microsoft.com/office/powerpoint/2010/main" val="3236928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Resolution Time</a:t>
            </a:r>
            <a:endParaRPr dirty="0"/>
          </a:p>
        </p:txBody>
      </p:sp>
      <p:sp>
        <p:nvSpPr>
          <p:cNvPr id="84" name="Google Shape;84;p14"/>
          <p:cNvSpPr txBox="1">
            <a:spLocks noGrp="1"/>
          </p:cNvSpPr>
          <p:nvPr>
            <p:ph type="body" idx="1"/>
          </p:nvPr>
        </p:nvSpPr>
        <p:spPr>
          <a:xfrm>
            <a:off x="162750" y="1068157"/>
            <a:ext cx="8818500" cy="5409644"/>
          </a:xfrm>
          <a:prstGeom prst="rect">
            <a:avLst/>
          </a:prstGeom>
        </p:spPr>
        <p:txBody>
          <a:bodyPr spcFirstLastPara="1" wrap="square" lIns="91425" tIns="91425" rIns="91425" bIns="91425" anchor="t" anchorCtr="0">
            <a:noAutofit/>
          </a:bodyPr>
          <a:lstStyle/>
          <a:p>
            <a:pPr lvl="0"/>
            <a:r>
              <a:rPr lang="en-GB" dirty="0"/>
              <a:t>The resolution time is a </a:t>
            </a:r>
            <a:r>
              <a:rPr lang="en-GB" b="1" dirty="0"/>
              <a:t>random variable</a:t>
            </a:r>
            <a:endParaRPr lang="en-GB" dirty="0"/>
          </a:p>
          <a:p>
            <a:pPr lvl="0"/>
            <a:endParaRPr lang="en-GB" dirty="0"/>
          </a:p>
          <a:p>
            <a:pPr lvl="0"/>
            <a:r>
              <a:rPr lang="en-GB" dirty="0"/>
              <a:t>Theoretical and experimental analyses have shown that the probability that the resolution time exceeds some arbitrary time t </a:t>
            </a:r>
            <a:r>
              <a:rPr lang="en-GB" b="1" dirty="0"/>
              <a:t>decreases exponentially</a:t>
            </a:r>
            <a:r>
              <a:rPr lang="en-GB" dirty="0"/>
              <a:t> with t</a:t>
            </a:r>
          </a:p>
          <a:p>
            <a:pPr lvl="1"/>
            <a:r>
              <a:rPr lang="en-GB" dirty="0"/>
              <a:t>p(</a:t>
            </a:r>
            <a:r>
              <a:rPr lang="en-GB" dirty="0" err="1"/>
              <a:t>t</a:t>
            </a:r>
            <a:r>
              <a:rPr lang="en-GB" baseline="-25000" dirty="0" err="1"/>
              <a:t>res</a:t>
            </a:r>
            <a:r>
              <a:rPr lang="en-GB" dirty="0"/>
              <a:t> &gt; t) = T</a:t>
            </a:r>
            <a:r>
              <a:rPr lang="en-GB" baseline="-25000" dirty="0"/>
              <a:t>0</a:t>
            </a:r>
            <a:r>
              <a:rPr lang="en-GB" dirty="0"/>
              <a:t> / T</a:t>
            </a:r>
            <a:r>
              <a:rPr lang="en-GB" baseline="-25000" dirty="0"/>
              <a:t>C</a:t>
            </a:r>
            <a:r>
              <a:rPr lang="en-GB" dirty="0"/>
              <a:t> * exp (-t/</a:t>
            </a:r>
            <a:r>
              <a:rPr lang="el-GR" dirty="0">
                <a:effectLst/>
                <a:latin typeface="Times" pitchFamily="2" charset="0"/>
              </a:rPr>
              <a:t>τ</a:t>
            </a:r>
            <a:r>
              <a:rPr lang="it-IT" dirty="0">
                <a:effectLst/>
                <a:latin typeface="Times" pitchFamily="2" charset="0"/>
              </a:rPr>
              <a:t>)</a:t>
            </a:r>
          </a:p>
          <a:p>
            <a:pPr lvl="1"/>
            <a:r>
              <a:rPr lang="en-GB" dirty="0"/>
              <a:t>where T</a:t>
            </a:r>
            <a:r>
              <a:rPr lang="en-GB" baseline="-25000" dirty="0"/>
              <a:t>C</a:t>
            </a:r>
            <a:r>
              <a:rPr lang="en-GB" dirty="0"/>
              <a:t> is the clock period, and T</a:t>
            </a:r>
            <a:r>
              <a:rPr lang="en-GB" baseline="-25000" dirty="0"/>
              <a:t>0</a:t>
            </a:r>
            <a:r>
              <a:rPr lang="en-GB" dirty="0"/>
              <a:t> and </a:t>
            </a:r>
            <a:r>
              <a:rPr lang="el-GR" dirty="0"/>
              <a:t>τ </a:t>
            </a:r>
            <a:r>
              <a:rPr lang="en-GB" dirty="0"/>
              <a:t>are characteristic of the flipflop</a:t>
            </a:r>
          </a:p>
          <a:p>
            <a:pPr lvl="1"/>
            <a:r>
              <a:rPr lang="en-GB" dirty="0"/>
              <a:t>the equation is valid only for t substantially longer than </a:t>
            </a:r>
            <a:r>
              <a:rPr lang="en-GB" dirty="0" err="1"/>
              <a:t>t</a:t>
            </a:r>
            <a:r>
              <a:rPr lang="en-GB" baseline="-25000" dirty="0" err="1"/>
              <a:t>pcq</a:t>
            </a:r>
            <a:endParaRPr lang="en-GB" baseline="-25000" dirty="0"/>
          </a:p>
          <a:p>
            <a:pPr lvl="1"/>
            <a:endParaRPr lang="en-GB" sz="300" dirty="0"/>
          </a:p>
          <a:p>
            <a:r>
              <a:rPr lang="en-GB" dirty="0"/>
              <a:t>This means that time required to resolve is unbounded, however if we wait long enough the flip-flop will reach a valid logic level</a:t>
            </a:r>
            <a:endParaRPr lang="el-GR" dirty="0">
              <a:effectLst/>
              <a:latin typeface="Times" pitchFamily="2" charset="0"/>
            </a:endParaRPr>
          </a:p>
          <a:p>
            <a:pPr lvl="0"/>
            <a:endParaRPr lang="en-GB" baseline="-25000" dirty="0"/>
          </a:p>
        </p:txBody>
      </p:sp>
      <p:pic>
        <p:nvPicPr>
          <p:cNvPr id="3" name="Immagine 2">
            <a:extLst>
              <a:ext uri="{FF2B5EF4-FFF2-40B4-BE49-F238E27FC236}">
                <a16:creationId xmlns:a16="http://schemas.microsoft.com/office/drawing/2014/main" id="{F469BE19-0DD7-89F2-2E95-02D795890598}"/>
              </a:ext>
            </a:extLst>
          </p:cNvPr>
          <p:cNvPicPr>
            <a:picLocks noChangeAspect="1"/>
          </p:cNvPicPr>
          <p:nvPr/>
        </p:nvPicPr>
        <p:blipFill>
          <a:blip r:embed="rId3"/>
          <a:stretch>
            <a:fillRect/>
          </a:stretch>
        </p:blipFill>
        <p:spPr>
          <a:xfrm>
            <a:off x="702644" y="4433062"/>
            <a:ext cx="3139306" cy="2003705"/>
          </a:xfrm>
          <a:prstGeom prst="rect">
            <a:avLst/>
          </a:prstGeom>
        </p:spPr>
      </p:pic>
    </p:spTree>
    <p:extLst>
      <p:ext uri="{BB962C8B-B14F-4D97-AF65-F5344CB8AC3E}">
        <p14:creationId xmlns:p14="http://schemas.microsoft.com/office/powerpoint/2010/main" val="2235854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Synchronizers (1)</a:t>
            </a:r>
            <a:endParaRPr dirty="0"/>
          </a:p>
        </p:txBody>
      </p:sp>
      <p:sp>
        <p:nvSpPr>
          <p:cNvPr id="84" name="Google Shape;84;p14"/>
          <p:cNvSpPr txBox="1">
            <a:spLocks noGrp="1"/>
          </p:cNvSpPr>
          <p:nvPr>
            <p:ph type="body" idx="1"/>
          </p:nvPr>
        </p:nvSpPr>
        <p:spPr>
          <a:xfrm>
            <a:off x="162750" y="1233257"/>
            <a:ext cx="8818500" cy="4862743"/>
          </a:xfrm>
          <a:prstGeom prst="rect">
            <a:avLst/>
          </a:prstGeom>
        </p:spPr>
        <p:txBody>
          <a:bodyPr spcFirstLastPara="1" wrap="square" lIns="91425" tIns="91425" rIns="91425" bIns="91425" anchor="t" anchorCtr="0">
            <a:noAutofit/>
          </a:bodyPr>
          <a:lstStyle/>
          <a:p>
            <a:pPr lvl="0"/>
            <a:r>
              <a:rPr lang="en-GB" dirty="0"/>
              <a:t>Asynchronous inputs to digital systems from the real world are </a:t>
            </a:r>
            <a:r>
              <a:rPr lang="en-GB" b="1" dirty="0"/>
              <a:t>inevitable</a:t>
            </a:r>
            <a:endParaRPr lang="en-GB" dirty="0"/>
          </a:p>
          <a:p>
            <a:pPr lvl="1"/>
            <a:r>
              <a:rPr lang="en-GB" dirty="0"/>
              <a:t>human input is asynchronous</a:t>
            </a:r>
          </a:p>
          <a:p>
            <a:pPr lvl="1"/>
            <a:r>
              <a:rPr lang="en-GB" dirty="0"/>
              <a:t>can lead to metastable voltages and erratic system failures</a:t>
            </a:r>
          </a:p>
          <a:p>
            <a:pPr lvl="1"/>
            <a:endParaRPr lang="en-GB" dirty="0"/>
          </a:p>
          <a:p>
            <a:r>
              <a:rPr lang="en-GB" dirty="0"/>
              <a:t>Ensure that the probability of encountering a metastable voltage is “small”</a:t>
            </a:r>
          </a:p>
          <a:p>
            <a:pPr lvl="1"/>
            <a:r>
              <a:rPr lang="en-GB" dirty="0"/>
              <a:t>cell phone: one failure in 10 years is acceptable, the user can turn the phone off and on</a:t>
            </a:r>
          </a:p>
          <a:p>
            <a:pPr lvl="1"/>
            <a:r>
              <a:rPr lang="en-GB" dirty="0"/>
              <a:t>medical device, one failure in the expected life of the universe is a better target</a:t>
            </a:r>
          </a:p>
          <a:p>
            <a:endParaRPr lang="en-GB" dirty="0"/>
          </a:p>
          <a:p>
            <a:r>
              <a:rPr lang="en-GB" dirty="0"/>
              <a:t>A synchronizer is a device that receives an asynchronous input D and </a:t>
            </a:r>
            <a:br>
              <a:rPr lang="en-GB" dirty="0"/>
            </a:br>
            <a:r>
              <a:rPr lang="en-GB" dirty="0"/>
              <a:t>a clock CLK and </a:t>
            </a:r>
            <a:r>
              <a:rPr lang="en-GB" b="1" dirty="0"/>
              <a:t>produces a valid output Q with high probability</a:t>
            </a:r>
          </a:p>
          <a:p>
            <a:pPr lvl="1"/>
            <a:r>
              <a:rPr lang="en-GB" dirty="0"/>
              <a:t>If D is stable during the aperture, Q should take on the same </a:t>
            </a:r>
            <a:br>
              <a:rPr lang="en-GB" dirty="0"/>
            </a:br>
            <a:r>
              <a:rPr lang="en-GB" dirty="0"/>
              <a:t>value as D</a:t>
            </a:r>
          </a:p>
          <a:p>
            <a:pPr lvl="1"/>
            <a:r>
              <a:rPr lang="en-GB" dirty="0"/>
              <a:t>If D changes during the aperture, Q may take HIGH or LOW, but </a:t>
            </a:r>
            <a:br>
              <a:rPr lang="en-GB" dirty="0"/>
            </a:br>
            <a:r>
              <a:rPr lang="en-GB" dirty="0"/>
              <a:t>must not be metastable</a:t>
            </a:r>
          </a:p>
          <a:p>
            <a:endParaRPr lang="en-GB" b="1" dirty="0"/>
          </a:p>
        </p:txBody>
      </p:sp>
      <p:pic>
        <p:nvPicPr>
          <p:cNvPr id="3" name="Immagine 2">
            <a:extLst>
              <a:ext uri="{FF2B5EF4-FFF2-40B4-BE49-F238E27FC236}">
                <a16:creationId xmlns:a16="http://schemas.microsoft.com/office/drawing/2014/main" id="{A2321581-8850-D60A-4B93-8D95C275DE07}"/>
              </a:ext>
            </a:extLst>
          </p:cNvPr>
          <p:cNvPicPr>
            <a:picLocks noChangeAspect="1"/>
          </p:cNvPicPr>
          <p:nvPr/>
        </p:nvPicPr>
        <p:blipFill>
          <a:blip r:embed="rId3"/>
          <a:stretch>
            <a:fillRect/>
          </a:stretch>
        </p:blipFill>
        <p:spPr>
          <a:xfrm>
            <a:off x="7425538" y="4433379"/>
            <a:ext cx="1606512" cy="1571588"/>
          </a:xfrm>
          <a:prstGeom prst="rect">
            <a:avLst/>
          </a:prstGeom>
        </p:spPr>
      </p:pic>
    </p:spTree>
    <p:extLst>
      <p:ext uri="{BB962C8B-B14F-4D97-AF65-F5344CB8AC3E}">
        <p14:creationId xmlns:p14="http://schemas.microsoft.com/office/powerpoint/2010/main" val="619227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Synchronizers (2)</a:t>
            </a:r>
            <a:endParaRPr dirty="0"/>
          </a:p>
        </p:txBody>
      </p:sp>
      <p:sp>
        <p:nvSpPr>
          <p:cNvPr id="84" name="Google Shape;84;p14"/>
          <p:cNvSpPr txBox="1">
            <a:spLocks noGrp="1"/>
          </p:cNvSpPr>
          <p:nvPr>
            <p:ph type="body" idx="1"/>
          </p:nvPr>
        </p:nvSpPr>
        <p:spPr>
          <a:xfrm>
            <a:off x="162750" y="1233257"/>
            <a:ext cx="8818500" cy="5091344"/>
          </a:xfrm>
          <a:prstGeom prst="rect">
            <a:avLst/>
          </a:prstGeom>
        </p:spPr>
        <p:txBody>
          <a:bodyPr spcFirstLastPara="1" wrap="square" lIns="91425" tIns="91425" rIns="91425" bIns="91425" anchor="t" anchorCtr="0">
            <a:noAutofit/>
          </a:bodyPr>
          <a:lstStyle/>
          <a:p>
            <a:pPr lvl="0"/>
            <a:r>
              <a:rPr lang="en-GB" dirty="0"/>
              <a:t>We can build a simple synchronizer out of two flip-flops</a:t>
            </a:r>
          </a:p>
          <a:p>
            <a:pPr lvl="1"/>
            <a:r>
              <a:rPr lang="en-GB" dirty="0"/>
              <a:t>F1 samples D on the rising edge of CLK</a:t>
            </a:r>
          </a:p>
          <a:p>
            <a:pPr lvl="1"/>
            <a:r>
              <a:rPr lang="en-GB" dirty="0"/>
              <a:t>if D is changing at that time, the output D2 may be </a:t>
            </a:r>
            <a:br>
              <a:rPr lang="en-GB" dirty="0"/>
            </a:br>
            <a:r>
              <a:rPr lang="en-GB" dirty="0"/>
              <a:t>momentarily metastable</a:t>
            </a:r>
          </a:p>
          <a:p>
            <a:pPr lvl="1"/>
            <a:r>
              <a:rPr lang="en-GB" dirty="0"/>
              <a:t>if clock period is long enough, D2 (with high  probability), </a:t>
            </a:r>
            <a:br>
              <a:rPr lang="en-GB" dirty="0"/>
            </a:br>
            <a:r>
              <a:rPr lang="en-GB" dirty="0"/>
              <a:t>resolve to a valid logic level</a:t>
            </a:r>
          </a:p>
          <a:p>
            <a:pPr lvl="1"/>
            <a:r>
              <a:rPr lang="en-GB" dirty="0"/>
              <a:t>F2 samples D2 (now stable), producing a good output Q</a:t>
            </a:r>
          </a:p>
          <a:p>
            <a:pPr lvl="0"/>
            <a:endParaRPr lang="en-GB" sz="1050" dirty="0"/>
          </a:p>
          <a:p>
            <a:pPr lvl="0"/>
            <a:r>
              <a:rPr lang="en-GB" dirty="0"/>
              <a:t>The synchronizer fails if Q becomes metastable	</a:t>
            </a:r>
          </a:p>
          <a:p>
            <a:pPr lvl="1"/>
            <a:r>
              <a:rPr lang="en-GB" dirty="0"/>
              <a:t>if D2 has not resolved to a valid level by the time  </a:t>
            </a:r>
            <a:r>
              <a:rPr lang="en-GB" dirty="0" err="1"/>
              <a:t>t</a:t>
            </a:r>
            <a:r>
              <a:rPr lang="en-GB" baseline="-25000" dirty="0" err="1"/>
              <a:t>res</a:t>
            </a:r>
            <a:r>
              <a:rPr lang="en-GB" dirty="0"/>
              <a:t> &gt; T</a:t>
            </a:r>
            <a:r>
              <a:rPr lang="en-GB" baseline="-25000" dirty="0"/>
              <a:t>C</a:t>
            </a:r>
            <a:r>
              <a:rPr lang="en-GB" dirty="0"/>
              <a:t> − </a:t>
            </a:r>
            <a:r>
              <a:rPr lang="en-GB" dirty="0" err="1"/>
              <a:t>t</a:t>
            </a:r>
            <a:r>
              <a:rPr lang="en-GB" baseline="-25000" dirty="0" err="1"/>
              <a:t>setup</a:t>
            </a:r>
            <a:endParaRPr lang="en-GB" dirty="0"/>
          </a:p>
          <a:p>
            <a:pPr lvl="0"/>
            <a:endParaRPr lang="en-GB" sz="1050" dirty="0"/>
          </a:p>
          <a:p>
            <a:pPr lvl="0"/>
            <a:r>
              <a:rPr lang="en-GB" dirty="0"/>
              <a:t>The probability of failure for a single input is</a:t>
            </a:r>
          </a:p>
          <a:p>
            <a:pPr lvl="1"/>
            <a:r>
              <a:rPr lang="en-GB" dirty="0"/>
              <a:t>p(failure) = T</a:t>
            </a:r>
            <a:r>
              <a:rPr lang="en-GB" baseline="-25000" dirty="0"/>
              <a:t>0</a:t>
            </a:r>
            <a:r>
              <a:rPr lang="en-GB" dirty="0"/>
              <a:t> / T</a:t>
            </a:r>
            <a:r>
              <a:rPr lang="en-GB" baseline="-25000" dirty="0"/>
              <a:t>C</a:t>
            </a:r>
            <a:r>
              <a:rPr lang="en-GB" dirty="0"/>
              <a:t> * exp (-(T</a:t>
            </a:r>
            <a:r>
              <a:rPr lang="en-GB" baseline="-25000" dirty="0"/>
              <a:t>C</a:t>
            </a:r>
            <a:r>
              <a:rPr lang="en-GB" dirty="0"/>
              <a:t>-</a:t>
            </a:r>
            <a:r>
              <a:rPr lang="en-GB" dirty="0" err="1"/>
              <a:t>t</a:t>
            </a:r>
            <a:r>
              <a:rPr lang="en-GB" baseline="-25000" dirty="0" err="1"/>
              <a:t>setup</a:t>
            </a:r>
            <a:r>
              <a:rPr lang="en-GB" dirty="0"/>
              <a:t>)/</a:t>
            </a:r>
            <a:r>
              <a:rPr lang="el-GR" dirty="0">
                <a:effectLst/>
                <a:latin typeface="Times" pitchFamily="2" charset="0"/>
              </a:rPr>
              <a:t>τ</a:t>
            </a:r>
            <a:r>
              <a:rPr lang="it-IT" dirty="0">
                <a:effectLst/>
                <a:latin typeface="Times" pitchFamily="2" charset="0"/>
              </a:rPr>
              <a:t>)</a:t>
            </a:r>
          </a:p>
          <a:p>
            <a:endParaRPr lang="en-GB" sz="1050" dirty="0"/>
          </a:p>
          <a:p>
            <a:r>
              <a:rPr lang="en-GB" dirty="0"/>
              <a:t>If D changes N times per second, the probability of failure per second is</a:t>
            </a:r>
          </a:p>
          <a:p>
            <a:pPr lvl="1"/>
            <a:r>
              <a:rPr lang="en-GB" dirty="0"/>
              <a:t>P(failure)/sec = N * p(failure)</a:t>
            </a:r>
          </a:p>
          <a:p>
            <a:pPr marL="590550" lvl="1" indent="0">
              <a:buNone/>
            </a:pPr>
            <a:endParaRPr lang="en-GB" dirty="0"/>
          </a:p>
        </p:txBody>
      </p:sp>
      <p:pic>
        <p:nvPicPr>
          <p:cNvPr id="3" name="Immagine 2">
            <a:extLst>
              <a:ext uri="{FF2B5EF4-FFF2-40B4-BE49-F238E27FC236}">
                <a16:creationId xmlns:a16="http://schemas.microsoft.com/office/drawing/2014/main" id="{D9C7798D-9FA0-99E6-0E9B-F8DFA6C57291}"/>
              </a:ext>
            </a:extLst>
          </p:cNvPr>
          <p:cNvPicPr>
            <a:picLocks noChangeAspect="1"/>
          </p:cNvPicPr>
          <p:nvPr/>
        </p:nvPicPr>
        <p:blipFill>
          <a:blip r:embed="rId3"/>
          <a:stretch>
            <a:fillRect/>
          </a:stretch>
        </p:blipFill>
        <p:spPr>
          <a:xfrm>
            <a:off x="6273802" y="1946572"/>
            <a:ext cx="2870076" cy="1787227"/>
          </a:xfrm>
          <a:prstGeom prst="rect">
            <a:avLst/>
          </a:prstGeom>
        </p:spPr>
      </p:pic>
      <p:grpSp>
        <p:nvGrpSpPr>
          <p:cNvPr id="5" name="Gruppo 4">
            <a:extLst>
              <a:ext uri="{FF2B5EF4-FFF2-40B4-BE49-F238E27FC236}">
                <a16:creationId xmlns:a16="http://schemas.microsoft.com/office/drawing/2014/main" id="{0F0B2534-2147-0752-385B-0DD0A2764549}"/>
              </a:ext>
            </a:extLst>
          </p:cNvPr>
          <p:cNvGrpSpPr/>
          <p:nvPr/>
        </p:nvGrpSpPr>
        <p:grpSpPr>
          <a:xfrm>
            <a:off x="6299202" y="1098149"/>
            <a:ext cx="2707448" cy="729742"/>
            <a:chOff x="6273802" y="920349"/>
            <a:chExt cx="2707448" cy="729742"/>
          </a:xfrm>
        </p:grpSpPr>
        <p:pic>
          <p:nvPicPr>
            <p:cNvPr id="2" name="Immagine 1">
              <a:extLst>
                <a:ext uri="{FF2B5EF4-FFF2-40B4-BE49-F238E27FC236}">
                  <a16:creationId xmlns:a16="http://schemas.microsoft.com/office/drawing/2014/main" id="{90FD6704-623E-F69F-FAC7-52C8804ED6F6}"/>
                </a:ext>
              </a:extLst>
            </p:cNvPr>
            <p:cNvPicPr>
              <a:picLocks noChangeAspect="1"/>
            </p:cNvPicPr>
            <p:nvPr/>
          </p:nvPicPr>
          <p:blipFill>
            <a:blip r:embed="rId4"/>
            <a:stretch>
              <a:fillRect/>
            </a:stretch>
          </p:blipFill>
          <p:spPr>
            <a:xfrm>
              <a:off x="6273802" y="920349"/>
              <a:ext cx="2707448" cy="729742"/>
            </a:xfrm>
            <a:prstGeom prst="rect">
              <a:avLst/>
            </a:prstGeom>
          </p:spPr>
        </p:pic>
        <p:sp>
          <p:nvSpPr>
            <p:cNvPr id="4" name="Rettangolo 3">
              <a:extLst>
                <a:ext uri="{FF2B5EF4-FFF2-40B4-BE49-F238E27FC236}">
                  <a16:creationId xmlns:a16="http://schemas.microsoft.com/office/drawing/2014/main" id="{C0FBC1C0-F004-2A67-ECD1-670C842B5C27}"/>
                </a:ext>
              </a:extLst>
            </p:cNvPr>
            <p:cNvSpPr/>
            <p:nvPr/>
          </p:nvSpPr>
          <p:spPr>
            <a:xfrm>
              <a:off x="7475126" y="1472046"/>
              <a:ext cx="304800" cy="1714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2294741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Delay</a:t>
            </a:r>
            <a:endParaRPr dirty="0"/>
          </a:p>
        </p:txBody>
      </p:sp>
      <p:sp>
        <p:nvSpPr>
          <p:cNvPr id="84" name="Google Shape;84;p14"/>
          <p:cNvSpPr txBox="1">
            <a:spLocks noGrp="1"/>
          </p:cNvSpPr>
          <p:nvPr>
            <p:ph type="body" idx="1"/>
          </p:nvPr>
        </p:nvSpPr>
        <p:spPr>
          <a:xfrm>
            <a:off x="172689" y="987077"/>
            <a:ext cx="8659611" cy="5436742"/>
          </a:xfrm>
          <a:prstGeom prst="rect">
            <a:avLst/>
          </a:prstGeom>
        </p:spPr>
        <p:txBody>
          <a:bodyPr spcFirstLastPara="1" wrap="square" lIns="91425" tIns="91425" rIns="91425" bIns="91425" anchor="t" anchorCtr="0">
            <a:noAutofit/>
          </a:bodyPr>
          <a:lstStyle/>
          <a:p>
            <a:pPr lvl="0"/>
            <a:r>
              <a:rPr lang="en-GB" dirty="0"/>
              <a:t>One of the most challenging issues in circuit design is timing</a:t>
            </a:r>
            <a:endParaRPr lang="en-GB" b="1" dirty="0"/>
          </a:p>
          <a:p>
            <a:pPr lvl="1"/>
            <a:r>
              <a:rPr lang="en-GB" b="1" dirty="0"/>
              <a:t>making a circuit run fast</a:t>
            </a:r>
            <a:endParaRPr lang="en-GB" dirty="0"/>
          </a:p>
          <a:p>
            <a:pPr lvl="0"/>
            <a:r>
              <a:rPr lang="en-GB" dirty="0"/>
              <a:t>An output </a:t>
            </a:r>
            <a:r>
              <a:rPr lang="en-GB" b="1" dirty="0"/>
              <a:t>takes time</a:t>
            </a:r>
            <a:r>
              <a:rPr lang="en-GB" dirty="0"/>
              <a:t> to change in response to an input change</a:t>
            </a:r>
          </a:p>
          <a:p>
            <a:pPr lvl="1"/>
            <a:r>
              <a:rPr lang="en-GB" dirty="0"/>
              <a:t>circuit delays are on the order of </a:t>
            </a:r>
            <a:r>
              <a:rPr lang="en-GB" b="1" dirty="0"/>
              <a:t>picoseconds</a:t>
            </a:r>
            <a:r>
              <a:rPr lang="en-GB" dirty="0"/>
              <a:t> (10</a:t>
            </a:r>
            <a:r>
              <a:rPr lang="en-GB" baseline="30000" dirty="0"/>
              <a:t>−12</a:t>
            </a:r>
            <a:r>
              <a:rPr lang="en-GB" dirty="0"/>
              <a:t>) to nanoseconds (10</a:t>
            </a:r>
            <a:r>
              <a:rPr lang="en-GB" baseline="30000" dirty="0"/>
              <a:t>−9</a:t>
            </a:r>
            <a:r>
              <a:rPr lang="en-GB" dirty="0"/>
              <a:t>)</a:t>
            </a:r>
          </a:p>
          <a:p>
            <a:pPr lvl="1"/>
            <a:endParaRPr lang="en-GB" dirty="0"/>
          </a:p>
          <a:p>
            <a:pPr lvl="1"/>
            <a:endParaRPr lang="en-GB" dirty="0"/>
          </a:p>
          <a:p>
            <a:pPr lvl="1"/>
            <a:endParaRPr lang="en-GB" sz="4000" dirty="0"/>
          </a:p>
          <a:p>
            <a:pPr lvl="0"/>
            <a:r>
              <a:rPr lang="en-GB" b="1" dirty="0"/>
              <a:t>Timing diagram</a:t>
            </a:r>
          </a:p>
          <a:p>
            <a:pPr lvl="1"/>
            <a:r>
              <a:rPr lang="en-GB" dirty="0"/>
              <a:t>the </a:t>
            </a:r>
            <a:r>
              <a:rPr lang="en-GB" b="1" dirty="0"/>
              <a:t>transient response </a:t>
            </a:r>
            <a:r>
              <a:rPr lang="en-GB" dirty="0"/>
              <a:t>of the buffer circuit when an input changes</a:t>
            </a:r>
          </a:p>
          <a:p>
            <a:pPr lvl="1"/>
            <a:r>
              <a:rPr lang="en-GB" dirty="0"/>
              <a:t>transition from LOW to HIGH is called the </a:t>
            </a:r>
            <a:r>
              <a:rPr lang="en-GB" b="1" dirty="0"/>
              <a:t>rising edge</a:t>
            </a:r>
          </a:p>
          <a:p>
            <a:pPr lvl="1"/>
            <a:r>
              <a:rPr lang="en-GB" dirty="0"/>
              <a:t>transition from HIGH to LOW is called the </a:t>
            </a:r>
            <a:r>
              <a:rPr lang="en-GB" b="1" dirty="0"/>
              <a:t>falling edge</a:t>
            </a:r>
            <a:r>
              <a:rPr lang="en-GB" dirty="0"/>
              <a:t> </a:t>
            </a:r>
          </a:p>
          <a:p>
            <a:pPr lvl="1"/>
            <a:r>
              <a:rPr lang="en-GB" dirty="0"/>
              <a:t>The blue arrow indicates that the rising edge of Y depends on the rising edge of A</a:t>
            </a:r>
          </a:p>
          <a:p>
            <a:pPr lvl="1"/>
            <a:endParaRPr lang="en-GB" sz="100" dirty="0"/>
          </a:p>
          <a:p>
            <a:pPr lvl="0"/>
            <a:r>
              <a:rPr lang="en-GB" b="1" dirty="0"/>
              <a:t>Delay</a:t>
            </a:r>
            <a:r>
              <a:rPr lang="en-GB" dirty="0"/>
              <a:t> is measured from 50% point of the input to 50% point of the output</a:t>
            </a:r>
          </a:p>
          <a:p>
            <a:pPr lvl="1"/>
            <a:endParaRPr lang="en-GB" dirty="0"/>
          </a:p>
        </p:txBody>
      </p:sp>
      <p:pic>
        <p:nvPicPr>
          <p:cNvPr id="7" name="Immagine 6">
            <a:extLst>
              <a:ext uri="{FF2B5EF4-FFF2-40B4-BE49-F238E27FC236}">
                <a16:creationId xmlns:a16="http://schemas.microsoft.com/office/drawing/2014/main" id="{8B82DFBD-2DA9-3C43-2588-2D44F7F1064E}"/>
              </a:ext>
            </a:extLst>
          </p:cNvPr>
          <p:cNvPicPr>
            <a:picLocks noChangeAspect="1"/>
          </p:cNvPicPr>
          <p:nvPr/>
        </p:nvPicPr>
        <p:blipFill>
          <a:blip r:embed="rId3"/>
          <a:stretch>
            <a:fillRect/>
          </a:stretch>
        </p:blipFill>
        <p:spPr>
          <a:xfrm>
            <a:off x="1728030" y="2944193"/>
            <a:ext cx="1790700" cy="711200"/>
          </a:xfrm>
          <a:prstGeom prst="rect">
            <a:avLst/>
          </a:prstGeom>
        </p:spPr>
      </p:pic>
      <p:pic>
        <p:nvPicPr>
          <p:cNvPr id="5" name="Immagine 4">
            <a:extLst>
              <a:ext uri="{FF2B5EF4-FFF2-40B4-BE49-F238E27FC236}">
                <a16:creationId xmlns:a16="http://schemas.microsoft.com/office/drawing/2014/main" id="{3669A2D0-9F34-5C1C-40AD-406E0C69ABBC}"/>
              </a:ext>
            </a:extLst>
          </p:cNvPr>
          <p:cNvPicPr>
            <a:picLocks noChangeAspect="1"/>
          </p:cNvPicPr>
          <p:nvPr/>
        </p:nvPicPr>
        <p:blipFill>
          <a:blip r:embed="rId4"/>
          <a:stretch>
            <a:fillRect/>
          </a:stretch>
        </p:blipFill>
        <p:spPr>
          <a:xfrm>
            <a:off x="4216540" y="2409106"/>
            <a:ext cx="3022600" cy="19050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System reliability </a:t>
            </a:r>
            <a:endParaRPr dirty="0"/>
          </a:p>
        </p:txBody>
      </p:sp>
      <p:sp>
        <p:nvSpPr>
          <p:cNvPr id="84" name="Google Shape;84;p14"/>
          <p:cNvSpPr txBox="1">
            <a:spLocks noGrp="1"/>
          </p:cNvSpPr>
          <p:nvPr>
            <p:ph type="body" idx="1"/>
          </p:nvPr>
        </p:nvSpPr>
        <p:spPr>
          <a:xfrm>
            <a:off x="162750" y="1068157"/>
            <a:ext cx="8818500" cy="5409644"/>
          </a:xfrm>
          <a:prstGeom prst="rect">
            <a:avLst/>
          </a:prstGeom>
        </p:spPr>
        <p:txBody>
          <a:bodyPr spcFirstLastPara="1" wrap="square" lIns="91425" tIns="91425" rIns="91425" bIns="91425" anchor="t" anchorCtr="0">
            <a:noAutofit/>
          </a:bodyPr>
          <a:lstStyle/>
          <a:p>
            <a:r>
              <a:rPr lang="en-GB" dirty="0"/>
              <a:t>It is measured in </a:t>
            </a:r>
            <a:r>
              <a:rPr lang="en-GB" b="1" dirty="0"/>
              <a:t>mean time between failures </a:t>
            </a:r>
            <a:r>
              <a:rPr lang="en-GB" dirty="0"/>
              <a:t>(MTBF) </a:t>
            </a:r>
          </a:p>
          <a:p>
            <a:pPr lvl="1"/>
            <a:r>
              <a:rPr lang="en-GB" dirty="0"/>
              <a:t>the average amount of time between failures of the system</a:t>
            </a:r>
          </a:p>
          <a:p>
            <a:pPr lvl="1"/>
            <a:r>
              <a:rPr lang="en-GB" dirty="0"/>
              <a:t>the reciprocal of the probability that the system will fail in any given second</a:t>
            </a:r>
          </a:p>
          <a:p>
            <a:pPr lvl="1"/>
            <a:r>
              <a:rPr lang="en-GB" dirty="0"/>
              <a:t>MTBF = 1 / p(failure)/sec = T</a:t>
            </a:r>
            <a:r>
              <a:rPr lang="en-GB" baseline="-25000" dirty="0"/>
              <a:t>C</a:t>
            </a:r>
            <a:r>
              <a:rPr lang="en-GB" dirty="0"/>
              <a:t>/NT</a:t>
            </a:r>
            <a:r>
              <a:rPr lang="en-GB" baseline="-25000" dirty="0"/>
              <a:t>0</a:t>
            </a:r>
            <a:r>
              <a:rPr lang="en-GB" dirty="0"/>
              <a:t> * exp ((T</a:t>
            </a:r>
            <a:r>
              <a:rPr lang="en-GB" baseline="-25000" dirty="0"/>
              <a:t>C</a:t>
            </a:r>
            <a:r>
              <a:rPr lang="en-GB" dirty="0"/>
              <a:t>-</a:t>
            </a:r>
            <a:r>
              <a:rPr lang="en-GB" dirty="0" err="1"/>
              <a:t>t</a:t>
            </a:r>
            <a:r>
              <a:rPr lang="en-GB" baseline="-25000" dirty="0" err="1"/>
              <a:t>setup</a:t>
            </a:r>
            <a:r>
              <a:rPr lang="en-GB" dirty="0"/>
              <a:t>)/</a:t>
            </a:r>
            <a:r>
              <a:rPr lang="el-GR" dirty="0">
                <a:effectLst/>
                <a:latin typeface="Times" pitchFamily="2" charset="0"/>
              </a:rPr>
              <a:t>τ</a:t>
            </a:r>
            <a:r>
              <a:rPr lang="it-IT" dirty="0">
                <a:effectLst/>
                <a:latin typeface="Times" pitchFamily="2" charset="0"/>
              </a:rPr>
              <a:t>)</a:t>
            </a:r>
          </a:p>
          <a:p>
            <a:pPr marL="590550" lvl="1" indent="0">
              <a:buNone/>
            </a:pPr>
            <a:endParaRPr lang="it-IT" sz="100" dirty="0">
              <a:effectLst/>
              <a:latin typeface="Times" pitchFamily="2" charset="0"/>
            </a:endParaRPr>
          </a:p>
          <a:p>
            <a:r>
              <a:rPr lang="en-GB" dirty="0"/>
              <a:t>MTBF improves exponentially as the synchronizer waits for a longer time</a:t>
            </a:r>
          </a:p>
          <a:p>
            <a:pPr lvl="1"/>
            <a:r>
              <a:rPr lang="en-GB" dirty="0"/>
              <a:t>for most systems, to wait for one clock cycle provides a safe MTBF</a:t>
            </a:r>
          </a:p>
          <a:p>
            <a:pPr lvl="1"/>
            <a:r>
              <a:rPr lang="en-GB" dirty="0"/>
              <a:t>in exceptionally high-speed systems, waiting for more cycles may be necessary</a:t>
            </a:r>
          </a:p>
          <a:p>
            <a:pPr lvl="1"/>
            <a:endParaRPr lang="en-GB" sz="500" dirty="0"/>
          </a:p>
          <a:p>
            <a:pPr lvl="0"/>
            <a:r>
              <a:rPr lang="en-GB" dirty="0"/>
              <a:t>A system receives asynchronous inputs from the sensors on average 0.2 times per second. How long must be the clock period for the MTBF to exceed 1 year?</a:t>
            </a:r>
          </a:p>
          <a:p>
            <a:pPr lvl="1"/>
            <a:r>
              <a:rPr lang="en-GB" dirty="0"/>
              <a:t>the flip-flops in the synchronizer have the following characteristics: </a:t>
            </a:r>
            <a:r>
              <a:rPr lang="el-GR" dirty="0"/>
              <a:t>τ</a:t>
            </a:r>
            <a:r>
              <a:rPr lang="it-IT" dirty="0"/>
              <a:t>=</a:t>
            </a:r>
            <a:r>
              <a:rPr lang="el-GR" dirty="0"/>
              <a:t>200</a:t>
            </a:r>
            <a:r>
              <a:rPr lang="en-GB" dirty="0" err="1"/>
              <a:t>ps</a:t>
            </a:r>
            <a:r>
              <a:rPr lang="en-GB" dirty="0"/>
              <a:t>, T</a:t>
            </a:r>
            <a:r>
              <a:rPr lang="en-GB" baseline="-25000" dirty="0"/>
              <a:t>0</a:t>
            </a:r>
            <a:r>
              <a:rPr lang="en-GB" dirty="0"/>
              <a:t>=150ps, and </a:t>
            </a:r>
            <a:r>
              <a:rPr lang="en-GB" dirty="0" err="1"/>
              <a:t>t</a:t>
            </a:r>
            <a:r>
              <a:rPr lang="en-GB" baseline="-25000" dirty="0" err="1"/>
              <a:t>setup</a:t>
            </a:r>
            <a:r>
              <a:rPr lang="en-GB" dirty="0"/>
              <a:t>=500ps</a:t>
            </a:r>
          </a:p>
          <a:p>
            <a:pPr lvl="1"/>
            <a:r>
              <a:rPr lang="en-GB" dirty="0"/>
              <a:t>3.14 10</a:t>
            </a:r>
            <a:r>
              <a:rPr lang="en-GB" baseline="30000" dirty="0"/>
              <a:t>7</a:t>
            </a:r>
            <a:r>
              <a:rPr lang="en-GB" dirty="0"/>
              <a:t> sec = T</a:t>
            </a:r>
            <a:r>
              <a:rPr lang="en-GB" baseline="-25000" dirty="0"/>
              <a:t>C</a:t>
            </a:r>
            <a:r>
              <a:rPr lang="en-GB" dirty="0"/>
              <a:t>/(0.2 * 150 10</a:t>
            </a:r>
            <a:r>
              <a:rPr lang="en-GB" baseline="30000" dirty="0"/>
              <a:t>-12</a:t>
            </a:r>
            <a:r>
              <a:rPr lang="en-GB" dirty="0"/>
              <a:t>) * exp ((T</a:t>
            </a:r>
            <a:r>
              <a:rPr lang="en-GB" baseline="-25000" dirty="0"/>
              <a:t>C</a:t>
            </a:r>
            <a:r>
              <a:rPr lang="en-GB" i="1" dirty="0"/>
              <a:t> </a:t>
            </a:r>
            <a:r>
              <a:rPr lang="en-GB" dirty="0"/>
              <a:t>– 500 10</a:t>
            </a:r>
            <a:r>
              <a:rPr lang="en-GB" baseline="30000" dirty="0"/>
              <a:t>-12</a:t>
            </a:r>
            <a:r>
              <a:rPr lang="en-GB" dirty="0"/>
              <a:t>) / </a:t>
            </a:r>
            <a:r>
              <a:rPr lang="it-IT" dirty="0"/>
              <a:t>200 10</a:t>
            </a:r>
            <a:r>
              <a:rPr lang="it-IT" baseline="30000" dirty="0"/>
              <a:t>-12</a:t>
            </a:r>
            <a:r>
              <a:rPr lang="el-GR" dirty="0"/>
              <a:t>)</a:t>
            </a:r>
            <a:endParaRPr lang="it-IT" dirty="0"/>
          </a:p>
          <a:p>
            <a:pPr lvl="1"/>
            <a:r>
              <a:rPr lang="en-GB" dirty="0"/>
              <a:t>no closed form solution, however, it is easy enough to solve by guess and check</a:t>
            </a:r>
          </a:p>
          <a:p>
            <a:pPr lvl="1"/>
            <a:r>
              <a:rPr lang="en-GB" dirty="0"/>
              <a:t>Tc = 3.036 ns</a:t>
            </a:r>
          </a:p>
          <a:p>
            <a:endParaRPr lang="en-GB" dirty="0"/>
          </a:p>
          <a:p>
            <a:endParaRPr lang="en-GB" dirty="0"/>
          </a:p>
        </p:txBody>
      </p:sp>
    </p:spTree>
    <p:extLst>
      <p:ext uri="{BB962C8B-B14F-4D97-AF65-F5344CB8AC3E}">
        <p14:creationId xmlns:p14="http://schemas.microsoft.com/office/powerpoint/2010/main" val="1502909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Exercises (1)</a:t>
            </a:r>
            <a:endParaRPr dirty="0"/>
          </a:p>
        </p:txBody>
      </p:sp>
      <p:sp>
        <p:nvSpPr>
          <p:cNvPr id="84" name="Google Shape;84;p14"/>
          <p:cNvSpPr txBox="1">
            <a:spLocks noGrp="1"/>
          </p:cNvSpPr>
          <p:nvPr>
            <p:ph type="body" idx="1"/>
          </p:nvPr>
        </p:nvSpPr>
        <p:spPr>
          <a:xfrm>
            <a:off x="162750" y="1062409"/>
            <a:ext cx="8818500" cy="5529458"/>
          </a:xfrm>
          <a:prstGeom prst="rect">
            <a:avLst/>
          </a:prstGeom>
        </p:spPr>
        <p:txBody>
          <a:bodyPr spcFirstLastPara="1" wrap="square" lIns="91425" tIns="91425" rIns="91425" bIns="91425" anchor="t" anchorCtr="0">
            <a:noAutofit/>
          </a:bodyPr>
          <a:lstStyle/>
          <a:p>
            <a:r>
              <a:rPr lang="en-GB" dirty="0"/>
              <a:t>Ex1: </a:t>
            </a:r>
            <a:r>
              <a:rPr lang="en-GB" b="1" dirty="0"/>
              <a:t>Determine the propagation delay and contamination delay of the following circuits using the provided gate delays</a:t>
            </a:r>
          </a:p>
          <a:p>
            <a:pPr lvl="1"/>
            <a:endParaRPr lang="en-GB" dirty="0"/>
          </a:p>
          <a:p>
            <a:pPr lvl="1"/>
            <a:endParaRPr lang="en-GB" dirty="0"/>
          </a:p>
          <a:p>
            <a:pPr lvl="1"/>
            <a:endParaRPr lang="en-GB" sz="1000" dirty="0"/>
          </a:p>
          <a:p>
            <a:pPr lvl="1"/>
            <a:endParaRPr lang="en-GB" dirty="0"/>
          </a:p>
          <a:p>
            <a:pPr marL="590550" lvl="1" indent="0">
              <a:buNone/>
            </a:pPr>
            <a:endParaRPr lang="en-GB" dirty="0"/>
          </a:p>
          <a:p>
            <a:pPr lvl="1"/>
            <a:endParaRPr lang="en-GB" dirty="0"/>
          </a:p>
          <a:p>
            <a:pPr lvl="1"/>
            <a:endParaRPr lang="en-GB" dirty="0"/>
          </a:p>
          <a:p>
            <a:pPr lvl="1"/>
            <a:endParaRPr lang="en-GB" dirty="0"/>
          </a:p>
          <a:p>
            <a:pPr lvl="1"/>
            <a:r>
              <a:rPr lang="en-GB" dirty="0"/>
              <a:t>Solution:</a:t>
            </a:r>
          </a:p>
          <a:p>
            <a:pPr lvl="2"/>
            <a:r>
              <a:rPr lang="en-GB" dirty="0" err="1"/>
              <a:t>t</a:t>
            </a:r>
            <a:r>
              <a:rPr lang="en-GB" baseline="-25000" dirty="0" err="1"/>
              <a:t>pd</a:t>
            </a:r>
            <a:r>
              <a:rPr lang="en-GB" dirty="0"/>
              <a:t> = 3 t</a:t>
            </a:r>
            <a:r>
              <a:rPr lang="en-GB" baseline="-25000" dirty="0"/>
              <a:t>pd_NAND2</a:t>
            </a:r>
            <a:r>
              <a:rPr lang="en-GB" dirty="0"/>
              <a:t> = 60 </a:t>
            </a:r>
            <a:r>
              <a:rPr lang="en-GB" dirty="0" err="1"/>
              <a:t>ps</a:t>
            </a:r>
            <a:endParaRPr lang="en-GB" dirty="0"/>
          </a:p>
          <a:p>
            <a:pPr lvl="2"/>
            <a:r>
              <a:rPr lang="en-GB" dirty="0" err="1"/>
              <a:t>t</a:t>
            </a:r>
            <a:r>
              <a:rPr lang="en-GB" baseline="-25000" dirty="0" err="1"/>
              <a:t>cd</a:t>
            </a:r>
            <a:r>
              <a:rPr lang="en-GB" dirty="0"/>
              <a:t> = t</a:t>
            </a:r>
            <a:r>
              <a:rPr lang="en-GB" baseline="-25000" dirty="0"/>
              <a:t>cd_NAND2</a:t>
            </a:r>
            <a:r>
              <a:rPr lang="en-GB" dirty="0"/>
              <a:t> = 15 </a:t>
            </a:r>
            <a:r>
              <a:rPr lang="en-GB" dirty="0" err="1"/>
              <a:t>ps</a:t>
            </a:r>
            <a:endParaRPr lang="en-GB" dirty="0"/>
          </a:p>
          <a:p>
            <a:pPr lvl="2"/>
            <a:r>
              <a:rPr lang="en-GB" dirty="0" err="1"/>
              <a:t>t</a:t>
            </a:r>
            <a:r>
              <a:rPr lang="en-GB" baseline="-25000" dirty="0" err="1"/>
              <a:t>pd</a:t>
            </a:r>
            <a:r>
              <a:rPr lang="en-GB" dirty="0"/>
              <a:t> = t</a:t>
            </a:r>
            <a:r>
              <a:rPr lang="en-GB" baseline="-25000" dirty="0"/>
              <a:t>pd_NAND2</a:t>
            </a:r>
            <a:r>
              <a:rPr lang="en-GB" dirty="0"/>
              <a:t> + 2 t</a:t>
            </a:r>
            <a:r>
              <a:rPr lang="en-GB" baseline="-25000" dirty="0"/>
              <a:t>pd_NOR2 </a:t>
            </a:r>
            <a:r>
              <a:rPr lang="en-GB" dirty="0"/>
              <a:t>+ t</a:t>
            </a:r>
            <a:r>
              <a:rPr lang="en-GB" baseline="-25000" dirty="0"/>
              <a:t>pd_NAND2 </a:t>
            </a:r>
            <a:r>
              <a:rPr lang="en-GB" dirty="0"/>
              <a:t>= 30 + 2*30 + 20 = 110 </a:t>
            </a:r>
            <a:r>
              <a:rPr lang="en-GB" dirty="0" err="1"/>
              <a:t>ps</a:t>
            </a:r>
            <a:endParaRPr lang="en-GB" dirty="0"/>
          </a:p>
          <a:p>
            <a:pPr lvl="2"/>
            <a:r>
              <a:rPr lang="en-GB" dirty="0" err="1"/>
              <a:t>t</a:t>
            </a:r>
            <a:r>
              <a:rPr lang="en-GB" baseline="-25000" dirty="0" err="1"/>
              <a:t>cd</a:t>
            </a:r>
            <a:r>
              <a:rPr lang="en-GB" dirty="0"/>
              <a:t> = 2 t</a:t>
            </a:r>
            <a:r>
              <a:rPr lang="en-GB" baseline="-25000" dirty="0"/>
              <a:t>cd_NAND2</a:t>
            </a:r>
            <a:r>
              <a:rPr lang="en-GB" dirty="0"/>
              <a:t> + t</a:t>
            </a:r>
            <a:r>
              <a:rPr lang="en-GB" baseline="-25000" dirty="0"/>
              <a:t>cd_NOR2 </a:t>
            </a:r>
            <a:r>
              <a:rPr lang="en-GB" dirty="0"/>
              <a:t>= 2*15 + 25 = 55 </a:t>
            </a:r>
            <a:r>
              <a:rPr lang="en-GB" dirty="0" err="1"/>
              <a:t>ps</a:t>
            </a:r>
            <a:endParaRPr lang="en-GB" dirty="0"/>
          </a:p>
          <a:p>
            <a:pPr lvl="2"/>
            <a:endParaRPr lang="en-GB" dirty="0"/>
          </a:p>
          <a:p>
            <a:pPr lvl="0"/>
            <a:endParaRPr lang="en-GB" dirty="0"/>
          </a:p>
          <a:p>
            <a:pPr lvl="1"/>
            <a:endParaRPr lang="en-GB" dirty="0"/>
          </a:p>
        </p:txBody>
      </p:sp>
      <p:pic>
        <p:nvPicPr>
          <p:cNvPr id="3" name="Immagine 2">
            <a:extLst>
              <a:ext uri="{FF2B5EF4-FFF2-40B4-BE49-F238E27FC236}">
                <a16:creationId xmlns:a16="http://schemas.microsoft.com/office/drawing/2014/main" id="{ADE99F0A-9961-A24F-DC79-CE4CE5FDBCD0}"/>
              </a:ext>
            </a:extLst>
          </p:cNvPr>
          <p:cNvPicPr>
            <a:picLocks noChangeAspect="1"/>
          </p:cNvPicPr>
          <p:nvPr/>
        </p:nvPicPr>
        <p:blipFill>
          <a:blip r:embed="rId3"/>
          <a:stretch>
            <a:fillRect/>
          </a:stretch>
        </p:blipFill>
        <p:spPr>
          <a:xfrm>
            <a:off x="4664570" y="1996599"/>
            <a:ext cx="3367227" cy="2606610"/>
          </a:xfrm>
          <a:prstGeom prst="rect">
            <a:avLst/>
          </a:prstGeom>
        </p:spPr>
      </p:pic>
      <p:pic>
        <p:nvPicPr>
          <p:cNvPr id="5" name="Immagine 4">
            <a:extLst>
              <a:ext uri="{FF2B5EF4-FFF2-40B4-BE49-F238E27FC236}">
                <a16:creationId xmlns:a16="http://schemas.microsoft.com/office/drawing/2014/main" id="{4A449C46-9EDC-9FCC-2035-87976C6AD823}"/>
              </a:ext>
            </a:extLst>
          </p:cNvPr>
          <p:cNvPicPr>
            <a:picLocks noChangeAspect="1"/>
          </p:cNvPicPr>
          <p:nvPr/>
        </p:nvPicPr>
        <p:blipFill>
          <a:blip r:embed="rId4"/>
          <a:stretch>
            <a:fillRect/>
          </a:stretch>
        </p:blipFill>
        <p:spPr>
          <a:xfrm>
            <a:off x="641225" y="1834999"/>
            <a:ext cx="2224805" cy="1026833"/>
          </a:xfrm>
          <a:prstGeom prst="rect">
            <a:avLst/>
          </a:prstGeom>
        </p:spPr>
      </p:pic>
      <p:pic>
        <p:nvPicPr>
          <p:cNvPr id="7" name="Immagine 6">
            <a:extLst>
              <a:ext uri="{FF2B5EF4-FFF2-40B4-BE49-F238E27FC236}">
                <a16:creationId xmlns:a16="http://schemas.microsoft.com/office/drawing/2014/main" id="{808F10CE-1E46-0DEE-E96F-023A358DA930}"/>
              </a:ext>
            </a:extLst>
          </p:cNvPr>
          <p:cNvPicPr>
            <a:picLocks noChangeAspect="1"/>
          </p:cNvPicPr>
          <p:nvPr/>
        </p:nvPicPr>
        <p:blipFill>
          <a:blip r:embed="rId5"/>
          <a:stretch>
            <a:fillRect/>
          </a:stretch>
        </p:blipFill>
        <p:spPr>
          <a:xfrm>
            <a:off x="641225" y="2979857"/>
            <a:ext cx="3544870" cy="1623352"/>
          </a:xfrm>
          <a:prstGeom prst="rect">
            <a:avLst/>
          </a:prstGeom>
        </p:spPr>
      </p:pic>
    </p:spTree>
    <p:extLst>
      <p:ext uri="{BB962C8B-B14F-4D97-AF65-F5344CB8AC3E}">
        <p14:creationId xmlns:p14="http://schemas.microsoft.com/office/powerpoint/2010/main" val="2569108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Exercises (2)</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Ex2: </a:t>
            </a:r>
            <a:r>
              <a:rPr lang="en-GB" b="1" dirty="0"/>
              <a:t>Sketch a schematic for a fast 3:8 decoder. Suppose gate delays are the same of the previous exercise. Design your decoder to have the shortest possible critical path and indicate what that path is. What are its propagation delay and contamination delay?</a:t>
            </a:r>
          </a:p>
          <a:p>
            <a:pPr lvl="1"/>
            <a:r>
              <a:rPr lang="en-GB" dirty="0"/>
              <a:t>Solution:</a:t>
            </a:r>
          </a:p>
          <a:p>
            <a:pPr lvl="1"/>
            <a:endParaRPr lang="en-GB" dirty="0"/>
          </a:p>
          <a:p>
            <a:pPr lvl="5"/>
            <a:r>
              <a:rPr lang="en-GB" sz="1600" dirty="0" err="1"/>
              <a:t>t</a:t>
            </a:r>
            <a:r>
              <a:rPr lang="en-GB" sz="1600" baseline="-25000" dirty="0" err="1"/>
              <a:t>pd</a:t>
            </a:r>
            <a:r>
              <a:rPr lang="en-GB" sz="1600" dirty="0"/>
              <a:t> = </a:t>
            </a:r>
            <a:r>
              <a:rPr lang="en-GB" sz="1600" dirty="0" err="1"/>
              <a:t>t</a:t>
            </a:r>
            <a:r>
              <a:rPr lang="en-GB" sz="1600" baseline="-25000" dirty="0" err="1"/>
              <a:t>pd_NOT</a:t>
            </a:r>
            <a:r>
              <a:rPr lang="en-GB" sz="1600" dirty="0"/>
              <a:t> + t</a:t>
            </a:r>
            <a:r>
              <a:rPr lang="en-GB" sz="1600" baseline="-25000" dirty="0"/>
              <a:t>pd_AND3 </a:t>
            </a:r>
            <a:r>
              <a:rPr lang="en-GB" sz="1600" dirty="0"/>
              <a:t>= 15 + 40 = 55 </a:t>
            </a:r>
            <a:r>
              <a:rPr lang="en-GB" sz="1600" dirty="0" err="1"/>
              <a:t>ps</a:t>
            </a:r>
            <a:endParaRPr lang="en-GB" sz="1600" dirty="0"/>
          </a:p>
          <a:p>
            <a:pPr lvl="5"/>
            <a:r>
              <a:rPr lang="en-GB" sz="1600" dirty="0" err="1"/>
              <a:t>t</a:t>
            </a:r>
            <a:r>
              <a:rPr lang="en-GB" sz="1600" baseline="-25000" dirty="0" err="1"/>
              <a:t>cd</a:t>
            </a:r>
            <a:r>
              <a:rPr lang="en-GB" sz="1600" dirty="0"/>
              <a:t> = t</a:t>
            </a:r>
            <a:r>
              <a:rPr lang="en-GB" sz="1600" baseline="-25000" dirty="0"/>
              <a:t>cd_NAND3</a:t>
            </a:r>
            <a:r>
              <a:rPr lang="en-GB" sz="1600" dirty="0"/>
              <a:t> = 30 </a:t>
            </a:r>
            <a:r>
              <a:rPr lang="en-GB" sz="1600" dirty="0" err="1"/>
              <a:t>ps</a:t>
            </a:r>
            <a:endParaRPr lang="en-GB" sz="1600" dirty="0"/>
          </a:p>
          <a:p>
            <a:pPr marL="2908300" lvl="6" indent="0">
              <a:buNone/>
            </a:pPr>
            <a:endParaRPr lang="en-GB" dirty="0"/>
          </a:p>
          <a:p>
            <a:pPr lvl="0"/>
            <a:endParaRPr lang="en-GB" dirty="0"/>
          </a:p>
          <a:p>
            <a:pPr lvl="1"/>
            <a:endParaRPr lang="en-GB" dirty="0"/>
          </a:p>
        </p:txBody>
      </p:sp>
      <p:pic>
        <p:nvPicPr>
          <p:cNvPr id="3" name="Immagine 2">
            <a:extLst>
              <a:ext uri="{FF2B5EF4-FFF2-40B4-BE49-F238E27FC236}">
                <a16:creationId xmlns:a16="http://schemas.microsoft.com/office/drawing/2014/main" id="{03E161AE-30B1-5591-2A75-4AD52A22718E}"/>
              </a:ext>
            </a:extLst>
          </p:cNvPr>
          <p:cNvPicPr>
            <a:picLocks noChangeAspect="1"/>
          </p:cNvPicPr>
          <p:nvPr/>
        </p:nvPicPr>
        <p:blipFill>
          <a:blip r:embed="rId3"/>
          <a:stretch>
            <a:fillRect/>
          </a:stretch>
        </p:blipFill>
        <p:spPr>
          <a:xfrm>
            <a:off x="736980" y="2764365"/>
            <a:ext cx="1828800" cy="3716976"/>
          </a:xfrm>
          <a:prstGeom prst="rect">
            <a:avLst/>
          </a:prstGeom>
        </p:spPr>
      </p:pic>
    </p:spTree>
    <p:extLst>
      <p:ext uri="{BB962C8B-B14F-4D97-AF65-F5344CB8AC3E}">
        <p14:creationId xmlns:p14="http://schemas.microsoft.com/office/powerpoint/2010/main" val="1817587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Exercises (3)</a:t>
            </a:r>
            <a:endParaRPr dirty="0"/>
          </a:p>
        </p:txBody>
      </p:sp>
      <p:sp>
        <p:nvSpPr>
          <p:cNvPr id="84" name="Google Shape;84;p14"/>
          <p:cNvSpPr txBox="1">
            <a:spLocks noGrp="1"/>
          </p:cNvSpPr>
          <p:nvPr>
            <p:ph type="body" idx="1"/>
          </p:nvPr>
        </p:nvSpPr>
        <p:spPr>
          <a:xfrm>
            <a:off x="162750" y="1098237"/>
            <a:ext cx="8818500" cy="5100000"/>
          </a:xfrm>
          <a:prstGeom prst="rect">
            <a:avLst/>
          </a:prstGeom>
        </p:spPr>
        <p:txBody>
          <a:bodyPr spcFirstLastPara="1" wrap="square" lIns="91425" tIns="91425" rIns="91425" bIns="91425" anchor="t" anchorCtr="0">
            <a:noAutofit/>
          </a:bodyPr>
          <a:lstStyle/>
          <a:p>
            <a:r>
              <a:rPr lang="en-GB" dirty="0"/>
              <a:t>Ex3: </a:t>
            </a:r>
            <a:r>
              <a:rPr lang="en-GB" b="1" dirty="0"/>
              <a:t>Consider the circuit in figure to compute a registered </a:t>
            </a:r>
            <a:br>
              <a:rPr lang="en-GB" b="1" dirty="0"/>
            </a:br>
            <a:r>
              <a:rPr lang="en-GB" b="1" dirty="0"/>
              <a:t>four-input XOR function. Gates have a </a:t>
            </a:r>
            <a:r>
              <a:rPr lang="en-GB" b="1" dirty="0" err="1"/>
              <a:t>t</a:t>
            </a:r>
            <a:r>
              <a:rPr lang="en-GB" b="1" baseline="-25000" dirty="0" err="1"/>
              <a:t>pd</a:t>
            </a:r>
            <a:r>
              <a:rPr lang="en-GB" b="1" dirty="0"/>
              <a:t>=100ps and a </a:t>
            </a:r>
            <a:br>
              <a:rPr lang="en-GB" b="1" dirty="0"/>
            </a:br>
            <a:r>
              <a:rPr lang="en-GB" b="1" dirty="0" err="1"/>
              <a:t>t</a:t>
            </a:r>
            <a:r>
              <a:rPr lang="en-GB" b="1" baseline="-25000" dirty="0" err="1"/>
              <a:t>cd</a:t>
            </a:r>
            <a:r>
              <a:rPr lang="en-GB" b="1" dirty="0"/>
              <a:t>=55ps. Flip-flops have a </a:t>
            </a:r>
            <a:r>
              <a:rPr lang="en-GB" b="1" dirty="0" err="1"/>
              <a:t>t</a:t>
            </a:r>
            <a:r>
              <a:rPr lang="en-GB" b="1" baseline="-25000" dirty="0" err="1"/>
              <a:t>setup</a:t>
            </a:r>
            <a:r>
              <a:rPr lang="en-GB" b="1" dirty="0"/>
              <a:t>=60ps, a </a:t>
            </a:r>
            <a:r>
              <a:rPr lang="en-GB" b="1" dirty="0" err="1"/>
              <a:t>t</a:t>
            </a:r>
            <a:r>
              <a:rPr lang="en-GB" b="1" baseline="-25000" dirty="0" err="1"/>
              <a:t>hold</a:t>
            </a:r>
            <a:r>
              <a:rPr lang="en-GB" b="1" dirty="0"/>
              <a:t>=20ps, </a:t>
            </a:r>
            <a:br>
              <a:rPr lang="en-GB" b="1" dirty="0"/>
            </a:br>
            <a:r>
              <a:rPr lang="en-GB" b="1" dirty="0" err="1"/>
              <a:t>t</a:t>
            </a:r>
            <a:r>
              <a:rPr lang="en-GB" b="1" baseline="-25000" dirty="0" err="1"/>
              <a:t>pcq</a:t>
            </a:r>
            <a:r>
              <a:rPr lang="en-GB" b="1" dirty="0"/>
              <a:t>=70ps, and a </a:t>
            </a:r>
            <a:r>
              <a:rPr lang="en-GB" b="1" dirty="0" err="1"/>
              <a:t>t</a:t>
            </a:r>
            <a:r>
              <a:rPr lang="en-GB" b="1" baseline="-25000" dirty="0" err="1"/>
              <a:t>ccq</a:t>
            </a:r>
            <a:r>
              <a:rPr lang="en-GB" b="1" dirty="0"/>
              <a:t>=50ps</a:t>
            </a:r>
          </a:p>
          <a:p>
            <a:pPr lvl="1"/>
            <a:r>
              <a:rPr lang="en-GB" b="1" dirty="0"/>
              <a:t>(a) if there is no clock skew, what is the maximum frequency?</a:t>
            </a:r>
          </a:p>
          <a:p>
            <a:pPr lvl="1"/>
            <a:r>
              <a:rPr lang="en-GB" b="1" dirty="0"/>
              <a:t>(b) how much clock skew can the circuit tolerate at 2 GHz?</a:t>
            </a:r>
          </a:p>
          <a:p>
            <a:pPr lvl="1"/>
            <a:r>
              <a:rPr lang="en-GB" b="1" dirty="0"/>
              <a:t>(c) how much clock skew can the circuit tolerate before a hold time violation? </a:t>
            </a:r>
          </a:p>
          <a:p>
            <a:pPr marL="590550" lvl="1" indent="0">
              <a:buNone/>
            </a:pPr>
            <a:r>
              <a:rPr lang="en-GB" dirty="0"/>
              <a:t>Solution:</a:t>
            </a:r>
          </a:p>
          <a:p>
            <a:pPr lvl="1"/>
            <a:endParaRPr lang="en-GB" dirty="0"/>
          </a:p>
          <a:p>
            <a:pPr marL="2908300" lvl="6" indent="0">
              <a:buNone/>
            </a:pPr>
            <a:endParaRPr lang="en-GB" dirty="0"/>
          </a:p>
          <a:p>
            <a:pPr lvl="0"/>
            <a:endParaRPr lang="en-GB" dirty="0"/>
          </a:p>
          <a:p>
            <a:pPr lvl="1"/>
            <a:endParaRPr lang="en-GB" dirty="0"/>
          </a:p>
        </p:txBody>
      </p:sp>
      <p:pic>
        <p:nvPicPr>
          <p:cNvPr id="4" name="Immagine 3">
            <a:extLst>
              <a:ext uri="{FF2B5EF4-FFF2-40B4-BE49-F238E27FC236}">
                <a16:creationId xmlns:a16="http://schemas.microsoft.com/office/drawing/2014/main" id="{8E4656E5-83DA-B732-0ECE-3D05E90E980E}"/>
              </a:ext>
            </a:extLst>
          </p:cNvPr>
          <p:cNvPicPr>
            <a:picLocks noChangeAspect="1"/>
          </p:cNvPicPr>
          <p:nvPr/>
        </p:nvPicPr>
        <p:blipFill>
          <a:blip r:embed="rId3"/>
          <a:stretch>
            <a:fillRect/>
          </a:stretch>
        </p:blipFill>
        <p:spPr>
          <a:xfrm>
            <a:off x="7111562" y="907737"/>
            <a:ext cx="2032438" cy="1555437"/>
          </a:xfrm>
          <a:prstGeom prst="rect">
            <a:avLst/>
          </a:prstGeom>
        </p:spPr>
      </p:pic>
      <p:grpSp>
        <p:nvGrpSpPr>
          <p:cNvPr id="13" name="Gruppo 12">
            <a:extLst>
              <a:ext uri="{FF2B5EF4-FFF2-40B4-BE49-F238E27FC236}">
                <a16:creationId xmlns:a16="http://schemas.microsoft.com/office/drawing/2014/main" id="{28718A6A-4C9C-47FF-7ABE-5B8D8FD6A240}"/>
              </a:ext>
            </a:extLst>
          </p:cNvPr>
          <p:cNvGrpSpPr/>
          <p:nvPr/>
        </p:nvGrpSpPr>
        <p:grpSpPr>
          <a:xfrm>
            <a:off x="6390053" y="4156415"/>
            <a:ext cx="1892300" cy="2096326"/>
            <a:chOff x="7088950" y="4101911"/>
            <a:chExt cx="1892300" cy="2096326"/>
          </a:xfrm>
        </p:grpSpPr>
        <p:pic>
          <p:nvPicPr>
            <p:cNvPr id="10" name="Immagine 9">
              <a:extLst>
                <a:ext uri="{FF2B5EF4-FFF2-40B4-BE49-F238E27FC236}">
                  <a16:creationId xmlns:a16="http://schemas.microsoft.com/office/drawing/2014/main" id="{99BA19B4-B169-00BF-0E79-26D642CB8FE7}"/>
                </a:ext>
              </a:extLst>
            </p:cNvPr>
            <p:cNvPicPr>
              <a:picLocks noChangeAspect="1"/>
            </p:cNvPicPr>
            <p:nvPr/>
          </p:nvPicPr>
          <p:blipFill>
            <a:blip r:embed="rId4"/>
            <a:stretch>
              <a:fillRect/>
            </a:stretch>
          </p:blipFill>
          <p:spPr>
            <a:xfrm>
              <a:off x="7088950" y="4369437"/>
              <a:ext cx="1892300" cy="1828800"/>
            </a:xfrm>
            <a:prstGeom prst="rect">
              <a:avLst/>
            </a:prstGeom>
          </p:spPr>
        </p:pic>
        <p:pic>
          <p:nvPicPr>
            <p:cNvPr id="12" name="Immagine 11">
              <a:extLst>
                <a:ext uri="{FF2B5EF4-FFF2-40B4-BE49-F238E27FC236}">
                  <a16:creationId xmlns:a16="http://schemas.microsoft.com/office/drawing/2014/main" id="{3D1FB1BB-7C53-C79B-C50F-B984D5A4D774}"/>
                </a:ext>
              </a:extLst>
            </p:cNvPr>
            <p:cNvPicPr>
              <a:picLocks noChangeAspect="1"/>
            </p:cNvPicPr>
            <p:nvPr/>
          </p:nvPicPr>
          <p:blipFill>
            <a:blip r:embed="rId5"/>
            <a:stretch>
              <a:fillRect/>
            </a:stretch>
          </p:blipFill>
          <p:spPr>
            <a:xfrm>
              <a:off x="7156919" y="4101911"/>
              <a:ext cx="279400" cy="330200"/>
            </a:xfrm>
            <a:prstGeom prst="rect">
              <a:avLst/>
            </a:prstGeom>
          </p:spPr>
        </p:pic>
      </p:grpSp>
      <p:grpSp>
        <p:nvGrpSpPr>
          <p:cNvPr id="5" name="Gruppo 4">
            <a:extLst>
              <a:ext uri="{FF2B5EF4-FFF2-40B4-BE49-F238E27FC236}">
                <a16:creationId xmlns:a16="http://schemas.microsoft.com/office/drawing/2014/main" id="{88162BCA-0E85-6334-EEC8-B11AC4B40BD6}"/>
              </a:ext>
            </a:extLst>
          </p:cNvPr>
          <p:cNvGrpSpPr/>
          <p:nvPr/>
        </p:nvGrpSpPr>
        <p:grpSpPr>
          <a:xfrm>
            <a:off x="681671" y="4149347"/>
            <a:ext cx="2501900" cy="2048890"/>
            <a:chOff x="235419" y="4085847"/>
            <a:chExt cx="2501900" cy="2048890"/>
          </a:xfrm>
        </p:grpSpPr>
        <p:pic>
          <p:nvPicPr>
            <p:cNvPr id="6" name="Immagine 5">
              <a:extLst>
                <a:ext uri="{FF2B5EF4-FFF2-40B4-BE49-F238E27FC236}">
                  <a16:creationId xmlns:a16="http://schemas.microsoft.com/office/drawing/2014/main" id="{FC709765-683C-4A96-D358-E80A925BBD5C}"/>
                </a:ext>
              </a:extLst>
            </p:cNvPr>
            <p:cNvPicPr>
              <a:picLocks noChangeAspect="1"/>
            </p:cNvPicPr>
            <p:nvPr/>
          </p:nvPicPr>
          <p:blipFill>
            <a:blip r:embed="rId6"/>
            <a:stretch>
              <a:fillRect/>
            </a:stretch>
          </p:blipFill>
          <p:spPr>
            <a:xfrm>
              <a:off x="235419" y="4432937"/>
              <a:ext cx="2501900" cy="1701800"/>
            </a:xfrm>
            <a:prstGeom prst="rect">
              <a:avLst/>
            </a:prstGeom>
          </p:spPr>
        </p:pic>
        <p:pic>
          <p:nvPicPr>
            <p:cNvPr id="3" name="Immagine 2">
              <a:extLst>
                <a:ext uri="{FF2B5EF4-FFF2-40B4-BE49-F238E27FC236}">
                  <a16:creationId xmlns:a16="http://schemas.microsoft.com/office/drawing/2014/main" id="{2C968CB1-71D5-5182-9FEF-1DEFE5EF34B0}"/>
                </a:ext>
              </a:extLst>
            </p:cNvPr>
            <p:cNvPicPr>
              <a:picLocks noChangeAspect="1"/>
            </p:cNvPicPr>
            <p:nvPr/>
          </p:nvPicPr>
          <p:blipFill>
            <a:blip r:embed="rId7"/>
            <a:stretch>
              <a:fillRect/>
            </a:stretch>
          </p:blipFill>
          <p:spPr>
            <a:xfrm>
              <a:off x="305269" y="4085847"/>
              <a:ext cx="303847" cy="283590"/>
            </a:xfrm>
            <a:prstGeom prst="rect">
              <a:avLst/>
            </a:prstGeom>
          </p:spPr>
        </p:pic>
      </p:grpSp>
      <p:grpSp>
        <p:nvGrpSpPr>
          <p:cNvPr id="11" name="Gruppo 10">
            <a:extLst>
              <a:ext uri="{FF2B5EF4-FFF2-40B4-BE49-F238E27FC236}">
                <a16:creationId xmlns:a16="http://schemas.microsoft.com/office/drawing/2014/main" id="{3733726F-104D-B043-E74F-A05E0A1BC141}"/>
              </a:ext>
            </a:extLst>
          </p:cNvPr>
          <p:cNvGrpSpPr/>
          <p:nvPr/>
        </p:nvGrpSpPr>
        <p:grpSpPr>
          <a:xfrm>
            <a:off x="3241296" y="4227642"/>
            <a:ext cx="2372196" cy="1600200"/>
            <a:chOff x="2723226" y="4115437"/>
            <a:chExt cx="2372196" cy="1600200"/>
          </a:xfrm>
        </p:grpSpPr>
        <p:pic>
          <p:nvPicPr>
            <p:cNvPr id="8" name="Immagine 7">
              <a:extLst>
                <a:ext uri="{FF2B5EF4-FFF2-40B4-BE49-F238E27FC236}">
                  <a16:creationId xmlns:a16="http://schemas.microsoft.com/office/drawing/2014/main" id="{B3573819-ECF1-28CB-E59A-E740009A11D4}"/>
                </a:ext>
              </a:extLst>
            </p:cNvPr>
            <p:cNvPicPr>
              <a:picLocks noChangeAspect="1"/>
            </p:cNvPicPr>
            <p:nvPr/>
          </p:nvPicPr>
          <p:blipFill rotWithShape="1">
            <a:blip r:embed="rId8"/>
            <a:srcRect r="47970"/>
            <a:stretch/>
          </p:blipFill>
          <p:spPr>
            <a:xfrm>
              <a:off x="2723226" y="4115437"/>
              <a:ext cx="2372196" cy="1409700"/>
            </a:xfrm>
            <a:prstGeom prst="rect">
              <a:avLst/>
            </a:prstGeom>
          </p:spPr>
        </p:pic>
        <p:pic>
          <p:nvPicPr>
            <p:cNvPr id="9" name="Immagine 8">
              <a:extLst>
                <a:ext uri="{FF2B5EF4-FFF2-40B4-BE49-F238E27FC236}">
                  <a16:creationId xmlns:a16="http://schemas.microsoft.com/office/drawing/2014/main" id="{0BA47DE4-0BE6-A60D-7EB5-B0C390586CEF}"/>
                </a:ext>
              </a:extLst>
            </p:cNvPr>
            <p:cNvPicPr>
              <a:picLocks noChangeAspect="1"/>
            </p:cNvPicPr>
            <p:nvPr/>
          </p:nvPicPr>
          <p:blipFill>
            <a:blip r:embed="rId9"/>
            <a:stretch>
              <a:fillRect/>
            </a:stretch>
          </p:blipFill>
          <p:spPr>
            <a:xfrm>
              <a:off x="2838676" y="5370091"/>
              <a:ext cx="2206178" cy="345546"/>
            </a:xfrm>
            <a:prstGeom prst="rect">
              <a:avLst/>
            </a:prstGeom>
          </p:spPr>
        </p:pic>
      </p:grpSp>
    </p:spTree>
    <p:extLst>
      <p:ext uri="{BB962C8B-B14F-4D97-AF65-F5344CB8AC3E}">
        <p14:creationId xmlns:p14="http://schemas.microsoft.com/office/powerpoint/2010/main" val="1779085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Propagation and Contamination Delay</a:t>
            </a:r>
            <a:endParaRPr dirty="0"/>
          </a:p>
        </p:txBody>
      </p:sp>
      <p:sp>
        <p:nvSpPr>
          <p:cNvPr id="84" name="Google Shape;84;p14"/>
          <p:cNvSpPr txBox="1">
            <a:spLocks noGrp="1"/>
          </p:cNvSpPr>
          <p:nvPr>
            <p:ph type="body" idx="1"/>
          </p:nvPr>
        </p:nvSpPr>
        <p:spPr>
          <a:xfrm>
            <a:off x="162750" y="1073391"/>
            <a:ext cx="8818500" cy="5357228"/>
          </a:xfrm>
          <a:prstGeom prst="rect">
            <a:avLst/>
          </a:prstGeom>
        </p:spPr>
        <p:txBody>
          <a:bodyPr spcFirstLastPara="1" wrap="square" lIns="91425" tIns="91425" rIns="91425" bIns="91425" anchor="t" anchorCtr="0">
            <a:noAutofit/>
          </a:bodyPr>
          <a:lstStyle/>
          <a:p>
            <a:pPr lvl="0"/>
            <a:r>
              <a:rPr lang="en-GB" b="1" dirty="0"/>
              <a:t>propagation delay </a:t>
            </a:r>
            <a:r>
              <a:rPr lang="en-GB" dirty="0" err="1"/>
              <a:t>t</a:t>
            </a:r>
            <a:r>
              <a:rPr lang="en-GB" baseline="-25000" dirty="0" err="1"/>
              <a:t>pd</a:t>
            </a:r>
            <a:endParaRPr lang="en-GB" baseline="-25000" dirty="0"/>
          </a:p>
          <a:p>
            <a:pPr lvl="1"/>
            <a:r>
              <a:rPr lang="en-GB" b="1" dirty="0"/>
              <a:t>maximum</a:t>
            </a:r>
            <a:r>
              <a:rPr lang="en-GB" dirty="0"/>
              <a:t> time from when the input changes until </a:t>
            </a:r>
            <a:br>
              <a:rPr lang="en-GB" dirty="0"/>
            </a:br>
            <a:r>
              <a:rPr lang="en-GB" dirty="0"/>
              <a:t>the output reaches its final value</a:t>
            </a:r>
          </a:p>
          <a:p>
            <a:r>
              <a:rPr lang="en-GB" b="1" dirty="0"/>
              <a:t>contamination delay </a:t>
            </a:r>
            <a:r>
              <a:rPr lang="en-GB" dirty="0" err="1"/>
              <a:t>t</a:t>
            </a:r>
            <a:r>
              <a:rPr lang="en-GB" baseline="-25000" dirty="0" err="1"/>
              <a:t>cd</a:t>
            </a:r>
            <a:r>
              <a:rPr lang="en-GB" dirty="0"/>
              <a:t> </a:t>
            </a:r>
          </a:p>
          <a:p>
            <a:pPr lvl="1"/>
            <a:r>
              <a:rPr lang="en-GB" b="1" dirty="0"/>
              <a:t>minimum</a:t>
            </a:r>
            <a:r>
              <a:rPr lang="en-GB" dirty="0"/>
              <a:t> time from when the input changes </a:t>
            </a:r>
            <a:br>
              <a:rPr lang="en-GB" dirty="0"/>
            </a:br>
            <a:r>
              <a:rPr lang="en-GB" dirty="0"/>
              <a:t>until the output starts to change its value</a:t>
            </a:r>
          </a:p>
          <a:p>
            <a:r>
              <a:rPr lang="en-GB" dirty="0"/>
              <a:t>The figure shows that A is initially either HIGH or LOW and changes to the other state at a particular time</a:t>
            </a:r>
          </a:p>
          <a:p>
            <a:pPr lvl="1"/>
            <a:r>
              <a:rPr lang="en-GB" dirty="0"/>
              <a:t>we are interested only in the fact that it changes, not what value it has</a:t>
            </a:r>
          </a:p>
          <a:p>
            <a:r>
              <a:rPr lang="en-GB" dirty="0"/>
              <a:t>In response, Y changes some time later</a:t>
            </a:r>
          </a:p>
          <a:p>
            <a:pPr lvl="1"/>
            <a:r>
              <a:rPr lang="en-GB" dirty="0"/>
              <a:t>Y </a:t>
            </a:r>
            <a:r>
              <a:rPr lang="en-GB" b="1" dirty="0"/>
              <a:t>starts </a:t>
            </a:r>
            <a:r>
              <a:rPr lang="en-GB" dirty="0"/>
              <a:t>to change </a:t>
            </a:r>
            <a:r>
              <a:rPr lang="en-GB" dirty="0" err="1"/>
              <a:t>t</a:t>
            </a:r>
            <a:r>
              <a:rPr lang="en-GB" baseline="-25000" dirty="0" err="1"/>
              <a:t>cd</a:t>
            </a:r>
            <a:r>
              <a:rPr lang="en-GB" dirty="0"/>
              <a:t> after A transitions </a:t>
            </a:r>
          </a:p>
          <a:p>
            <a:pPr lvl="1"/>
            <a:r>
              <a:rPr lang="en-GB" dirty="0"/>
              <a:t>Y </a:t>
            </a:r>
            <a:r>
              <a:rPr lang="en-GB" b="1" dirty="0"/>
              <a:t>definitely</a:t>
            </a:r>
            <a:r>
              <a:rPr lang="en-GB" dirty="0"/>
              <a:t> settles to its new value within </a:t>
            </a:r>
            <a:r>
              <a:rPr lang="en-GB" dirty="0" err="1"/>
              <a:t>t</a:t>
            </a:r>
            <a:r>
              <a:rPr lang="en-GB" baseline="-25000" dirty="0" err="1"/>
              <a:t>pd</a:t>
            </a:r>
            <a:r>
              <a:rPr lang="en-GB" dirty="0"/>
              <a:t>.</a:t>
            </a:r>
          </a:p>
          <a:p>
            <a:r>
              <a:rPr lang="en-GB" dirty="0"/>
              <a:t>The causes of delay include the time required to charge the capacitance in a circuit and the speed of light</a:t>
            </a:r>
          </a:p>
          <a:p>
            <a:pPr lvl="1"/>
            <a:r>
              <a:rPr lang="en-GB" dirty="0"/>
              <a:t>calculating </a:t>
            </a:r>
            <a:r>
              <a:rPr lang="en-GB" dirty="0" err="1"/>
              <a:t>t</a:t>
            </a:r>
            <a:r>
              <a:rPr lang="en-GB" baseline="-25000" dirty="0" err="1"/>
              <a:t>pd</a:t>
            </a:r>
            <a:r>
              <a:rPr lang="en-GB" dirty="0"/>
              <a:t> and </a:t>
            </a:r>
            <a:r>
              <a:rPr lang="en-GB" dirty="0" err="1"/>
              <a:t>t</a:t>
            </a:r>
            <a:r>
              <a:rPr lang="en-GB" baseline="-25000" dirty="0" err="1"/>
              <a:t>cd</a:t>
            </a:r>
            <a:r>
              <a:rPr lang="en-GB" dirty="0"/>
              <a:t> requires delving into the lower levels of abstraction </a:t>
            </a:r>
          </a:p>
          <a:p>
            <a:pPr lvl="1"/>
            <a:r>
              <a:rPr lang="en-GB" dirty="0"/>
              <a:t>manufacturers supply </a:t>
            </a:r>
            <a:r>
              <a:rPr lang="en-GB" b="1" dirty="0"/>
              <a:t>data sheets </a:t>
            </a:r>
            <a:r>
              <a:rPr lang="en-GB" dirty="0"/>
              <a:t>specifying these delays for each gate</a:t>
            </a:r>
          </a:p>
        </p:txBody>
      </p:sp>
      <p:pic>
        <p:nvPicPr>
          <p:cNvPr id="3" name="Immagine 2">
            <a:extLst>
              <a:ext uri="{FF2B5EF4-FFF2-40B4-BE49-F238E27FC236}">
                <a16:creationId xmlns:a16="http://schemas.microsoft.com/office/drawing/2014/main" id="{BB2A5A75-2C2C-24EE-8A47-7537E6105285}"/>
              </a:ext>
            </a:extLst>
          </p:cNvPr>
          <p:cNvPicPr>
            <a:picLocks noChangeAspect="1"/>
          </p:cNvPicPr>
          <p:nvPr/>
        </p:nvPicPr>
        <p:blipFill>
          <a:blip r:embed="rId3"/>
          <a:stretch>
            <a:fillRect/>
          </a:stretch>
        </p:blipFill>
        <p:spPr>
          <a:xfrm>
            <a:off x="5820743" y="1043733"/>
            <a:ext cx="2743200" cy="1917700"/>
          </a:xfrm>
          <a:prstGeom prst="rect">
            <a:avLst/>
          </a:prstGeom>
        </p:spPr>
      </p:pic>
    </p:spTree>
    <p:extLst>
      <p:ext uri="{BB962C8B-B14F-4D97-AF65-F5344CB8AC3E}">
        <p14:creationId xmlns:p14="http://schemas.microsoft.com/office/powerpoint/2010/main" val="3239712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14"/>
          <p:cNvSpPr txBox="1">
            <a:spLocks noGrp="1"/>
          </p:cNvSpPr>
          <p:nvPr>
            <p:ph type="body" idx="1"/>
          </p:nvPr>
        </p:nvSpPr>
        <p:spPr>
          <a:xfrm>
            <a:off x="162750" y="1033634"/>
            <a:ext cx="8818500" cy="5486435"/>
          </a:xfrm>
          <a:prstGeom prst="rect">
            <a:avLst/>
          </a:prstGeom>
        </p:spPr>
        <p:txBody>
          <a:bodyPr spcFirstLastPara="1" wrap="square" lIns="91425" tIns="91425" rIns="91425" bIns="91425" anchor="t" anchorCtr="0">
            <a:noAutofit/>
          </a:bodyPr>
          <a:lstStyle/>
          <a:p>
            <a:pPr lvl="0"/>
            <a:r>
              <a:rPr lang="en-GB" dirty="0"/>
              <a:t>Delays are also determined by the </a:t>
            </a:r>
            <a:r>
              <a:rPr lang="en-GB" b="1" dirty="0"/>
              <a:t>path</a:t>
            </a:r>
            <a:r>
              <a:rPr lang="en-GB" dirty="0"/>
              <a:t> a signal takes </a:t>
            </a:r>
            <a:br>
              <a:rPr lang="en-GB" dirty="0"/>
            </a:br>
            <a:r>
              <a:rPr lang="en-GB" dirty="0"/>
              <a:t>from input to output</a:t>
            </a:r>
          </a:p>
          <a:p>
            <a:pPr lvl="0"/>
            <a:endParaRPr lang="en-GB" dirty="0"/>
          </a:p>
          <a:p>
            <a:pPr marL="120650" lvl="0" indent="0">
              <a:buNone/>
            </a:pPr>
            <a:endParaRPr lang="en-GB" sz="800" baseline="-25000" dirty="0"/>
          </a:p>
          <a:p>
            <a:pPr lvl="0"/>
            <a:r>
              <a:rPr lang="en-GB" dirty="0"/>
              <a:t>The </a:t>
            </a:r>
            <a:r>
              <a:rPr lang="en-GB" b="1" dirty="0"/>
              <a:t>critical path </a:t>
            </a:r>
            <a:r>
              <a:rPr lang="en-GB" dirty="0"/>
              <a:t>is the </a:t>
            </a:r>
            <a:r>
              <a:rPr lang="en-GB" b="1" dirty="0"/>
              <a:t>longest</a:t>
            </a:r>
            <a:r>
              <a:rPr lang="en-GB" dirty="0"/>
              <a:t> (</a:t>
            </a:r>
            <a:r>
              <a:rPr lang="en-GB" b="1" dirty="0"/>
              <a:t>slowest</a:t>
            </a:r>
            <a:r>
              <a:rPr lang="en-GB" dirty="0"/>
              <a:t>) path</a:t>
            </a:r>
          </a:p>
          <a:p>
            <a:pPr lvl="1"/>
            <a:r>
              <a:rPr lang="en-GB" dirty="0"/>
              <a:t>the input travels through more gates to the output</a:t>
            </a:r>
          </a:p>
          <a:p>
            <a:pPr lvl="1"/>
            <a:r>
              <a:rPr lang="en-GB" dirty="0"/>
              <a:t>it is “critical” because it </a:t>
            </a:r>
            <a:r>
              <a:rPr lang="en-GB" b="1" dirty="0"/>
              <a:t>limits the speed</a:t>
            </a:r>
            <a:r>
              <a:rPr lang="en-GB" dirty="0"/>
              <a:t> at which the </a:t>
            </a:r>
            <a:br>
              <a:rPr lang="en-GB" dirty="0"/>
            </a:br>
            <a:r>
              <a:rPr lang="en-GB" dirty="0"/>
              <a:t>circuit operates</a:t>
            </a:r>
          </a:p>
          <a:p>
            <a:pPr lvl="1"/>
            <a:r>
              <a:rPr lang="en-GB" dirty="0"/>
              <a:t>the propagation delay of a circuit is the </a:t>
            </a:r>
            <a:r>
              <a:rPr lang="en-GB" b="1" dirty="0"/>
              <a:t>sum of the</a:t>
            </a:r>
            <a:br>
              <a:rPr lang="en-GB" b="1" dirty="0"/>
            </a:br>
            <a:r>
              <a:rPr lang="en-GB" b="1" dirty="0"/>
              <a:t>propagation delay of all element on the critical path</a:t>
            </a:r>
          </a:p>
          <a:p>
            <a:pPr lvl="2"/>
            <a:r>
              <a:rPr lang="en-GB" dirty="0" err="1"/>
              <a:t>t</a:t>
            </a:r>
            <a:r>
              <a:rPr lang="en-GB" baseline="-25000" dirty="0" err="1"/>
              <a:t>pd</a:t>
            </a:r>
            <a:r>
              <a:rPr lang="en-GB" dirty="0"/>
              <a:t> = 2 </a:t>
            </a:r>
            <a:r>
              <a:rPr lang="en-GB" dirty="0" err="1"/>
              <a:t>t</a:t>
            </a:r>
            <a:r>
              <a:rPr lang="en-GB" baseline="-25000" dirty="0" err="1"/>
              <a:t>pd_AND</a:t>
            </a:r>
            <a:r>
              <a:rPr lang="en-GB" baseline="-25000" dirty="0"/>
              <a:t> </a:t>
            </a:r>
            <a:r>
              <a:rPr lang="en-GB" dirty="0"/>
              <a:t>+ </a:t>
            </a:r>
            <a:r>
              <a:rPr lang="en-GB" dirty="0" err="1"/>
              <a:t>t</a:t>
            </a:r>
            <a:r>
              <a:rPr lang="en-GB" baseline="-25000" dirty="0" err="1"/>
              <a:t>pd_OR</a:t>
            </a:r>
            <a:endParaRPr lang="en-GB" baseline="-25000" dirty="0"/>
          </a:p>
          <a:p>
            <a:pPr marL="120650" indent="0">
              <a:buNone/>
            </a:pPr>
            <a:endParaRPr lang="en-GB" sz="900" dirty="0"/>
          </a:p>
          <a:p>
            <a:r>
              <a:rPr lang="en-GB" dirty="0"/>
              <a:t>The </a:t>
            </a:r>
            <a:r>
              <a:rPr lang="en-GB" b="1" dirty="0"/>
              <a:t>short path </a:t>
            </a:r>
            <a:r>
              <a:rPr lang="en-GB" dirty="0"/>
              <a:t>is the </a:t>
            </a:r>
            <a:r>
              <a:rPr lang="en-GB" b="1" dirty="0"/>
              <a:t>shortest</a:t>
            </a:r>
            <a:r>
              <a:rPr lang="en-GB" dirty="0"/>
              <a:t> (</a:t>
            </a:r>
            <a:r>
              <a:rPr lang="en-GB" b="1" dirty="0"/>
              <a:t>fastest</a:t>
            </a:r>
            <a:r>
              <a:rPr lang="en-GB" dirty="0"/>
              <a:t>) path</a:t>
            </a:r>
          </a:p>
          <a:p>
            <a:pPr lvl="1"/>
            <a:r>
              <a:rPr lang="en-GB" dirty="0"/>
              <a:t>the input travels through the minimum number of gates to </a:t>
            </a:r>
            <a:br>
              <a:rPr lang="en-GB" dirty="0"/>
            </a:br>
            <a:r>
              <a:rPr lang="en-GB" dirty="0"/>
              <a:t>the output</a:t>
            </a:r>
          </a:p>
          <a:p>
            <a:pPr lvl="1"/>
            <a:r>
              <a:rPr lang="en-GB" dirty="0"/>
              <a:t>the contamination delay is the </a:t>
            </a:r>
            <a:r>
              <a:rPr lang="en-GB" b="1" dirty="0"/>
              <a:t>sum of the contamination </a:t>
            </a:r>
            <a:br>
              <a:rPr lang="en-GB" b="1" dirty="0"/>
            </a:br>
            <a:r>
              <a:rPr lang="en-GB" b="1" dirty="0"/>
              <a:t>delays through each element on the short path</a:t>
            </a:r>
            <a:endParaRPr lang="en-GB" b="1" dirty="0">
              <a:solidFill>
                <a:schemeClr val="tx2"/>
              </a:solidFill>
            </a:endParaRPr>
          </a:p>
          <a:p>
            <a:pPr lvl="2"/>
            <a:r>
              <a:rPr lang="en-GB" dirty="0" err="1"/>
              <a:t>t</a:t>
            </a:r>
            <a:r>
              <a:rPr lang="en-GB" baseline="-25000" dirty="0" err="1"/>
              <a:t>cd</a:t>
            </a:r>
            <a:r>
              <a:rPr lang="en-GB" dirty="0"/>
              <a:t> = </a:t>
            </a:r>
            <a:r>
              <a:rPr lang="en-GB" dirty="0" err="1"/>
              <a:t>t</a:t>
            </a:r>
            <a:r>
              <a:rPr lang="en-GB" baseline="-25000" dirty="0" err="1"/>
              <a:t>cd_AND</a:t>
            </a:r>
            <a:endParaRPr lang="en-GB" baseline="-25000" dirty="0"/>
          </a:p>
          <a:p>
            <a:pPr lvl="1"/>
            <a:endParaRPr lang="en-GB" dirty="0"/>
          </a:p>
        </p:txBody>
      </p:sp>
      <p:pic>
        <p:nvPicPr>
          <p:cNvPr id="3" name="Immagine 2">
            <a:extLst>
              <a:ext uri="{FF2B5EF4-FFF2-40B4-BE49-F238E27FC236}">
                <a16:creationId xmlns:a16="http://schemas.microsoft.com/office/drawing/2014/main" id="{372DCC43-BBB6-3CA1-0C48-F8DC88D1DE79}"/>
              </a:ext>
            </a:extLst>
          </p:cNvPr>
          <p:cNvPicPr>
            <a:picLocks noChangeAspect="1"/>
          </p:cNvPicPr>
          <p:nvPr/>
        </p:nvPicPr>
        <p:blipFill>
          <a:blip r:embed="rId3"/>
          <a:stretch>
            <a:fillRect/>
          </a:stretch>
        </p:blipFill>
        <p:spPr>
          <a:xfrm>
            <a:off x="6184145" y="732483"/>
            <a:ext cx="2871580" cy="1689165"/>
          </a:xfrm>
          <a:prstGeom prst="rect">
            <a:avLst/>
          </a:prstGeom>
        </p:spPr>
      </p:pic>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Critical path</a:t>
            </a:r>
            <a:endParaRPr dirty="0"/>
          </a:p>
        </p:txBody>
      </p:sp>
      <p:pic>
        <p:nvPicPr>
          <p:cNvPr id="5" name="Immagine 4">
            <a:extLst>
              <a:ext uri="{FF2B5EF4-FFF2-40B4-BE49-F238E27FC236}">
                <a16:creationId xmlns:a16="http://schemas.microsoft.com/office/drawing/2014/main" id="{3BE2B010-5C11-1D11-4DAD-7321E7EB4601}"/>
              </a:ext>
            </a:extLst>
          </p:cNvPr>
          <p:cNvPicPr>
            <a:picLocks noChangeAspect="1"/>
          </p:cNvPicPr>
          <p:nvPr/>
        </p:nvPicPr>
        <p:blipFill>
          <a:blip r:embed="rId4"/>
          <a:stretch>
            <a:fillRect/>
          </a:stretch>
        </p:blipFill>
        <p:spPr>
          <a:xfrm>
            <a:off x="6558228" y="2416753"/>
            <a:ext cx="1845320" cy="2019600"/>
          </a:xfrm>
          <a:prstGeom prst="rect">
            <a:avLst/>
          </a:prstGeom>
        </p:spPr>
      </p:pic>
      <p:pic>
        <p:nvPicPr>
          <p:cNvPr id="7" name="Immagine 6" descr="Immagine che contiene testo, antenna&#10;&#10;Descrizione generata automaticamente">
            <a:extLst>
              <a:ext uri="{FF2B5EF4-FFF2-40B4-BE49-F238E27FC236}">
                <a16:creationId xmlns:a16="http://schemas.microsoft.com/office/drawing/2014/main" id="{830E7C4F-A4B9-7563-7B04-5AB593F934F0}"/>
              </a:ext>
            </a:extLst>
          </p:cNvPr>
          <p:cNvPicPr>
            <a:picLocks noChangeAspect="1"/>
          </p:cNvPicPr>
          <p:nvPr/>
        </p:nvPicPr>
        <p:blipFill>
          <a:blip r:embed="rId5"/>
          <a:stretch>
            <a:fillRect/>
          </a:stretch>
        </p:blipFill>
        <p:spPr>
          <a:xfrm>
            <a:off x="6610496" y="4910792"/>
            <a:ext cx="1793052" cy="1442930"/>
          </a:xfrm>
          <a:prstGeom prst="rect">
            <a:avLst/>
          </a:prstGeom>
        </p:spPr>
      </p:pic>
    </p:spTree>
    <p:extLst>
      <p:ext uri="{BB962C8B-B14F-4D97-AF65-F5344CB8AC3E}">
        <p14:creationId xmlns:p14="http://schemas.microsoft.com/office/powerpoint/2010/main" val="723946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Finding delays</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Find the propagation delay and contamination delay of the following circuit</a:t>
            </a:r>
          </a:p>
          <a:p>
            <a:pPr lvl="0"/>
            <a:endParaRPr lang="en-GB" dirty="0"/>
          </a:p>
          <a:p>
            <a:pPr lvl="0"/>
            <a:endParaRPr lang="en-GB" dirty="0"/>
          </a:p>
          <a:p>
            <a:pPr lvl="0"/>
            <a:endParaRPr lang="en-GB" dirty="0"/>
          </a:p>
          <a:p>
            <a:pPr lvl="0"/>
            <a:endParaRPr lang="en-GB" dirty="0"/>
          </a:p>
          <a:p>
            <a:pPr marL="120650" lvl="0" indent="0">
              <a:buNone/>
            </a:pPr>
            <a:endParaRPr lang="en-GB" dirty="0"/>
          </a:p>
          <a:p>
            <a:pPr lvl="0"/>
            <a:r>
              <a:rPr lang="en-GB" dirty="0"/>
              <a:t>According to the datasheets, each gate has a propagation delay of 100ps and a contamination delay of 60ps</a:t>
            </a:r>
          </a:p>
          <a:p>
            <a:pPr lvl="0"/>
            <a:endParaRPr lang="en-GB" dirty="0"/>
          </a:p>
          <a:p>
            <a:pPr lvl="0"/>
            <a:r>
              <a:rPr lang="en-GB" dirty="0"/>
              <a:t>The critical path is from input A or B through</a:t>
            </a:r>
            <a:br>
              <a:rPr lang="en-GB" dirty="0"/>
            </a:br>
            <a:r>
              <a:rPr lang="en-GB" dirty="0"/>
              <a:t>three gates to the output Y</a:t>
            </a:r>
          </a:p>
          <a:p>
            <a:pPr lvl="1"/>
            <a:r>
              <a:rPr lang="en-GB" dirty="0"/>
              <a:t>hence, </a:t>
            </a:r>
            <a:r>
              <a:rPr lang="en-GB" dirty="0" err="1"/>
              <a:t>t</a:t>
            </a:r>
            <a:r>
              <a:rPr lang="en-GB" baseline="-25000" dirty="0" err="1"/>
              <a:t>pd</a:t>
            </a:r>
            <a:r>
              <a:rPr lang="en-GB" dirty="0"/>
              <a:t> is three times the propagation </a:t>
            </a:r>
            <a:br>
              <a:rPr lang="en-GB" dirty="0"/>
            </a:br>
            <a:r>
              <a:rPr lang="en-GB" dirty="0"/>
              <a:t>delay of a single gate, 300ps</a:t>
            </a:r>
          </a:p>
          <a:p>
            <a:pPr lvl="1"/>
            <a:endParaRPr lang="en-GB" sz="100" baseline="-25000" dirty="0"/>
          </a:p>
          <a:p>
            <a:pPr lvl="0"/>
            <a:r>
              <a:rPr lang="en-GB" dirty="0"/>
              <a:t>The shortest path is from input C, D, or E </a:t>
            </a:r>
            <a:br>
              <a:rPr lang="en-GB" dirty="0"/>
            </a:br>
            <a:r>
              <a:rPr lang="en-GB" dirty="0"/>
              <a:t>through two gates to the output Y </a:t>
            </a:r>
          </a:p>
          <a:p>
            <a:pPr lvl="1"/>
            <a:r>
              <a:rPr lang="en-GB" dirty="0"/>
              <a:t>so </a:t>
            </a:r>
            <a:r>
              <a:rPr lang="en-GB" dirty="0" err="1"/>
              <a:t>t</a:t>
            </a:r>
            <a:r>
              <a:rPr lang="en-GB" baseline="-25000" dirty="0" err="1"/>
              <a:t>cd</a:t>
            </a:r>
            <a:r>
              <a:rPr lang="en-GB" dirty="0"/>
              <a:t> is 120ps</a:t>
            </a:r>
          </a:p>
          <a:p>
            <a:pPr lvl="0"/>
            <a:endParaRPr lang="en-GB" dirty="0"/>
          </a:p>
          <a:p>
            <a:pPr lvl="0"/>
            <a:endParaRPr lang="en-GB" dirty="0"/>
          </a:p>
          <a:p>
            <a:pPr lvl="0"/>
            <a:endParaRPr lang="en-GB" dirty="0"/>
          </a:p>
        </p:txBody>
      </p:sp>
      <p:pic>
        <p:nvPicPr>
          <p:cNvPr id="3" name="Immagine 2">
            <a:extLst>
              <a:ext uri="{FF2B5EF4-FFF2-40B4-BE49-F238E27FC236}">
                <a16:creationId xmlns:a16="http://schemas.microsoft.com/office/drawing/2014/main" id="{DBC08C8C-A83A-6E4B-3134-53166ED74D4B}"/>
              </a:ext>
            </a:extLst>
          </p:cNvPr>
          <p:cNvPicPr>
            <a:picLocks noChangeAspect="1"/>
          </p:cNvPicPr>
          <p:nvPr/>
        </p:nvPicPr>
        <p:blipFill>
          <a:blip r:embed="rId3"/>
          <a:stretch>
            <a:fillRect/>
          </a:stretch>
        </p:blipFill>
        <p:spPr>
          <a:xfrm>
            <a:off x="517098" y="1624747"/>
            <a:ext cx="3251200" cy="1206500"/>
          </a:xfrm>
          <a:prstGeom prst="rect">
            <a:avLst/>
          </a:prstGeom>
        </p:spPr>
      </p:pic>
      <p:pic>
        <p:nvPicPr>
          <p:cNvPr id="5" name="Immagine 4">
            <a:extLst>
              <a:ext uri="{FF2B5EF4-FFF2-40B4-BE49-F238E27FC236}">
                <a16:creationId xmlns:a16="http://schemas.microsoft.com/office/drawing/2014/main" id="{5110714C-FF17-382B-8EE2-38037332E6ED}"/>
              </a:ext>
            </a:extLst>
          </p:cNvPr>
          <p:cNvPicPr>
            <a:picLocks noChangeAspect="1"/>
          </p:cNvPicPr>
          <p:nvPr/>
        </p:nvPicPr>
        <p:blipFill>
          <a:blip r:embed="rId4"/>
          <a:stretch>
            <a:fillRect/>
          </a:stretch>
        </p:blipFill>
        <p:spPr>
          <a:xfrm>
            <a:off x="5185580" y="3981355"/>
            <a:ext cx="3276600" cy="1270000"/>
          </a:xfrm>
          <a:prstGeom prst="rect">
            <a:avLst/>
          </a:prstGeom>
        </p:spPr>
      </p:pic>
      <p:pic>
        <p:nvPicPr>
          <p:cNvPr id="7" name="Immagine 6">
            <a:extLst>
              <a:ext uri="{FF2B5EF4-FFF2-40B4-BE49-F238E27FC236}">
                <a16:creationId xmlns:a16="http://schemas.microsoft.com/office/drawing/2014/main" id="{795B146D-D8F5-4E0D-60E1-4ECD199A4EF7}"/>
              </a:ext>
            </a:extLst>
          </p:cNvPr>
          <p:cNvPicPr>
            <a:picLocks noChangeAspect="1"/>
          </p:cNvPicPr>
          <p:nvPr/>
        </p:nvPicPr>
        <p:blipFill>
          <a:blip r:embed="rId5"/>
          <a:stretch>
            <a:fillRect/>
          </a:stretch>
        </p:blipFill>
        <p:spPr>
          <a:xfrm>
            <a:off x="5242730" y="5251355"/>
            <a:ext cx="3162300" cy="1257300"/>
          </a:xfrm>
          <a:prstGeom prst="rect">
            <a:avLst/>
          </a:prstGeom>
        </p:spPr>
      </p:pic>
    </p:spTree>
    <p:extLst>
      <p:ext uri="{BB962C8B-B14F-4D97-AF65-F5344CB8AC3E}">
        <p14:creationId xmlns:p14="http://schemas.microsoft.com/office/powerpoint/2010/main" val="1167696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Control-critical vs data-critical</a:t>
            </a:r>
            <a:endParaRPr dirty="0"/>
          </a:p>
        </p:txBody>
      </p:sp>
      <p:sp>
        <p:nvSpPr>
          <p:cNvPr id="84" name="Google Shape;84;p14"/>
          <p:cNvSpPr txBox="1">
            <a:spLocks noGrp="1"/>
          </p:cNvSpPr>
          <p:nvPr>
            <p:ph type="body" idx="1"/>
          </p:nvPr>
        </p:nvSpPr>
        <p:spPr>
          <a:xfrm>
            <a:off x="162750" y="1043733"/>
            <a:ext cx="8818500" cy="5548136"/>
          </a:xfrm>
          <a:prstGeom prst="rect">
            <a:avLst/>
          </a:prstGeom>
        </p:spPr>
        <p:txBody>
          <a:bodyPr spcFirstLastPara="1" wrap="square" lIns="91425" tIns="91425" rIns="91425" bIns="91425" anchor="t" anchorCtr="0">
            <a:noAutofit/>
          </a:bodyPr>
          <a:lstStyle/>
          <a:p>
            <a:pPr lvl="0"/>
            <a:r>
              <a:rPr lang="en-GB" dirty="0"/>
              <a:t>Compare the worst-case timing of the two four-input multiplexer</a:t>
            </a:r>
            <a:br>
              <a:rPr lang="en-GB" dirty="0"/>
            </a:br>
            <a:r>
              <a:rPr lang="en-GB" dirty="0"/>
              <a:t>designs (two-level logic vs multiplexer logic)</a:t>
            </a:r>
          </a:p>
          <a:p>
            <a:pPr lvl="1"/>
            <a:endParaRPr lang="en-GB" sz="2400" dirty="0"/>
          </a:p>
          <a:p>
            <a:pPr lvl="1"/>
            <a:endParaRPr lang="en-GB" dirty="0"/>
          </a:p>
          <a:p>
            <a:pPr lvl="1"/>
            <a:endParaRPr lang="en-GB" dirty="0"/>
          </a:p>
          <a:p>
            <a:pPr lvl="1"/>
            <a:endParaRPr lang="en-GB" dirty="0"/>
          </a:p>
          <a:p>
            <a:pPr lvl="1"/>
            <a:endParaRPr lang="en-GB" dirty="0"/>
          </a:p>
          <a:p>
            <a:pPr marL="120650" indent="0">
              <a:buNone/>
            </a:pPr>
            <a:endParaRPr lang="en-GB" dirty="0"/>
          </a:p>
          <a:p>
            <a:r>
              <a:rPr lang="en-GB" dirty="0"/>
              <a:t>Critical paths:</a:t>
            </a:r>
          </a:p>
          <a:p>
            <a:pPr lvl="1"/>
            <a:r>
              <a:rPr lang="en-GB" dirty="0"/>
              <a:t>two-level logic is </a:t>
            </a:r>
            <a:r>
              <a:rPr lang="en-GB" b="1" dirty="0"/>
              <a:t>control critical: </a:t>
            </a:r>
            <a:r>
              <a:rPr lang="en-GB" dirty="0"/>
              <a:t>the critical path is from the control to the output </a:t>
            </a:r>
          </a:p>
          <a:p>
            <a:pPr lvl="1"/>
            <a:r>
              <a:rPr lang="en-GB" dirty="0"/>
              <a:t>multiplexer logic is </a:t>
            </a:r>
            <a:r>
              <a:rPr lang="en-GB" b="1" dirty="0"/>
              <a:t>data critical: </a:t>
            </a:r>
            <a:r>
              <a:rPr lang="en-GB" dirty="0"/>
              <a:t>the critical path is from the inputs to the output</a:t>
            </a:r>
          </a:p>
          <a:p>
            <a:pPr lvl="1"/>
            <a:r>
              <a:rPr lang="en-GB" dirty="0"/>
              <a:t>if data arrive before the control, we prefer the design with the shortest control delay</a:t>
            </a:r>
          </a:p>
          <a:p>
            <a:pPr lvl="1"/>
            <a:r>
              <a:rPr lang="en-GB" dirty="0"/>
              <a:t>if the control arrive before the data, we prefer the design with the shortest data delay</a:t>
            </a:r>
          </a:p>
          <a:p>
            <a:pPr lvl="1"/>
            <a:endParaRPr lang="en-GB" sz="900" dirty="0"/>
          </a:p>
          <a:p>
            <a:r>
              <a:rPr lang="en-GB" dirty="0"/>
              <a:t>The best choice depends on the power, cost, and availability of parts</a:t>
            </a:r>
          </a:p>
        </p:txBody>
      </p:sp>
      <p:pic>
        <p:nvPicPr>
          <p:cNvPr id="12" name="Immagine 11">
            <a:extLst>
              <a:ext uri="{FF2B5EF4-FFF2-40B4-BE49-F238E27FC236}">
                <a16:creationId xmlns:a16="http://schemas.microsoft.com/office/drawing/2014/main" id="{A2A5C3AB-D67C-ED96-51EE-A93F94783AC8}"/>
              </a:ext>
            </a:extLst>
          </p:cNvPr>
          <p:cNvPicPr>
            <a:picLocks noChangeAspect="1"/>
          </p:cNvPicPr>
          <p:nvPr/>
        </p:nvPicPr>
        <p:blipFill>
          <a:blip r:embed="rId3"/>
          <a:stretch>
            <a:fillRect/>
          </a:stretch>
        </p:blipFill>
        <p:spPr>
          <a:xfrm>
            <a:off x="7161603" y="1446285"/>
            <a:ext cx="1689947" cy="1218772"/>
          </a:xfrm>
          <a:prstGeom prst="rect">
            <a:avLst/>
          </a:prstGeom>
        </p:spPr>
      </p:pic>
      <p:grpSp>
        <p:nvGrpSpPr>
          <p:cNvPr id="17" name="Gruppo 16">
            <a:extLst>
              <a:ext uri="{FF2B5EF4-FFF2-40B4-BE49-F238E27FC236}">
                <a16:creationId xmlns:a16="http://schemas.microsoft.com/office/drawing/2014/main" id="{C679DCD7-62B4-90BE-D47C-D274DB11C50A}"/>
              </a:ext>
            </a:extLst>
          </p:cNvPr>
          <p:cNvGrpSpPr/>
          <p:nvPr/>
        </p:nvGrpSpPr>
        <p:grpSpPr>
          <a:xfrm>
            <a:off x="601071" y="1844800"/>
            <a:ext cx="8380179" cy="2192508"/>
            <a:chOff x="601071" y="1778178"/>
            <a:chExt cx="8380179" cy="2192508"/>
          </a:xfrm>
        </p:grpSpPr>
        <p:pic>
          <p:nvPicPr>
            <p:cNvPr id="8" name="Immagine 7">
              <a:extLst>
                <a:ext uri="{FF2B5EF4-FFF2-40B4-BE49-F238E27FC236}">
                  <a16:creationId xmlns:a16="http://schemas.microsoft.com/office/drawing/2014/main" id="{95A686E4-1274-69F9-69E8-A772F16AE405}"/>
                </a:ext>
              </a:extLst>
            </p:cNvPr>
            <p:cNvPicPr>
              <a:picLocks noChangeAspect="1"/>
            </p:cNvPicPr>
            <p:nvPr/>
          </p:nvPicPr>
          <p:blipFill>
            <a:blip r:embed="rId4"/>
            <a:stretch>
              <a:fillRect/>
            </a:stretch>
          </p:blipFill>
          <p:spPr>
            <a:xfrm>
              <a:off x="601071" y="1778178"/>
              <a:ext cx="1596219" cy="2192508"/>
            </a:xfrm>
            <a:prstGeom prst="rect">
              <a:avLst/>
            </a:prstGeom>
          </p:spPr>
        </p:pic>
        <p:pic>
          <p:nvPicPr>
            <p:cNvPr id="10" name="Immagine 9">
              <a:extLst>
                <a:ext uri="{FF2B5EF4-FFF2-40B4-BE49-F238E27FC236}">
                  <a16:creationId xmlns:a16="http://schemas.microsoft.com/office/drawing/2014/main" id="{DDA1603B-A0C0-FA4B-479E-083556E1A92B}"/>
                </a:ext>
              </a:extLst>
            </p:cNvPr>
            <p:cNvPicPr>
              <a:picLocks noChangeAspect="1"/>
            </p:cNvPicPr>
            <p:nvPr/>
          </p:nvPicPr>
          <p:blipFill rotWithShape="1">
            <a:blip r:embed="rId5"/>
            <a:srcRect l="2743" r="1"/>
            <a:stretch/>
          </p:blipFill>
          <p:spPr>
            <a:xfrm>
              <a:off x="2197290" y="2412633"/>
              <a:ext cx="2210937" cy="1181100"/>
            </a:xfrm>
            <a:prstGeom prst="rect">
              <a:avLst/>
            </a:prstGeom>
          </p:spPr>
        </p:pic>
        <p:pic>
          <p:nvPicPr>
            <p:cNvPr id="14" name="Immagine 13">
              <a:extLst>
                <a:ext uri="{FF2B5EF4-FFF2-40B4-BE49-F238E27FC236}">
                  <a16:creationId xmlns:a16="http://schemas.microsoft.com/office/drawing/2014/main" id="{EEC0498C-53B1-9F4D-DA5C-3AFAE536D0A8}"/>
                </a:ext>
              </a:extLst>
            </p:cNvPr>
            <p:cNvPicPr>
              <a:picLocks noChangeAspect="1"/>
            </p:cNvPicPr>
            <p:nvPr/>
          </p:nvPicPr>
          <p:blipFill>
            <a:blip r:embed="rId6"/>
            <a:stretch>
              <a:fillRect/>
            </a:stretch>
          </p:blipFill>
          <p:spPr>
            <a:xfrm>
              <a:off x="4805874" y="2073998"/>
              <a:ext cx="1512203" cy="1858370"/>
            </a:xfrm>
            <a:prstGeom prst="rect">
              <a:avLst/>
            </a:prstGeom>
          </p:spPr>
        </p:pic>
        <p:pic>
          <p:nvPicPr>
            <p:cNvPr id="16" name="Immagine 15">
              <a:extLst>
                <a:ext uri="{FF2B5EF4-FFF2-40B4-BE49-F238E27FC236}">
                  <a16:creationId xmlns:a16="http://schemas.microsoft.com/office/drawing/2014/main" id="{0B8370F0-04AA-E84E-F00B-F618AFB95B6B}"/>
                </a:ext>
              </a:extLst>
            </p:cNvPr>
            <p:cNvPicPr>
              <a:picLocks noChangeAspect="1"/>
            </p:cNvPicPr>
            <p:nvPr/>
          </p:nvPicPr>
          <p:blipFill>
            <a:blip r:embed="rId7"/>
            <a:stretch>
              <a:fillRect/>
            </a:stretch>
          </p:blipFill>
          <p:spPr>
            <a:xfrm>
              <a:off x="6453950" y="2736483"/>
              <a:ext cx="2527300" cy="533400"/>
            </a:xfrm>
            <a:prstGeom prst="rect">
              <a:avLst/>
            </a:prstGeom>
          </p:spPr>
        </p:pic>
      </p:grpSp>
    </p:spTree>
    <p:extLst>
      <p:ext uri="{BB962C8B-B14F-4D97-AF65-F5344CB8AC3E}">
        <p14:creationId xmlns:p14="http://schemas.microsoft.com/office/powerpoint/2010/main" val="2221426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Glitches (1)</a:t>
            </a:r>
            <a:endParaRPr dirty="0"/>
          </a:p>
        </p:txBody>
      </p:sp>
      <p:sp>
        <p:nvSpPr>
          <p:cNvPr id="84" name="Google Shape;84;p14"/>
          <p:cNvSpPr txBox="1">
            <a:spLocks noGrp="1"/>
          </p:cNvSpPr>
          <p:nvPr>
            <p:ph type="body" idx="1"/>
          </p:nvPr>
        </p:nvSpPr>
        <p:spPr>
          <a:xfrm>
            <a:off x="162750" y="1212536"/>
            <a:ext cx="8818500" cy="5433923"/>
          </a:xfrm>
          <a:prstGeom prst="rect">
            <a:avLst/>
          </a:prstGeom>
        </p:spPr>
        <p:txBody>
          <a:bodyPr spcFirstLastPara="1" wrap="square" lIns="91425" tIns="91425" rIns="91425" bIns="91425" anchor="t" anchorCtr="0">
            <a:noAutofit/>
          </a:bodyPr>
          <a:lstStyle/>
          <a:p>
            <a:pPr lvl="0"/>
            <a:r>
              <a:rPr lang="en-GB" dirty="0"/>
              <a:t>It is possible that a </a:t>
            </a:r>
            <a:r>
              <a:rPr lang="en-GB" b="1" dirty="0"/>
              <a:t>single input transition</a:t>
            </a:r>
            <a:r>
              <a:rPr lang="en-GB" dirty="0"/>
              <a:t> can cause </a:t>
            </a:r>
            <a:r>
              <a:rPr lang="en-GB" b="1" dirty="0"/>
              <a:t>multiple output transitions: </a:t>
            </a:r>
            <a:r>
              <a:rPr lang="en-GB" dirty="0"/>
              <a:t> glitches or hazards</a:t>
            </a:r>
          </a:p>
          <a:p>
            <a:endParaRPr lang="en-GB" dirty="0"/>
          </a:p>
          <a:p>
            <a:endParaRPr lang="en-GB" dirty="0"/>
          </a:p>
          <a:p>
            <a:endParaRPr lang="en-GB" dirty="0"/>
          </a:p>
          <a:p>
            <a:endParaRPr lang="en-GB" dirty="0"/>
          </a:p>
          <a:p>
            <a:endParaRPr lang="en-GB" dirty="0"/>
          </a:p>
          <a:p>
            <a:endParaRPr lang="en-GB" sz="2400" dirty="0"/>
          </a:p>
          <a:p>
            <a:pPr lvl="1"/>
            <a:endParaRPr lang="en-GB" dirty="0"/>
          </a:p>
          <a:p>
            <a:pPr lvl="1"/>
            <a:endParaRPr lang="en-GB" dirty="0"/>
          </a:p>
          <a:p>
            <a:pPr lvl="1"/>
            <a:endParaRPr lang="en-GB" dirty="0"/>
          </a:p>
          <a:p>
            <a:pPr lvl="1"/>
            <a:endParaRPr lang="en-GB" dirty="0"/>
          </a:p>
          <a:p>
            <a:r>
              <a:rPr lang="en-GB" dirty="0"/>
              <a:t>Transition across the boundary of two prime implicants in the K-map indicates a possible glitch</a:t>
            </a:r>
          </a:p>
          <a:p>
            <a:r>
              <a:rPr lang="en-GB" dirty="0"/>
              <a:t>As long as we </a:t>
            </a:r>
            <a:r>
              <a:rPr lang="en-GB" b="1" dirty="0"/>
              <a:t>wait</a:t>
            </a:r>
            <a:r>
              <a:rPr lang="en-GB" dirty="0"/>
              <a:t> for the propagation delay to elapse </a:t>
            </a:r>
            <a:r>
              <a:rPr lang="en-GB" b="1" dirty="0"/>
              <a:t>before we depend on the output</a:t>
            </a:r>
            <a:r>
              <a:rPr lang="en-GB" dirty="0"/>
              <a:t>, glitches are not a problem</a:t>
            </a:r>
          </a:p>
          <a:p>
            <a:endParaRPr lang="en-GB" dirty="0"/>
          </a:p>
          <a:p>
            <a:pPr lvl="1"/>
            <a:endParaRPr lang="en-GB" dirty="0"/>
          </a:p>
        </p:txBody>
      </p:sp>
      <p:pic>
        <p:nvPicPr>
          <p:cNvPr id="7" name="Immagine 6">
            <a:extLst>
              <a:ext uri="{FF2B5EF4-FFF2-40B4-BE49-F238E27FC236}">
                <a16:creationId xmlns:a16="http://schemas.microsoft.com/office/drawing/2014/main" id="{1229D042-D1D1-2F2F-B146-7C40CF0A2F9C}"/>
              </a:ext>
            </a:extLst>
          </p:cNvPr>
          <p:cNvPicPr>
            <a:picLocks noChangeAspect="1"/>
          </p:cNvPicPr>
          <p:nvPr/>
        </p:nvPicPr>
        <p:blipFill>
          <a:blip r:embed="rId3"/>
          <a:stretch>
            <a:fillRect/>
          </a:stretch>
        </p:blipFill>
        <p:spPr>
          <a:xfrm>
            <a:off x="677174" y="3689749"/>
            <a:ext cx="3848100" cy="1536700"/>
          </a:xfrm>
          <a:prstGeom prst="rect">
            <a:avLst/>
          </a:prstGeom>
        </p:spPr>
      </p:pic>
      <p:pic>
        <p:nvPicPr>
          <p:cNvPr id="9" name="Immagine 8">
            <a:extLst>
              <a:ext uri="{FF2B5EF4-FFF2-40B4-BE49-F238E27FC236}">
                <a16:creationId xmlns:a16="http://schemas.microsoft.com/office/drawing/2014/main" id="{5A81429D-E372-D90B-2553-DA2D17BFA1E0}"/>
              </a:ext>
            </a:extLst>
          </p:cNvPr>
          <p:cNvPicPr>
            <a:picLocks noChangeAspect="1"/>
          </p:cNvPicPr>
          <p:nvPr/>
        </p:nvPicPr>
        <p:blipFill>
          <a:blip r:embed="rId4"/>
          <a:stretch>
            <a:fillRect/>
          </a:stretch>
        </p:blipFill>
        <p:spPr>
          <a:xfrm>
            <a:off x="4871018" y="2241636"/>
            <a:ext cx="3441700" cy="2425700"/>
          </a:xfrm>
          <a:prstGeom prst="rect">
            <a:avLst/>
          </a:prstGeom>
        </p:spPr>
      </p:pic>
      <p:pic>
        <p:nvPicPr>
          <p:cNvPr id="11" name="Immagine 10">
            <a:extLst>
              <a:ext uri="{FF2B5EF4-FFF2-40B4-BE49-F238E27FC236}">
                <a16:creationId xmlns:a16="http://schemas.microsoft.com/office/drawing/2014/main" id="{3AB37A0A-37F0-67EE-4420-72EED848DFDA}"/>
              </a:ext>
            </a:extLst>
          </p:cNvPr>
          <p:cNvPicPr>
            <a:picLocks noChangeAspect="1"/>
          </p:cNvPicPr>
          <p:nvPr/>
        </p:nvPicPr>
        <p:blipFill>
          <a:blip r:embed="rId5"/>
          <a:stretch>
            <a:fillRect/>
          </a:stretch>
        </p:blipFill>
        <p:spPr>
          <a:xfrm>
            <a:off x="831282" y="1984245"/>
            <a:ext cx="2266586" cy="1625308"/>
          </a:xfrm>
          <a:prstGeom prst="rect">
            <a:avLst/>
          </a:prstGeom>
        </p:spPr>
      </p:pic>
    </p:spTree>
    <p:extLst>
      <p:ext uri="{BB962C8B-B14F-4D97-AF65-F5344CB8AC3E}">
        <p14:creationId xmlns:p14="http://schemas.microsoft.com/office/powerpoint/2010/main" val="390264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Glitches (2)</a:t>
            </a:r>
            <a:endParaRPr dirty="0"/>
          </a:p>
        </p:txBody>
      </p:sp>
      <p:sp>
        <p:nvSpPr>
          <p:cNvPr id="84" name="Google Shape;84;p14"/>
          <p:cNvSpPr txBox="1">
            <a:spLocks noGrp="1"/>
          </p:cNvSpPr>
          <p:nvPr>
            <p:ph type="body" idx="1"/>
          </p:nvPr>
        </p:nvSpPr>
        <p:spPr>
          <a:xfrm>
            <a:off x="162750" y="1212536"/>
            <a:ext cx="8818500" cy="5433923"/>
          </a:xfrm>
          <a:prstGeom prst="rect">
            <a:avLst/>
          </a:prstGeom>
        </p:spPr>
        <p:txBody>
          <a:bodyPr spcFirstLastPara="1" wrap="square" lIns="91425" tIns="91425" rIns="91425" bIns="91425" anchor="t" anchorCtr="0">
            <a:noAutofit/>
          </a:bodyPr>
          <a:lstStyle/>
          <a:p>
            <a:pPr lvl="0"/>
            <a:r>
              <a:rPr lang="en-GB" dirty="0"/>
              <a:t>The DEEDS simulator take into account the propagation delay (5ns):</a:t>
            </a:r>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r>
              <a:rPr lang="en-GB" dirty="0"/>
              <a:t>and this glitch effect can be seen in the simulation (zooming enough):</a:t>
            </a:r>
          </a:p>
          <a:p>
            <a:pPr lvl="0"/>
            <a:endParaRPr lang="en-GB" dirty="0"/>
          </a:p>
          <a:p>
            <a:pPr lvl="0"/>
            <a:endParaRPr lang="en-GB" dirty="0"/>
          </a:p>
          <a:p>
            <a:endParaRPr lang="en-GB" dirty="0"/>
          </a:p>
          <a:p>
            <a:endParaRPr lang="en-GB" dirty="0"/>
          </a:p>
          <a:p>
            <a:endParaRPr lang="en-GB" dirty="0"/>
          </a:p>
          <a:p>
            <a:endParaRPr lang="en-GB" dirty="0"/>
          </a:p>
          <a:p>
            <a:endParaRPr lang="en-GB" dirty="0"/>
          </a:p>
          <a:p>
            <a:endParaRPr lang="en-GB" sz="2400" dirty="0"/>
          </a:p>
          <a:p>
            <a:pPr lvl="1"/>
            <a:endParaRPr lang="en-GB" dirty="0"/>
          </a:p>
          <a:p>
            <a:pPr lvl="1"/>
            <a:endParaRPr lang="en-GB" dirty="0"/>
          </a:p>
          <a:p>
            <a:pPr lvl="1"/>
            <a:endParaRPr lang="en-GB" dirty="0"/>
          </a:p>
          <a:p>
            <a:pPr lvl="1"/>
            <a:endParaRPr lang="en-GB" dirty="0"/>
          </a:p>
          <a:p>
            <a:pPr marL="120650" indent="0">
              <a:buNone/>
            </a:pPr>
            <a:endParaRPr lang="en-GB" dirty="0"/>
          </a:p>
          <a:p>
            <a:pPr lvl="1"/>
            <a:endParaRPr lang="en-GB" dirty="0"/>
          </a:p>
        </p:txBody>
      </p:sp>
      <p:pic>
        <p:nvPicPr>
          <p:cNvPr id="6" name="Immagine 5">
            <a:extLst>
              <a:ext uri="{FF2B5EF4-FFF2-40B4-BE49-F238E27FC236}">
                <a16:creationId xmlns:a16="http://schemas.microsoft.com/office/drawing/2014/main" id="{75BB4A0E-D9BE-9D1C-ACBF-D8A37FBAFBCB}"/>
              </a:ext>
            </a:extLst>
          </p:cNvPr>
          <p:cNvPicPr>
            <a:picLocks noChangeAspect="1"/>
          </p:cNvPicPr>
          <p:nvPr/>
        </p:nvPicPr>
        <p:blipFill rotWithShape="1">
          <a:blip r:embed="rId3"/>
          <a:srcRect r="33316"/>
          <a:stretch/>
        </p:blipFill>
        <p:spPr>
          <a:xfrm>
            <a:off x="4940432" y="4577647"/>
            <a:ext cx="4051741" cy="1769477"/>
          </a:xfrm>
          <a:prstGeom prst="rect">
            <a:avLst/>
          </a:prstGeom>
        </p:spPr>
      </p:pic>
      <p:pic>
        <p:nvPicPr>
          <p:cNvPr id="10" name="Immagine 9">
            <a:extLst>
              <a:ext uri="{FF2B5EF4-FFF2-40B4-BE49-F238E27FC236}">
                <a16:creationId xmlns:a16="http://schemas.microsoft.com/office/drawing/2014/main" id="{F0B211CF-1A46-9B94-85DE-8A95CAFA3E48}"/>
              </a:ext>
            </a:extLst>
          </p:cNvPr>
          <p:cNvPicPr>
            <a:picLocks noChangeAspect="1"/>
          </p:cNvPicPr>
          <p:nvPr/>
        </p:nvPicPr>
        <p:blipFill>
          <a:blip r:embed="rId4"/>
          <a:stretch>
            <a:fillRect/>
          </a:stretch>
        </p:blipFill>
        <p:spPr>
          <a:xfrm>
            <a:off x="674935" y="4553301"/>
            <a:ext cx="4153158" cy="1793823"/>
          </a:xfrm>
          <a:prstGeom prst="rect">
            <a:avLst/>
          </a:prstGeom>
        </p:spPr>
      </p:pic>
      <p:pic>
        <p:nvPicPr>
          <p:cNvPr id="13" name="Immagine 12" descr="Immagine che contiene tavolo&#10;&#10;Descrizione generata automaticamente">
            <a:extLst>
              <a:ext uri="{FF2B5EF4-FFF2-40B4-BE49-F238E27FC236}">
                <a16:creationId xmlns:a16="http://schemas.microsoft.com/office/drawing/2014/main" id="{885D5856-8866-20EC-6372-37C504CA9BF5}"/>
              </a:ext>
            </a:extLst>
          </p:cNvPr>
          <p:cNvPicPr>
            <a:picLocks noChangeAspect="1"/>
          </p:cNvPicPr>
          <p:nvPr/>
        </p:nvPicPr>
        <p:blipFill>
          <a:blip r:embed="rId5"/>
          <a:stretch>
            <a:fillRect/>
          </a:stretch>
        </p:blipFill>
        <p:spPr>
          <a:xfrm>
            <a:off x="697654" y="2675350"/>
            <a:ext cx="7649354" cy="1098982"/>
          </a:xfrm>
          <a:prstGeom prst="rect">
            <a:avLst/>
          </a:prstGeom>
        </p:spPr>
      </p:pic>
      <p:pic>
        <p:nvPicPr>
          <p:cNvPr id="15" name="Immagine 14" descr="Immagine che contiene testo, shoji&#10;&#10;Descrizione generata automaticamente">
            <a:extLst>
              <a:ext uri="{FF2B5EF4-FFF2-40B4-BE49-F238E27FC236}">
                <a16:creationId xmlns:a16="http://schemas.microsoft.com/office/drawing/2014/main" id="{95A1E1D1-446B-E2E7-7162-C11AF17A155A}"/>
              </a:ext>
            </a:extLst>
          </p:cNvPr>
          <p:cNvPicPr>
            <a:picLocks noChangeAspect="1"/>
          </p:cNvPicPr>
          <p:nvPr/>
        </p:nvPicPr>
        <p:blipFill>
          <a:blip r:embed="rId6"/>
          <a:stretch>
            <a:fillRect/>
          </a:stretch>
        </p:blipFill>
        <p:spPr>
          <a:xfrm>
            <a:off x="697654" y="1718623"/>
            <a:ext cx="2658389" cy="787924"/>
          </a:xfrm>
          <a:prstGeom prst="rect">
            <a:avLst/>
          </a:prstGeom>
        </p:spPr>
      </p:pic>
    </p:spTree>
    <p:extLst>
      <p:ext uri="{BB962C8B-B14F-4D97-AF65-F5344CB8AC3E}">
        <p14:creationId xmlns:p14="http://schemas.microsoft.com/office/powerpoint/2010/main" val="3085522186"/>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14432</TotalTime>
  <Words>3770</Words>
  <Application>Microsoft Macintosh PowerPoint</Application>
  <PresentationFormat>Presentazione su schermo (4:3)</PresentationFormat>
  <Paragraphs>458</Paragraphs>
  <Slides>33</Slides>
  <Notes>32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33</vt:i4>
      </vt:variant>
    </vt:vector>
  </HeadingPairs>
  <TitlesOfParts>
    <vt:vector size="38" baseType="lpstr">
      <vt:lpstr>Arial</vt:lpstr>
      <vt:lpstr>Economica</vt:lpstr>
      <vt:lpstr>Times</vt:lpstr>
      <vt:lpstr>Open Sans</vt:lpstr>
      <vt:lpstr>Luxe</vt:lpstr>
      <vt:lpstr>Timing</vt:lpstr>
      <vt:lpstr>Index</vt:lpstr>
      <vt:lpstr>Delay</vt:lpstr>
      <vt:lpstr>Propagation and Contamination Delay</vt:lpstr>
      <vt:lpstr>Critical path</vt:lpstr>
      <vt:lpstr>Finding delays</vt:lpstr>
      <vt:lpstr>Control-critical vs data-critical</vt:lpstr>
      <vt:lpstr>Glitches (1)</vt:lpstr>
      <vt:lpstr>Glitches (2)</vt:lpstr>
      <vt:lpstr>Glitches (3)</vt:lpstr>
      <vt:lpstr>Wire delay</vt:lpstr>
      <vt:lpstr>Timing of sequential logic</vt:lpstr>
      <vt:lpstr>Dynamic Discipline</vt:lpstr>
      <vt:lpstr>Timing Specification</vt:lpstr>
      <vt:lpstr>System Timing</vt:lpstr>
      <vt:lpstr>Setup Time Constraint</vt:lpstr>
      <vt:lpstr>Hold Time Constraint</vt:lpstr>
      <vt:lpstr>Timing Analysis (1)</vt:lpstr>
      <vt:lpstr>Timing Analysis (2)</vt:lpstr>
      <vt:lpstr>Timing Analysis (3)</vt:lpstr>
      <vt:lpstr>Fixing Hold Time Violations</vt:lpstr>
      <vt:lpstr>Clock Skew (1)</vt:lpstr>
      <vt:lpstr>Clock Skew (2)</vt:lpstr>
      <vt:lpstr>Clock Skew (3)</vt:lpstr>
      <vt:lpstr>Metastability (1)</vt:lpstr>
      <vt:lpstr>Metastability (2)</vt:lpstr>
      <vt:lpstr>Resolution Time</vt:lpstr>
      <vt:lpstr>Synchronizers (1)</vt:lpstr>
      <vt:lpstr>Synchronizers (2)</vt:lpstr>
      <vt:lpstr>System reliability </vt:lpstr>
      <vt:lpstr>Exercises (1)</vt:lpstr>
      <vt:lpstr>Exercises (2)</vt:lpstr>
      <vt:lpstr>Exercises (3)</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21</cp:revision>
  <dcterms:modified xsi:type="dcterms:W3CDTF">2022-11-30T14:05:32Z</dcterms:modified>
  <cp:category/>
</cp:coreProperties>
</file>