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4"/>
  </p:sldMasterIdLst>
  <p:notesMasterIdLst>
    <p:notesMasterId r:id="rId38"/>
  </p:notesMasterIdLst>
  <p:sldIdLst>
    <p:sldId id="256" r:id="rId5"/>
    <p:sldId id="259" r:id="rId6"/>
    <p:sldId id="291" r:id="rId7"/>
    <p:sldId id="302" r:id="rId8"/>
    <p:sldId id="303" r:id="rId9"/>
    <p:sldId id="304" r:id="rId10"/>
    <p:sldId id="305" r:id="rId11"/>
    <p:sldId id="306" r:id="rId12"/>
    <p:sldId id="314" r:id="rId13"/>
    <p:sldId id="307" r:id="rId14"/>
    <p:sldId id="308" r:id="rId15"/>
    <p:sldId id="309" r:id="rId16"/>
    <p:sldId id="310" r:id="rId17"/>
    <p:sldId id="311" r:id="rId18"/>
    <p:sldId id="312" r:id="rId19"/>
    <p:sldId id="313" r:id="rId20"/>
    <p:sldId id="324" r:id="rId21"/>
    <p:sldId id="325" r:id="rId22"/>
    <p:sldId id="326" r:id="rId23"/>
    <p:sldId id="327" r:id="rId24"/>
    <p:sldId id="297" r:id="rId25"/>
    <p:sldId id="298" r:id="rId26"/>
    <p:sldId id="300" r:id="rId27"/>
    <p:sldId id="301" r:id="rId28"/>
    <p:sldId id="315" r:id="rId29"/>
    <p:sldId id="316" r:id="rId30"/>
    <p:sldId id="317" r:id="rId31"/>
    <p:sldId id="318" r:id="rId32"/>
    <p:sldId id="319" r:id="rId33"/>
    <p:sldId id="320" r:id="rId34"/>
    <p:sldId id="321" r:id="rId35"/>
    <p:sldId id="322" r:id="rId36"/>
    <p:sldId id="323" r:id="rId37"/>
  </p:sldIdLst>
  <p:sldSz cx="9144000" cy="6858000" type="screen4x3"/>
  <p:notesSz cx="6858000" cy="9144000"/>
  <p:embeddedFontLst>
    <p:embeddedFont>
      <p:font typeface="Economica" panose="02000506040000020004" pitchFamily="2" charset="77"/>
      <p:regular r:id="rId39"/>
      <p:bold r:id="rId40"/>
      <p:italic r:id="rId41"/>
      <p:boldItalic r:id="rId42"/>
    </p:embeddedFont>
    <p:embeddedFont>
      <p:font typeface="Open Sans" panose="020B0606030504020204" pitchFamily="34" charset="0"/>
      <p:regular r:id="rId43"/>
      <p:bold r:id="rId44"/>
      <p:italic r:id="rId45"/>
      <p:boldItalic r:id="rId4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E8BD31-E929-514F-B963-DFD953C78C45}" v="86" dt="2025-10-30T20:38:30.2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871"/>
    <p:restoredTop sz="86155"/>
  </p:normalViewPr>
  <p:slideViewPr>
    <p:cSldViewPr snapToGrid="0" snapToObjects="1">
      <p:cViewPr varScale="1">
        <p:scale>
          <a:sx n="132" d="100"/>
          <a:sy n="132" d="100"/>
        </p:scale>
        <p:origin x="176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font" Target="fonts/font1.fntdata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4.fntdata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2.fntdata"/><Relationship Id="rId45" Type="http://schemas.openxmlformats.org/officeDocument/2006/relationships/font" Target="fonts/font7.fntdata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6.fntdata"/><Relationship Id="rId52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5.fntdata"/><Relationship Id="rId48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Relationship Id="rId46" Type="http://schemas.openxmlformats.org/officeDocument/2006/relationships/font" Target="fonts/font8.fntdata"/><Relationship Id="rId20" Type="http://schemas.openxmlformats.org/officeDocument/2006/relationships/slide" Target="slides/slide16.xml"/><Relationship Id="rId41" Type="http://schemas.openxmlformats.org/officeDocument/2006/relationships/font" Target="fonts/font3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ccardo Berta" userId="c8694f89-bba4-4576-b0a8-456619ca5a8c" providerId="ADAL" clId="{FDDBFC5A-5EA9-5330-BEB8-433D7E3B4C4E}"/>
    <pc:docChg chg="undo custSel addSld delSld modSld">
      <pc:chgData name="Riccardo Berta" userId="c8694f89-bba4-4576-b0a8-456619ca5a8c" providerId="ADAL" clId="{FDDBFC5A-5EA9-5330-BEB8-433D7E3B4C4E}" dt="2025-10-30T21:53:10.455" v="2880" actId="1076"/>
      <pc:docMkLst>
        <pc:docMk/>
      </pc:docMkLst>
      <pc:sldChg chg="modSp mod">
        <pc:chgData name="Riccardo Berta" userId="c8694f89-bba4-4576-b0a8-456619ca5a8c" providerId="ADAL" clId="{FDDBFC5A-5EA9-5330-BEB8-433D7E3B4C4E}" dt="2025-10-30T17:50:01.425" v="834" actId="1076"/>
        <pc:sldMkLst>
          <pc:docMk/>
          <pc:sldMk cId="0" sldId="256"/>
        </pc:sldMkLst>
        <pc:spChg chg="mod">
          <ac:chgData name="Riccardo Berta" userId="c8694f89-bba4-4576-b0a8-456619ca5a8c" providerId="ADAL" clId="{FDDBFC5A-5EA9-5330-BEB8-433D7E3B4C4E}" dt="2025-10-30T17:50:01.425" v="834" actId="1076"/>
          <ac:spMkLst>
            <pc:docMk/>
            <pc:sldMk cId="0" sldId="256"/>
            <ac:spMk id="62" creationId="{00000000-0000-0000-0000-000000000000}"/>
          </ac:spMkLst>
        </pc:spChg>
      </pc:sldChg>
      <pc:sldChg chg="modSp mod">
        <pc:chgData name="Riccardo Berta" userId="c8694f89-bba4-4576-b0a8-456619ca5a8c" providerId="ADAL" clId="{FDDBFC5A-5EA9-5330-BEB8-433D7E3B4C4E}" dt="2025-10-30T21:50:42.303" v="2859" actId="14100"/>
        <pc:sldMkLst>
          <pc:docMk/>
          <pc:sldMk cId="3018556184" sldId="259"/>
        </pc:sldMkLst>
        <pc:spChg chg="mod">
          <ac:chgData name="Riccardo Berta" userId="c8694f89-bba4-4576-b0a8-456619ca5a8c" providerId="ADAL" clId="{FDDBFC5A-5EA9-5330-BEB8-433D7E3B4C4E}" dt="2025-10-30T21:50:42.303" v="2859" actId="14100"/>
          <ac:spMkLst>
            <pc:docMk/>
            <pc:sldMk cId="3018556184" sldId="259"/>
            <ac:spMk id="3" creationId="{38BFAA1C-1163-169B-2D77-6FEF73CC8512}"/>
          </ac:spMkLst>
        </pc:spChg>
      </pc:sldChg>
      <pc:sldChg chg="addSp delSp modSp mod">
        <pc:chgData name="Riccardo Berta" userId="c8694f89-bba4-4576-b0a8-456619ca5a8c" providerId="ADAL" clId="{FDDBFC5A-5EA9-5330-BEB8-433D7E3B4C4E}" dt="2025-10-30T17:49:47.616" v="833" actId="20577"/>
        <pc:sldMkLst>
          <pc:docMk/>
          <pc:sldMk cId="0" sldId="291"/>
        </pc:sldMkLst>
        <pc:spChg chg="mod">
          <ac:chgData name="Riccardo Berta" userId="c8694f89-bba4-4576-b0a8-456619ca5a8c" providerId="ADAL" clId="{FDDBFC5A-5EA9-5330-BEB8-433D7E3B4C4E}" dt="2025-10-30T17:49:47.616" v="833" actId="20577"/>
          <ac:spMkLst>
            <pc:docMk/>
            <pc:sldMk cId="0" sldId="291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10-30T17:32:16.109" v="344" actId="1036"/>
          <ac:spMkLst>
            <pc:docMk/>
            <pc:sldMk cId="0" sldId="29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30T17:32:16.109" v="344" actId="1036"/>
          <ac:picMkLst>
            <pc:docMk/>
            <pc:sldMk cId="0" sldId="291"/>
            <ac:picMk id="4" creationId="{37B3C80D-88DA-7108-7D8B-9EACDE74B64F}"/>
          </ac:picMkLst>
        </pc:picChg>
        <pc:cxnChg chg="mod">
          <ac:chgData name="Riccardo Berta" userId="c8694f89-bba4-4576-b0a8-456619ca5a8c" providerId="ADAL" clId="{FDDBFC5A-5EA9-5330-BEB8-433D7E3B4C4E}" dt="2025-10-21T13:01:03.272" v="28" actId="1038"/>
          <ac:cxnSpMkLst>
            <pc:docMk/>
            <pc:sldMk cId="0" sldId="291"/>
            <ac:cxnSpMk id="5" creationId="{94A0434B-E73E-A043-006E-59BA1EAB043A}"/>
          </ac:cxnSpMkLst>
        </pc:cxnChg>
      </pc:sldChg>
      <pc:sldChg chg="addSp delSp modSp mod">
        <pc:chgData name="Riccardo Berta" userId="c8694f89-bba4-4576-b0a8-456619ca5a8c" providerId="ADAL" clId="{FDDBFC5A-5EA9-5330-BEB8-433D7E3B4C4E}" dt="2025-10-28T15:05:47.354" v="218" actId="1076"/>
        <pc:sldMkLst>
          <pc:docMk/>
          <pc:sldMk cId="3371543381" sldId="297"/>
        </pc:sldMkLst>
        <pc:spChg chg="mod">
          <ac:chgData name="Riccardo Berta" userId="c8694f89-bba4-4576-b0a8-456619ca5a8c" providerId="ADAL" clId="{FDDBFC5A-5EA9-5330-BEB8-433D7E3B4C4E}" dt="2025-10-28T14:41:12.544" v="201" actId="20577"/>
          <ac:spMkLst>
            <pc:docMk/>
            <pc:sldMk cId="3371543381" sldId="297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10-28T14:41:09.143" v="191" actId="20577"/>
          <ac:spMkLst>
            <pc:docMk/>
            <pc:sldMk cId="3371543381" sldId="297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28T15:05:47.354" v="218" actId="1076"/>
          <ac:picMkLst>
            <pc:docMk/>
            <pc:sldMk cId="3371543381" sldId="297"/>
            <ac:picMk id="2" creationId="{E1F268D4-7ACF-458A-C4A5-B027C6725553}"/>
          </ac:picMkLst>
        </pc:picChg>
        <pc:picChg chg="add mod">
          <ac:chgData name="Riccardo Berta" userId="c8694f89-bba4-4576-b0a8-456619ca5a8c" providerId="ADAL" clId="{FDDBFC5A-5EA9-5330-BEB8-433D7E3B4C4E}" dt="2025-10-28T15:05:40.682" v="217" actId="1076"/>
          <ac:picMkLst>
            <pc:docMk/>
            <pc:sldMk cId="3371543381" sldId="297"/>
            <ac:picMk id="6" creationId="{271CB717-9FBF-8F53-AB54-2A2C36C6B8D1}"/>
          </ac:picMkLst>
        </pc:picChg>
        <pc:picChg chg="add mod">
          <ac:chgData name="Riccardo Berta" userId="c8694f89-bba4-4576-b0a8-456619ca5a8c" providerId="ADAL" clId="{FDDBFC5A-5EA9-5330-BEB8-433D7E3B4C4E}" dt="2025-10-28T15:05:34.367" v="213" actId="14100"/>
          <ac:picMkLst>
            <pc:docMk/>
            <pc:sldMk cId="3371543381" sldId="297"/>
            <ac:picMk id="8" creationId="{3C041339-0892-8723-63BC-F9C86CA2C91B}"/>
          </ac:picMkLst>
        </pc:picChg>
      </pc:sldChg>
      <pc:sldChg chg="addSp delSp modSp mod">
        <pc:chgData name="Riccardo Berta" userId="c8694f89-bba4-4576-b0a8-456619ca5a8c" providerId="ADAL" clId="{FDDBFC5A-5EA9-5330-BEB8-433D7E3B4C4E}" dt="2025-10-30T06:28:36.838" v="299" actId="1076"/>
        <pc:sldMkLst>
          <pc:docMk/>
          <pc:sldMk cId="3473763361" sldId="298"/>
        </pc:sldMkLst>
        <pc:spChg chg="mod">
          <ac:chgData name="Riccardo Berta" userId="c8694f89-bba4-4576-b0a8-456619ca5a8c" providerId="ADAL" clId="{FDDBFC5A-5EA9-5330-BEB8-433D7E3B4C4E}" dt="2025-10-28T15:05:53.404" v="219"/>
          <ac:spMkLst>
            <pc:docMk/>
            <pc:sldMk cId="3473763361" sldId="298"/>
            <ac:spMk id="83" creationId="{00000000-0000-0000-0000-000000000000}"/>
          </ac:spMkLst>
        </pc:spChg>
        <pc:spChg chg="mod">
          <ac:chgData name="Riccardo Berta" userId="c8694f89-bba4-4576-b0a8-456619ca5a8c" providerId="ADAL" clId="{FDDBFC5A-5EA9-5330-BEB8-433D7E3B4C4E}" dt="2025-10-30T06:28:24.302" v="296" actId="1076"/>
          <ac:spMkLst>
            <pc:docMk/>
            <pc:sldMk cId="3473763361" sldId="298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30T06:28:36.838" v="299" actId="1076"/>
          <ac:picMkLst>
            <pc:docMk/>
            <pc:sldMk cId="3473763361" sldId="298"/>
            <ac:picMk id="3" creationId="{4B5B1CAD-C135-2FEF-D938-3C072FE423B9}"/>
          </ac:picMkLst>
        </pc:picChg>
        <pc:picChg chg="add mod">
          <ac:chgData name="Riccardo Berta" userId="c8694f89-bba4-4576-b0a8-456619ca5a8c" providerId="ADAL" clId="{FDDBFC5A-5EA9-5330-BEB8-433D7E3B4C4E}" dt="2025-10-30T06:28:29.148" v="297" actId="1076"/>
          <ac:picMkLst>
            <pc:docMk/>
            <pc:sldMk cId="3473763361" sldId="298"/>
            <ac:picMk id="6" creationId="{B9D661B7-E881-C8B0-ACFD-F5C865494A94}"/>
          </ac:picMkLst>
        </pc:picChg>
      </pc:sldChg>
      <pc:sldChg chg="modSp mod">
        <pc:chgData name="Riccardo Berta" userId="c8694f89-bba4-4576-b0a8-456619ca5a8c" providerId="ADAL" clId="{FDDBFC5A-5EA9-5330-BEB8-433D7E3B4C4E}" dt="2025-10-30T06:09:44.536" v="278" actId="20577"/>
        <pc:sldMkLst>
          <pc:docMk/>
          <pc:sldMk cId="876422669" sldId="300"/>
        </pc:sldMkLst>
        <pc:spChg chg="mod">
          <ac:chgData name="Riccardo Berta" userId="c8694f89-bba4-4576-b0a8-456619ca5a8c" providerId="ADAL" clId="{FDDBFC5A-5EA9-5330-BEB8-433D7E3B4C4E}" dt="2025-10-30T06:09:44.536" v="278" actId="20577"/>
          <ac:spMkLst>
            <pc:docMk/>
            <pc:sldMk cId="876422669" sldId="300"/>
            <ac:spMk id="84" creationId="{00000000-0000-0000-0000-000000000000}"/>
          </ac:spMkLst>
        </pc:spChg>
      </pc:sldChg>
      <pc:sldChg chg="addSp delSp modSp mod">
        <pc:chgData name="Riccardo Berta" userId="c8694f89-bba4-4576-b0a8-456619ca5a8c" providerId="ADAL" clId="{FDDBFC5A-5EA9-5330-BEB8-433D7E3B4C4E}" dt="2025-10-30T06:29:12.307" v="307" actId="1076"/>
        <pc:sldMkLst>
          <pc:docMk/>
          <pc:sldMk cId="4194100379" sldId="301"/>
        </pc:sldMkLst>
        <pc:spChg chg="mod">
          <ac:chgData name="Riccardo Berta" userId="c8694f89-bba4-4576-b0a8-456619ca5a8c" providerId="ADAL" clId="{FDDBFC5A-5EA9-5330-BEB8-433D7E3B4C4E}" dt="2025-10-30T06:28:58.588" v="303" actId="20577"/>
          <ac:spMkLst>
            <pc:docMk/>
            <pc:sldMk cId="4194100379" sldId="301"/>
            <ac:spMk id="84" creationId="{00000000-0000-0000-0000-000000000000}"/>
          </ac:spMkLst>
        </pc:spChg>
        <pc:picChg chg="add mod">
          <ac:chgData name="Riccardo Berta" userId="c8694f89-bba4-4576-b0a8-456619ca5a8c" providerId="ADAL" clId="{FDDBFC5A-5EA9-5330-BEB8-433D7E3B4C4E}" dt="2025-10-30T06:28:53.102" v="301" actId="1076"/>
          <ac:picMkLst>
            <pc:docMk/>
            <pc:sldMk cId="4194100379" sldId="301"/>
            <ac:picMk id="2" creationId="{EF7C11CB-00E2-6B56-41A5-95615EC79928}"/>
          </ac:picMkLst>
        </pc:picChg>
        <pc:picChg chg="del mod">
          <ac:chgData name="Riccardo Berta" userId="c8694f89-bba4-4576-b0a8-456619ca5a8c" providerId="ADAL" clId="{FDDBFC5A-5EA9-5330-BEB8-433D7E3B4C4E}" dt="2025-10-30T06:27:07.118" v="281" actId="478"/>
          <ac:picMkLst>
            <pc:docMk/>
            <pc:sldMk cId="4194100379" sldId="301"/>
            <ac:picMk id="3" creationId="{8A46F5E4-F73B-7352-1621-1AC36386F3FC}"/>
          </ac:picMkLst>
        </pc:picChg>
        <pc:picChg chg="del">
          <ac:chgData name="Riccardo Berta" userId="c8694f89-bba4-4576-b0a8-456619ca5a8c" providerId="ADAL" clId="{FDDBFC5A-5EA9-5330-BEB8-433D7E3B4C4E}" dt="2025-10-30T06:25:24.956" v="279" actId="478"/>
          <ac:picMkLst>
            <pc:docMk/>
            <pc:sldMk cId="4194100379" sldId="301"/>
            <ac:picMk id="5" creationId="{A1A89C35-D70E-9B9A-ABC1-D6999F85DD82}"/>
          </ac:picMkLst>
        </pc:picChg>
        <pc:picChg chg="add mod">
          <ac:chgData name="Riccardo Berta" userId="c8694f89-bba4-4576-b0a8-456619ca5a8c" providerId="ADAL" clId="{FDDBFC5A-5EA9-5330-BEB8-433D7E3B4C4E}" dt="2025-10-30T06:29:12.307" v="307" actId="1076"/>
          <ac:picMkLst>
            <pc:docMk/>
            <pc:sldMk cId="4194100379" sldId="301"/>
            <ac:picMk id="6" creationId="{9A6DE331-1F26-C8C9-9AC4-125362D7D616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10-30T17:45:53.429" v="735" actId="113"/>
        <pc:sldMkLst>
          <pc:docMk/>
          <pc:sldMk cId="255784029" sldId="302"/>
        </pc:sldMkLst>
        <pc:spChg chg="mod">
          <ac:chgData name="Riccardo Berta" userId="c8694f89-bba4-4576-b0a8-456619ca5a8c" providerId="ADAL" clId="{FDDBFC5A-5EA9-5330-BEB8-433D7E3B4C4E}" dt="2025-10-30T17:40:32.774" v="629" actId="20577"/>
          <ac:spMkLst>
            <pc:docMk/>
            <pc:sldMk cId="255784029" sldId="302"/>
            <ac:spMk id="83" creationId="{D4A7975D-BA3F-B740-5F0B-3E3B4EA6A574}"/>
          </ac:spMkLst>
        </pc:spChg>
        <pc:spChg chg="mod">
          <ac:chgData name="Riccardo Berta" userId="c8694f89-bba4-4576-b0a8-456619ca5a8c" providerId="ADAL" clId="{FDDBFC5A-5EA9-5330-BEB8-433D7E3B4C4E}" dt="2025-10-30T17:45:53.429" v="735" actId="113"/>
          <ac:spMkLst>
            <pc:docMk/>
            <pc:sldMk cId="255784029" sldId="302"/>
            <ac:spMk id="84" creationId="{DCC58ACD-6E6B-532D-549E-567591B14143}"/>
          </ac:spMkLst>
        </pc:spChg>
        <pc:picChg chg="add mod">
          <ac:chgData name="Riccardo Berta" userId="c8694f89-bba4-4576-b0a8-456619ca5a8c" providerId="ADAL" clId="{FDDBFC5A-5EA9-5330-BEB8-433D7E3B4C4E}" dt="2025-10-30T17:40:25.860" v="624" actId="1076"/>
          <ac:picMkLst>
            <pc:docMk/>
            <pc:sldMk cId="255784029" sldId="302"/>
            <ac:picMk id="3" creationId="{3A9AD0B6-380E-C24C-13D2-03FAF85402DB}"/>
          </ac:picMkLst>
        </pc:picChg>
        <pc:picChg chg="del">
          <ac:chgData name="Riccardo Berta" userId="c8694f89-bba4-4576-b0a8-456619ca5a8c" providerId="ADAL" clId="{FDDBFC5A-5EA9-5330-BEB8-433D7E3B4C4E}" dt="2025-10-30T17:32:54.241" v="369" actId="478"/>
          <ac:picMkLst>
            <pc:docMk/>
            <pc:sldMk cId="255784029" sldId="302"/>
            <ac:picMk id="4" creationId="{D49127FA-7852-5B9A-DD4D-7E0C138EEFEC}"/>
          </ac:picMkLst>
        </pc:picChg>
      </pc:sldChg>
      <pc:sldChg chg="del">
        <pc:chgData name="Riccardo Berta" userId="c8694f89-bba4-4576-b0a8-456619ca5a8c" providerId="ADAL" clId="{FDDBFC5A-5EA9-5330-BEB8-433D7E3B4C4E}" dt="2025-10-30T06:27:47.028" v="289" actId="2696"/>
        <pc:sldMkLst>
          <pc:docMk/>
          <pc:sldMk cId="689604457" sldId="302"/>
        </pc:sldMkLst>
      </pc:sldChg>
      <pc:sldChg chg="new del">
        <pc:chgData name="Riccardo Berta" userId="c8694f89-bba4-4576-b0a8-456619ca5a8c" providerId="ADAL" clId="{FDDBFC5A-5EA9-5330-BEB8-433D7E3B4C4E}" dt="2025-10-30T17:32:28.964" v="346" actId="2696"/>
        <pc:sldMkLst>
          <pc:docMk/>
          <pc:sldMk cId="3510491707" sldId="302"/>
        </pc:sldMkLst>
      </pc:sldChg>
      <pc:sldChg chg="del">
        <pc:chgData name="Riccardo Berta" userId="c8694f89-bba4-4576-b0a8-456619ca5a8c" providerId="ADAL" clId="{FDDBFC5A-5EA9-5330-BEB8-433D7E3B4C4E}" dt="2025-10-30T06:27:47.574" v="290" actId="2696"/>
        <pc:sldMkLst>
          <pc:docMk/>
          <pc:sldMk cId="3220656150" sldId="303"/>
        </pc:sldMkLst>
      </pc:sldChg>
      <pc:sldChg chg="delSp modSp add mod">
        <pc:chgData name="Riccardo Berta" userId="c8694f89-bba4-4576-b0a8-456619ca5a8c" providerId="ADAL" clId="{FDDBFC5A-5EA9-5330-BEB8-433D7E3B4C4E}" dt="2025-10-30T17:47:29.399" v="797" actId="404"/>
        <pc:sldMkLst>
          <pc:docMk/>
          <pc:sldMk cId="3794421644" sldId="303"/>
        </pc:sldMkLst>
        <pc:spChg chg="mod">
          <ac:chgData name="Riccardo Berta" userId="c8694f89-bba4-4576-b0a8-456619ca5a8c" providerId="ADAL" clId="{FDDBFC5A-5EA9-5330-BEB8-433D7E3B4C4E}" dt="2025-10-30T17:40:38.533" v="632" actId="20577"/>
          <ac:spMkLst>
            <pc:docMk/>
            <pc:sldMk cId="3794421644" sldId="303"/>
            <ac:spMk id="83" creationId="{6791E7AB-E749-6C11-E208-5379073995C4}"/>
          </ac:spMkLst>
        </pc:spChg>
        <pc:spChg chg="mod">
          <ac:chgData name="Riccardo Berta" userId="c8694f89-bba4-4576-b0a8-456619ca5a8c" providerId="ADAL" clId="{FDDBFC5A-5EA9-5330-BEB8-433D7E3B4C4E}" dt="2025-10-30T17:47:29.399" v="797" actId="404"/>
          <ac:spMkLst>
            <pc:docMk/>
            <pc:sldMk cId="3794421644" sldId="303"/>
            <ac:spMk id="84" creationId="{8E1C280D-9ABF-DDF2-C48D-25B0D3DDEE3C}"/>
          </ac:spMkLst>
        </pc:spChg>
        <pc:cxnChg chg="del">
          <ac:chgData name="Riccardo Berta" userId="c8694f89-bba4-4576-b0a8-456619ca5a8c" providerId="ADAL" clId="{FDDBFC5A-5EA9-5330-BEB8-433D7E3B4C4E}" dt="2025-10-30T17:46:15.925" v="744" actId="478"/>
          <ac:cxnSpMkLst>
            <pc:docMk/>
            <pc:sldMk cId="3794421644" sldId="303"/>
            <ac:cxnSpMk id="5" creationId="{A494AE68-24F2-D7D6-5FBD-14EDC8755561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0:32:28.966" v="1858" actId="1076"/>
        <pc:sldMkLst>
          <pc:docMk/>
          <pc:sldMk cId="2137877050" sldId="304"/>
        </pc:sldMkLst>
        <pc:spChg chg="mod">
          <ac:chgData name="Riccardo Berta" userId="c8694f89-bba4-4576-b0a8-456619ca5a8c" providerId="ADAL" clId="{FDDBFC5A-5EA9-5330-BEB8-433D7E3B4C4E}" dt="2025-10-30T17:48:47.133" v="816" actId="20577"/>
          <ac:spMkLst>
            <pc:docMk/>
            <pc:sldMk cId="2137877050" sldId="304"/>
            <ac:spMk id="83" creationId="{16ED078A-7C21-3F15-51B2-0DDCB71D56B0}"/>
          </ac:spMkLst>
        </pc:spChg>
        <pc:spChg chg="mod">
          <ac:chgData name="Riccardo Berta" userId="c8694f89-bba4-4576-b0a8-456619ca5a8c" providerId="ADAL" clId="{FDDBFC5A-5EA9-5330-BEB8-433D7E3B4C4E}" dt="2025-10-30T20:32:25.612" v="1856" actId="20577"/>
          <ac:spMkLst>
            <pc:docMk/>
            <pc:sldMk cId="2137877050" sldId="304"/>
            <ac:spMk id="84" creationId="{F2085036-22F1-89F8-E21E-28BACA3A027E}"/>
          </ac:spMkLst>
        </pc:spChg>
        <pc:picChg chg="add del mod">
          <ac:chgData name="Riccardo Berta" userId="c8694f89-bba4-4576-b0a8-456619ca5a8c" providerId="ADAL" clId="{FDDBFC5A-5EA9-5330-BEB8-433D7E3B4C4E}" dt="2025-10-30T20:28:59.163" v="1813" actId="478"/>
          <ac:picMkLst>
            <pc:docMk/>
            <pc:sldMk cId="2137877050" sldId="304"/>
            <ac:picMk id="3" creationId="{CF974FF4-58D5-3D78-5728-1DEACEBB4644}"/>
          </ac:picMkLst>
        </pc:picChg>
        <pc:picChg chg="add del mod">
          <ac:chgData name="Riccardo Berta" userId="c8694f89-bba4-4576-b0a8-456619ca5a8c" providerId="ADAL" clId="{FDDBFC5A-5EA9-5330-BEB8-433D7E3B4C4E}" dt="2025-10-30T17:50:39.703" v="836" actId="21"/>
          <ac:picMkLst>
            <pc:docMk/>
            <pc:sldMk cId="2137877050" sldId="304"/>
            <ac:picMk id="6" creationId="{03AF504D-0EAA-43B2-2CF2-A81D3420D495}"/>
          </ac:picMkLst>
        </pc:picChg>
        <pc:picChg chg="add mod">
          <ac:chgData name="Riccardo Berta" userId="c8694f89-bba4-4576-b0a8-456619ca5a8c" providerId="ADAL" clId="{FDDBFC5A-5EA9-5330-BEB8-433D7E3B4C4E}" dt="2025-10-30T20:32:27.506" v="1857" actId="1076"/>
          <ac:picMkLst>
            <pc:docMk/>
            <pc:sldMk cId="2137877050" sldId="304"/>
            <ac:picMk id="7" creationId="{94BCCBD8-BAC9-8174-329A-DC6D53EAB162}"/>
          </ac:picMkLst>
        </pc:picChg>
        <pc:picChg chg="add mod">
          <ac:chgData name="Riccardo Berta" userId="c8694f89-bba4-4576-b0a8-456619ca5a8c" providerId="ADAL" clId="{FDDBFC5A-5EA9-5330-BEB8-433D7E3B4C4E}" dt="2025-10-30T20:32:28.966" v="1858" actId="1076"/>
          <ac:picMkLst>
            <pc:docMk/>
            <pc:sldMk cId="2137877050" sldId="304"/>
            <ac:picMk id="8" creationId="{8487DC13-408B-3EA0-14C0-EC5BAFFB4816}"/>
          </ac:picMkLst>
        </pc:picChg>
        <pc:cxnChg chg="del">
          <ac:chgData name="Riccardo Berta" userId="c8694f89-bba4-4576-b0a8-456619ca5a8c" providerId="ADAL" clId="{FDDBFC5A-5EA9-5330-BEB8-433D7E3B4C4E}" dt="2025-10-30T17:47:34.027" v="798" actId="478"/>
          <ac:cxnSpMkLst>
            <pc:docMk/>
            <pc:sldMk cId="2137877050" sldId="304"/>
            <ac:cxnSpMk id="5" creationId="{DDD075ED-02FA-8C8D-E38E-0299ACAD4191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0:37:53.369" v="2038" actId="1076"/>
        <pc:sldMkLst>
          <pc:docMk/>
          <pc:sldMk cId="3453301939" sldId="305"/>
        </pc:sldMkLst>
        <pc:spChg chg="mod">
          <ac:chgData name="Riccardo Berta" userId="c8694f89-bba4-4576-b0a8-456619ca5a8c" providerId="ADAL" clId="{FDDBFC5A-5EA9-5330-BEB8-433D7E3B4C4E}" dt="2025-10-30T17:48:54.801" v="819" actId="20577"/>
          <ac:spMkLst>
            <pc:docMk/>
            <pc:sldMk cId="3453301939" sldId="305"/>
            <ac:spMk id="83" creationId="{984DE482-6DEE-1DA2-CE9C-9154F497FD03}"/>
          </ac:spMkLst>
        </pc:spChg>
        <pc:spChg chg="mod">
          <ac:chgData name="Riccardo Berta" userId="c8694f89-bba4-4576-b0a8-456619ca5a8c" providerId="ADAL" clId="{FDDBFC5A-5EA9-5330-BEB8-433D7E3B4C4E}" dt="2025-10-30T20:37:51.262" v="2037" actId="20577"/>
          <ac:spMkLst>
            <pc:docMk/>
            <pc:sldMk cId="3453301939" sldId="305"/>
            <ac:spMk id="84" creationId="{29CA7A2D-184A-4DC1-3D9A-59348C0723A1}"/>
          </ac:spMkLst>
        </pc:spChg>
        <pc:picChg chg="add mod">
          <ac:chgData name="Riccardo Berta" userId="c8694f89-bba4-4576-b0a8-456619ca5a8c" providerId="ADAL" clId="{FDDBFC5A-5EA9-5330-BEB8-433D7E3B4C4E}" dt="2025-10-30T20:37:53.369" v="2038" actId="1076"/>
          <ac:picMkLst>
            <pc:docMk/>
            <pc:sldMk cId="3453301939" sldId="305"/>
            <ac:picMk id="3" creationId="{90AACE43-0C12-D1A6-B1F5-DEF052C1E68A}"/>
          </ac:picMkLst>
        </pc:picChg>
        <pc:cxnChg chg="del">
          <ac:chgData name="Riccardo Berta" userId="c8694f89-bba4-4576-b0a8-456619ca5a8c" providerId="ADAL" clId="{FDDBFC5A-5EA9-5330-BEB8-433D7E3B4C4E}" dt="2025-10-30T17:47:36.939" v="799" actId="478"/>
          <ac:cxnSpMkLst>
            <pc:docMk/>
            <pc:sldMk cId="3453301939" sldId="305"/>
            <ac:cxnSpMk id="5" creationId="{E65888BA-282B-5549-016C-A94BA9B10FF2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1:11:37.436" v="2080" actId="20577"/>
        <pc:sldMkLst>
          <pc:docMk/>
          <pc:sldMk cId="3083758573" sldId="306"/>
        </pc:sldMkLst>
        <pc:spChg chg="mod">
          <ac:chgData name="Riccardo Berta" userId="c8694f89-bba4-4576-b0a8-456619ca5a8c" providerId="ADAL" clId="{FDDBFC5A-5EA9-5330-BEB8-433D7E3B4C4E}" dt="2025-10-30T21:11:37.436" v="2080" actId="20577"/>
          <ac:spMkLst>
            <pc:docMk/>
            <pc:sldMk cId="3083758573" sldId="306"/>
            <ac:spMk id="83" creationId="{39E84E61-E576-AB0B-5A8D-167FA9870058}"/>
          </ac:spMkLst>
        </pc:spChg>
        <pc:spChg chg="mod">
          <ac:chgData name="Riccardo Berta" userId="c8694f89-bba4-4576-b0a8-456619ca5a8c" providerId="ADAL" clId="{FDDBFC5A-5EA9-5330-BEB8-433D7E3B4C4E}" dt="2025-10-30T21:09:41.160" v="2070" actId="20577"/>
          <ac:spMkLst>
            <pc:docMk/>
            <pc:sldMk cId="3083758573" sldId="306"/>
            <ac:spMk id="84" creationId="{13225F13-CB94-11F0-2E04-E7829D15AC23}"/>
          </ac:spMkLst>
        </pc:spChg>
        <pc:picChg chg="add mod">
          <ac:chgData name="Riccardo Berta" userId="c8694f89-bba4-4576-b0a8-456619ca5a8c" providerId="ADAL" clId="{FDDBFC5A-5EA9-5330-BEB8-433D7E3B4C4E}" dt="2025-10-30T21:11:30.941" v="2075" actId="1076"/>
          <ac:picMkLst>
            <pc:docMk/>
            <pc:sldMk cId="3083758573" sldId="306"/>
            <ac:picMk id="2" creationId="{1E67F236-D297-39EE-F1B8-CEEAB39A741A}"/>
          </ac:picMkLst>
        </pc:picChg>
        <pc:picChg chg="add mod">
          <ac:chgData name="Riccardo Berta" userId="c8694f89-bba4-4576-b0a8-456619ca5a8c" providerId="ADAL" clId="{FDDBFC5A-5EA9-5330-BEB8-433D7E3B4C4E}" dt="2025-10-30T21:11:33.683" v="2076" actId="1076"/>
          <ac:picMkLst>
            <pc:docMk/>
            <pc:sldMk cId="3083758573" sldId="306"/>
            <ac:picMk id="3" creationId="{EA3E0562-60AD-246C-F0E5-93AE5CCFF7A1}"/>
          </ac:picMkLst>
        </pc:picChg>
        <pc:cxnChg chg="del">
          <ac:chgData name="Riccardo Berta" userId="c8694f89-bba4-4576-b0a8-456619ca5a8c" providerId="ADAL" clId="{FDDBFC5A-5EA9-5330-BEB8-433D7E3B4C4E}" dt="2025-10-30T17:47:39.307" v="800" actId="478"/>
          <ac:cxnSpMkLst>
            <pc:docMk/>
            <pc:sldMk cId="3083758573" sldId="306"/>
            <ac:cxnSpMk id="5" creationId="{3470BDBE-6AD7-7611-3DD8-1144CFCAAAB8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1:17:58.275" v="2223" actId="1076"/>
        <pc:sldMkLst>
          <pc:docMk/>
          <pc:sldMk cId="1001501910" sldId="307"/>
        </pc:sldMkLst>
        <pc:spChg chg="mod">
          <ac:chgData name="Riccardo Berta" userId="c8694f89-bba4-4576-b0a8-456619ca5a8c" providerId="ADAL" clId="{FDDBFC5A-5EA9-5330-BEB8-433D7E3B4C4E}" dt="2025-10-30T21:14:00.199" v="2127" actId="20577"/>
          <ac:spMkLst>
            <pc:docMk/>
            <pc:sldMk cId="1001501910" sldId="307"/>
            <ac:spMk id="83" creationId="{A6F5590A-1F9A-C5C8-2889-39AA8D754EDC}"/>
          </ac:spMkLst>
        </pc:spChg>
        <pc:spChg chg="mod">
          <ac:chgData name="Riccardo Berta" userId="c8694f89-bba4-4576-b0a8-456619ca5a8c" providerId="ADAL" clId="{FDDBFC5A-5EA9-5330-BEB8-433D7E3B4C4E}" dt="2025-10-30T21:17:51.901" v="2220" actId="20577"/>
          <ac:spMkLst>
            <pc:docMk/>
            <pc:sldMk cId="1001501910" sldId="307"/>
            <ac:spMk id="84" creationId="{321FEF8A-CBE1-113E-AA54-1D2939B507E4}"/>
          </ac:spMkLst>
        </pc:spChg>
        <pc:picChg chg="add mod">
          <ac:chgData name="Riccardo Berta" userId="c8694f89-bba4-4576-b0a8-456619ca5a8c" providerId="ADAL" clId="{FDDBFC5A-5EA9-5330-BEB8-433D7E3B4C4E}" dt="2025-10-30T21:17:54.460" v="2221" actId="1076"/>
          <ac:picMkLst>
            <pc:docMk/>
            <pc:sldMk cId="1001501910" sldId="307"/>
            <ac:picMk id="2" creationId="{24761C6A-21AE-EF23-83B6-F06AC2E4387A}"/>
          </ac:picMkLst>
        </pc:picChg>
        <pc:picChg chg="add mod">
          <ac:chgData name="Riccardo Berta" userId="c8694f89-bba4-4576-b0a8-456619ca5a8c" providerId="ADAL" clId="{FDDBFC5A-5EA9-5330-BEB8-433D7E3B4C4E}" dt="2025-10-30T21:17:56.422" v="2222" actId="1076"/>
          <ac:picMkLst>
            <pc:docMk/>
            <pc:sldMk cId="1001501910" sldId="307"/>
            <ac:picMk id="3" creationId="{39B59984-777B-FCF8-284C-5E6D4D6D3EE1}"/>
          </ac:picMkLst>
        </pc:picChg>
        <pc:picChg chg="add mod">
          <ac:chgData name="Riccardo Berta" userId="c8694f89-bba4-4576-b0a8-456619ca5a8c" providerId="ADAL" clId="{FDDBFC5A-5EA9-5330-BEB8-433D7E3B4C4E}" dt="2025-10-30T21:17:58.275" v="2223" actId="1076"/>
          <ac:picMkLst>
            <pc:docMk/>
            <pc:sldMk cId="1001501910" sldId="307"/>
            <ac:picMk id="4" creationId="{2EE92011-4510-D0B5-CFE4-C7C0E036C6B0}"/>
          </ac:picMkLst>
        </pc:picChg>
        <pc:cxnChg chg="del">
          <ac:chgData name="Riccardo Berta" userId="c8694f89-bba4-4576-b0a8-456619ca5a8c" providerId="ADAL" clId="{FDDBFC5A-5EA9-5330-BEB8-433D7E3B4C4E}" dt="2025-10-30T17:47:41.924" v="801" actId="478"/>
          <ac:cxnSpMkLst>
            <pc:docMk/>
            <pc:sldMk cId="1001501910" sldId="307"/>
            <ac:cxnSpMk id="5" creationId="{A69E3FA4-1BA6-DF0A-F0D7-9E0FE32902E7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1:20:42.160" v="2277" actId="1076"/>
        <pc:sldMkLst>
          <pc:docMk/>
          <pc:sldMk cId="1602737808" sldId="308"/>
        </pc:sldMkLst>
        <pc:spChg chg="mod">
          <ac:chgData name="Riccardo Berta" userId="c8694f89-bba4-4576-b0a8-456619ca5a8c" providerId="ADAL" clId="{FDDBFC5A-5EA9-5330-BEB8-433D7E3B4C4E}" dt="2025-10-30T21:18:12.062" v="2224"/>
          <ac:spMkLst>
            <pc:docMk/>
            <pc:sldMk cId="1602737808" sldId="308"/>
            <ac:spMk id="83" creationId="{89C6217E-4A2E-233D-B143-13D4D8D78250}"/>
          </ac:spMkLst>
        </pc:spChg>
        <pc:spChg chg="mod">
          <ac:chgData name="Riccardo Berta" userId="c8694f89-bba4-4576-b0a8-456619ca5a8c" providerId="ADAL" clId="{FDDBFC5A-5EA9-5330-BEB8-433D7E3B4C4E}" dt="2025-10-30T21:20:34.409" v="2273" actId="20577"/>
          <ac:spMkLst>
            <pc:docMk/>
            <pc:sldMk cId="1602737808" sldId="308"/>
            <ac:spMk id="84" creationId="{2DE2427A-FEC9-EC98-BCD2-065A7B473F5D}"/>
          </ac:spMkLst>
        </pc:spChg>
        <pc:picChg chg="add mod">
          <ac:chgData name="Riccardo Berta" userId="c8694f89-bba4-4576-b0a8-456619ca5a8c" providerId="ADAL" clId="{FDDBFC5A-5EA9-5330-BEB8-433D7E3B4C4E}" dt="2025-10-30T21:19:34.404" v="2254" actId="1076"/>
          <ac:picMkLst>
            <pc:docMk/>
            <pc:sldMk cId="1602737808" sldId="308"/>
            <ac:picMk id="2" creationId="{F4757AB2-E498-412A-4202-6739EF53CE58}"/>
          </ac:picMkLst>
        </pc:picChg>
        <pc:picChg chg="add mod">
          <ac:chgData name="Riccardo Berta" userId="c8694f89-bba4-4576-b0a8-456619ca5a8c" providerId="ADAL" clId="{FDDBFC5A-5EA9-5330-BEB8-433D7E3B4C4E}" dt="2025-10-30T21:20:42.160" v="2277" actId="1076"/>
          <ac:picMkLst>
            <pc:docMk/>
            <pc:sldMk cId="1602737808" sldId="308"/>
            <ac:picMk id="3" creationId="{F9F87D45-1A11-9E78-0261-4EF03D114CDD}"/>
          </ac:picMkLst>
        </pc:picChg>
        <pc:cxnChg chg="del">
          <ac:chgData name="Riccardo Berta" userId="c8694f89-bba4-4576-b0a8-456619ca5a8c" providerId="ADAL" clId="{FDDBFC5A-5EA9-5330-BEB8-433D7E3B4C4E}" dt="2025-10-30T17:47:44.427" v="802" actId="478"/>
          <ac:cxnSpMkLst>
            <pc:docMk/>
            <pc:sldMk cId="1602737808" sldId="308"/>
            <ac:cxnSpMk id="5" creationId="{E5E81803-92F9-765A-412C-EE6EC4BC7EDA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1:22:56.439" v="2304" actId="1076"/>
        <pc:sldMkLst>
          <pc:docMk/>
          <pc:sldMk cId="650926236" sldId="309"/>
        </pc:sldMkLst>
        <pc:spChg chg="mod">
          <ac:chgData name="Riccardo Berta" userId="c8694f89-bba4-4576-b0a8-456619ca5a8c" providerId="ADAL" clId="{FDDBFC5A-5EA9-5330-BEB8-433D7E3B4C4E}" dt="2025-10-30T21:21:05.057" v="2278"/>
          <ac:spMkLst>
            <pc:docMk/>
            <pc:sldMk cId="650926236" sldId="309"/>
            <ac:spMk id="83" creationId="{0296B9B4-805B-A361-F978-AAD41E295F4E}"/>
          </ac:spMkLst>
        </pc:spChg>
        <pc:spChg chg="mod">
          <ac:chgData name="Riccardo Berta" userId="c8694f89-bba4-4576-b0a8-456619ca5a8c" providerId="ADAL" clId="{FDDBFC5A-5EA9-5330-BEB8-433D7E3B4C4E}" dt="2025-10-30T21:22:27.418" v="2295" actId="20577"/>
          <ac:spMkLst>
            <pc:docMk/>
            <pc:sldMk cId="650926236" sldId="309"/>
            <ac:spMk id="84" creationId="{47EE03CA-2FC4-AC05-CEEE-BB6B83DB83E5}"/>
          </ac:spMkLst>
        </pc:spChg>
        <pc:picChg chg="add del mod">
          <ac:chgData name="Riccardo Berta" userId="c8694f89-bba4-4576-b0a8-456619ca5a8c" providerId="ADAL" clId="{FDDBFC5A-5EA9-5330-BEB8-433D7E3B4C4E}" dt="2025-10-30T21:21:21.046" v="2282" actId="478"/>
          <ac:picMkLst>
            <pc:docMk/>
            <pc:sldMk cId="650926236" sldId="309"/>
            <ac:picMk id="2" creationId="{67635546-5030-AA33-1349-73D06C171A3D}"/>
          </ac:picMkLst>
        </pc:picChg>
        <pc:picChg chg="add mod">
          <ac:chgData name="Riccardo Berta" userId="c8694f89-bba4-4576-b0a8-456619ca5a8c" providerId="ADAL" clId="{FDDBFC5A-5EA9-5330-BEB8-433D7E3B4C4E}" dt="2025-10-30T21:22:33.567" v="2298" actId="1076"/>
          <ac:picMkLst>
            <pc:docMk/>
            <pc:sldMk cId="650926236" sldId="309"/>
            <ac:picMk id="3" creationId="{AF31B1F3-234A-9590-8DC7-9D8B4062774A}"/>
          </ac:picMkLst>
        </pc:picChg>
        <pc:picChg chg="add mod">
          <ac:chgData name="Riccardo Berta" userId="c8694f89-bba4-4576-b0a8-456619ca5a8c" providerId="ADAL" clId="{FDDBFC5A-5EA9-5330-BEB8-433D7E3B4C4E}" dt="2025-10-30T21:22:38.030" v="2300" actId="1076"/>
          <ac:picMkLst>
            <pc:docMk/>
            <pc:sldMk cId="650926236" sldId="309"/>
            <ac:picMk id="4" creationId="{13B680D1-9087-04ED-365A-33BC1EF8F452}"/>
          </ac:picMkLst>
        </pc:picChg>
        <pc:picChg chg="add mod">
          <ac:chgData name="Riccardo Berta" userId="c8694f89-bba4-4576-b0a8-456619ca5a8c" providerId="ADAL" clId="{FDDBFC5A-5EA9-5330-BEB8-433D7E3B4C4E}" dt="2025-10-30T21:22:56.439" v="2304" actId="1076"/>
          <ac:picMkLst>
            <pc:docMk/>
            <pc:sldMk cId="650926236" sldId="309"/>
            <ac:picMk id="6" creationId="{62C8ED4B-32BC-AF5A-6655-876829575ABF}"/>
          </ac:picMkLst>
        </pc:picChg>
        <pc:cxnChg chg="del">
          <ac:chgData name="Riccardo Berta" userId="c8694f89-bba4-4576-b0a8-456619ca5a8c" providerId="ADAL" clId="{FDDBFC5A-5EA9-5330-BEB8-433D7E3B4C4E}" dt="2025-10-30T17:47:46.740" v="803" actId="478"/>
          <ac:cxnSpMkLst>
            <pc:docMk/>
            <pc:sldMk cId="650926236" sldId="309"/>
            <ac:cxnSpMk id="5" creationId="{0FB2B40A-4F9C-7776-D5A6-553D649FBE15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1:26:49.046" v="2369" actId="20577"/>
        <pc:sldMkLst>
          <pc:docMk/>
          <pc:sldMk cId="559126340" sldId="310"/>
        </pc:sldMkLst>
        <pc:spChg chg="mod">
          <ac:chgData name="Riccardo Berta" userId="c8694f89-bba4-4576-b0a8-456619ca5a8c" providerId="ADAL" clId="{FDDBFC5A-5EA9-5330-BEB8-433D7E3B4C4E}" dt="2025-10-30T21:26:49.046" v="2369" actId="20577"/>
          <ac:spMkLst>
            <pc:docMk/>
            <pc:sldMk cId="559126340" sldId="310"/>
            <ac:spMk id="83" creationId="{9F6F8044-B716-3477-6B34-1A8A7FDE5A3E}"/>
          </ac:spMkLst>
        </pc:spChg>
        <pc:spChg chg="mod">
          <ac:chgData name="Riccardo Berta" userId="c8694f89-bba4-4576-b0a8-456619ca5a8c" providerId="ADAL" clId="{FDDBFC5A-5EA9-5330-BEB8-433D7E3B4C4E}" dt="2025-10-30T21:26:01.861" v="2365" actId="1076"/>
          <ac:spMkLst>
            <pc:docMk/>
            <pc:sldMk cId="559126340" sldId="310"/>
            <ac:spMk id="84" creationId="{10FF4BEE-BEE5-BD18-C277-587BF17E916B}"/>
          </ac:spMkLst>
        </pc:spChg>
        <pc:picChg chg="add mod">
          <ac:chgData name="Riccardo Berta" userId="c8694f89-bba4-4576-b0a8-456619ca5a8c" providerId="ADAL" clId="{FDDBFC5A-5EA9-5330-BEB8-433D7E3B4C4E}" dt="2025-10-30T21:25:57.310" v="2364" actId="1076"/>
          <ac:picMkLst>
            <pc:docMk/>
            <pc:sldMk cId="559126340" sldId="310"/>
            <ac:picMk id="2" creationId="{0125DF5F-974C-BB15-9043-ED84A8E9B598}"/>
          </ac:picMkLst>
        </pc:picChg>
        <pc:picChg chg="add mod">
          <ac:chgData name="Riccardo Berta" userId="c8694f89-bba4-4576-b0a8-456619ca5a8c" providerId="ADAL" clId="{FDDBFC5A-5EA9-5330-BEB8-433D7E3B4C4E}" dt="2025-10-30T21:25:57.310" v="2364" actId="1076"/>
          <ac:picMkLst>
            <pc:docMk/>
            <pc:sldMk cId="559126340" sldId="310"/>
            <ac:picMk id="4" creationId="{9D10DB8A-4353-2492-25C0-EC0E9DA827A9}"/>
          </ac:picMkLst>
        </pc:picChg>
        <pc:cxnChg chg="del">
          <ac:chgData name="Riccardo Berta" userId="c8694f89-bba4-4576-b0a8-456619ca5a8c" providerId="ADAL" clId="{FDDBFC5A-5EA9-5330-BEB8-433D7E3B4C4E}" dt="2025-10-30T17:47:49.262" v="804" actId="478"/>
          <ac:cxnSpMkLst>
            <pc:docMk/>
            <pc:sldMk cId="559126340" sldId="310"/>
            <ac:cxnSpMk id="5" creationId="{671450B8-2769-34B7-5C10-856729E4E726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1:28:44.452" v="2402" actId="1076"/>
        <pc:sldMkLst>
          <pc:docMk/>
          <pc:sldMk cId="2255388178" sldId="311"/>
        </pc:sldMkLst>
        <pc:spChg chg="mod">
          <ac:chgData name="Riccardo Berta" userId="c8694f89-bba4-4576-b0a8-456619ca5a8c" providerId="ADAL" clId="{FDDBFC5A-5EA9-5330-BEB8-433D7E3B4C4E}" dt="2025-10-30T21:26:59.460" v="2373" actId="20577"/>
          <ac:spMkLst>
            <pc:docMk/>
            <pc:sldMk cId="2255388178" sldId="311"/>
            <ac:spMk id="83" creationId="{312A3DD0-A1C5-6FD4-7B84-D5DAC44A171F}"/>
          </ac:spMkLst>
        </pc:spChg>
        <pc:spChg chg="mod">
          <ac:chgData name="Riccardo Berta" userId="c8694f89-bba4-4576-b0a8-456619ca5a8c" providerId="ADAL" clId="{FDDBFC5A-5EA9-5330-BEB8-433D7E3B4C4E}" dt="2025-10-30T21:28:21.575" v="2393" actId="20577"/>
          <ac:spMkLst>
            <pc:docMk/>
            <pc:sldMk cId="2255388178" sldId="311"/>
            <ac:spMk id="84" creationId="{62C85820-2D19-8AE5-EE08-96D54FB2FCC3}"/>
          </ac:spMkLst>
        </pc:spChg>
        <pc:picChg chg="add mod">
          <ac:chgData name="Riccardo Berta" userId="c8694f89-bba4-4576-b0a8-456619ca5a8c" providerId="ADAL" clId="{FDDBFC5A-5EA9-5330-BEB8-433D7E3B4C4E}" dt="2025-10-30T21:28:23.620" v="2394" actId="1076"/>
          <ac:picMkLst>
            <pc:docMk/>
            <pc:sldMk cId="2255388178" sldId="311"/>
            <ac:picMk id="2" creationId="{E0DFA9EE-382E-0ABA-9A1C-8CBB69AE9523}"/>
          </ac:picMkLst>
        </pc:picChg>
        <pc:picChg chg="add mod">
          <ac:chgData name="Riccardo Berta" userId="c8694f89-bba4-4576-b0a8-456619ca5a8c" providerId="ADAL" clId="{FDDBFC5A-5EA9-5330-BEB8-433D7E3B4C4E}" dt="2025-10-30T21:28:26.816" v="2395" actId="1076"/>
          <ac:picMkLst>
            <pc:docMk/>
            <pc:sldMk cId="2255388178" sldId="311"/>
            <ac:picMk id="3" creationId="{F4D05AC0-9B9A-4077-7CC9-5DF3F59CE756}"/>
          </ac:picMkLst>
        </pc:picChg>
        <pc:picChg chg="add mod">
          <ac:chgData name="Riccardo Berta" userId="c8694f89-bba4-4576-b0a8-456619ca5a8c" providerId="ADAL" clId="{FDDBFC5A-5EA9-5330-BEB8-433D7E3B4C4E}" dt="2025-10-30T21:28:44.452" v="2402" actId="1076"/>
          <ac:picMkLst>
            <pc:docMk/>
            <pc:sldMk cId="2255388178" sldId="311"/>
            <ac:picMk id="5" creationId="{0CF4D91C-8EC4-332F-1D8C-A1786BF00914}"/>
          </ac:picMkLst>
        </pc:picChg>
        <pc:cxnChg chg="del">
          <ac:chgData name="Riccardo Berta" userId="c8694f89-bba4-4576-b0a8-456619ca5a8c" providerId="ADAL" clId="{FDDBFC5A-5EA9-5330-BEB8-433D7E3B4C4E}" dt="2025-10-30T17:47:53.250" v="805" actId="478"/>
          <ac:cxnSpMkLst>
            <pc:docMk/>
            <pc:sldMk cId="2255388178" sldId="311"/>
            <ac:cxnSpMk id="5" creationId="{96518121-EBA0-0D14-8D6B-CC2AC8833AD2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1:34:11.623" v="2526" actId="1038"/>
        <pc:sldMkLst>
          <pc:docMk/>
          <pc:sldMk cId="1863704646" sldId="312"/>
        </pc:sldMkLst>
        <pc:spChg chg="mod">
          <ac:chgData name="Riccardo Berta" userId="c8694f89-bba4-4576-b0a8-456619ca5a8c" providerId="ADAL" clId="{FDDBFC5A-5EA9-5330-BEB8-433D7E3B4C4E}" dt="2025-10-30T21:29:11.369" v="2406" actId="20577"/>
          <ac:spMkLst>
            <pc:docMk/>
            <pc:sldMk cId="1863704646" sldId="312"/>
            <ac:spMk id="83" creationId="{5AF5B010-0263-29F7-DAD3-DC46EB406147}"/>
          </ac:spMkLst>
        </pc:spChg>
        <pc:spChg chg="mod">
          <ac:chgData name="Riccardo Berta" userId="c8694f89-bba4-4576-b0a8-456619ca5a8c" providerId="ADAL" clId="{FDDBFC5A-5EA9-5330-BEB8-433D7E3B4C4E}" dt="2025-10-30T21:33:19.680" v="2488" actId="20577"/>
          <ac:spMkLst>
            <pc:docMk/>
            <pc:sldMk cId="1863704646" sldId="312"/>
            <ac:spMk id="84" creationId="{91903E94-B808-4006-92D2-6E2693CB8C3A}"/>
          </ac:spMkLst>
        </pc:spChg>
        <pc:picChg chg="add mod">
          <ac:chgData name="Riccardo Berta" userId="c8694f89-bba4-4576-b0a8-456619ca5a8c" providerId="ADAL" clId="{FDDBFC5A-5EA9-5330-BEB8-433D7E3B4C4E}" dt="2025-10-30T21:34:08.282" v="2515" actId="1035"/>
          <ac:picMkLst>
            <pc:docMk/>
            <pc:sldMk cId="1863704646" sldId="312"/>
            <ac:picMk id="2" creationId="{D4DDFF65-CFB2-30BC-DCE3-6B04B3AAE3C1}"/>
          </ac:picMkLst>
        </pc:picChg>
        <pc:picChg chg="add del mod">
          <ac:chgData name="Riccardo Berta" userId="c8694f89-bba4-4576-b0a8-456619ca5a8c" providerId="ADAL" clId="{FDDBFC5A-5EA9-5330-BEB8-433D7E3B4C4E}" dt="2025-10-30T21:31:21.750" v="2459" actId="478"/>
          <ac:picMkLst>
            <pc:docMk/>
            <pc:sldMk cId="1863704646" sldId="312"/>
            <ac:picMk id="3" creationId="{F3E0BC54-CFDC-D3B9-06C9-B1B5E6B9D650}"/>
          </ac:picMkLst>
        </pc:picChg>
        <pc:picChg chg="add mod">
          <ac:chgData name="Riccardo Berta" userId="c8694f89-bba4-4576-b0a8-456619ca5a8c" providerId="ADAL" clId="{FDDBFC5A-5EA9-5330-BEB8-433D7E3B4C4E}" dt="2025-10-30T21:34:08.282" v="2515" actId="1035"/>
          <ac:picMkLst>
            <pc:docMk/>
            <pc:sldMk cId="1863704646" sldId="312"/>
            <ac:picMk id="4" creationId="{2C5625BF-1826-B16F-2812-836D7B38BBB3}"/>
          </ac:picMkLst>
        </pc:picChg>
        <pc:picChg chg="add mod">
          <ac:chgData name="Riccardo Berta" userId="c8694f89-bba4-4576-b0a8-456619ca5a8c" providerId="ADAL" clId="{FDDBFC5A-5EA9-5330-BEB8-433D7E3B4C4E}" dt="2025-10-30T21:34:11.623" v="2526" actId="1038"/>
          <ac:picMkLst>
            <pc:docMk/>
            <pc:sldMk cId="1863704646" sldId="312"/>
            <ac:picMk id="5" creationId="{EAE5B5CB-3003-60BF-D3E3-6FB5F34033E3}"/>
          </ac:picMkLst>
        </pc:picChg>
        <pc:cxnChg chg="del">
          <ac:chgData name="Riccardo Berta" userId="c8694f89-bba4-4576-b0a8-456619ca5a8c" providerId="ADAL" clId="{FDDBFC5A-5EA9-5330-BEB8-433D7E3B4C4E}" dt="2025-10-30T17:47:55.924" v="806" actId="478"/>
          <ac:cxnSpMkLst>
            <pc:docMk/>
            <pc:sldMk cId="1863704646" sldId="312"/>
            <ac:cxnSpMk id="5" creationId="{F45B2196-DBF1-1275-DD4B-9D33CF77C05C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1:36:40.198" v="2570" actId="1076"/>
        <pc:sldMkLst>
          <pc:docMk/>
          <pc:sldMk cId="4238835296" sldId="313"/>
        </pc:sldMkLst>
        <pc:spChg chg="mod">
          <ac:chgData name="Riccardo Berta" userId="c8694f89-bba4-4576-b0a8-456619ca5a8c" providerId="ADAL" clId="{FDDBFC5A-5EA9-5330-BEB8-433D7E3B4C4E}" dt="2025-10-30T21:34:33.637" v="2532" actId="20577"/>
          <ac:spMkLst>
            <pc:docMk/>
            <pc:sldMk cId="4238835296" sldId="313"/>
            <ac:spMk id="83" creationId="{2BD3C8EF-29AE-1439-68E0-21994C3EAC93}"/>
          </ac:spMkLst>
        </pc:spChg>
        <pc:spChg chg="mod">
          <ac:chgData name="Riccardo Berta" userId="c8694f89-bba4-4576-b0a8-456619ca5a8c" providerId="ADAL" clId="{FDDBFC5A-5EA9-5330-BEB8-433D7E3B4C4E}" dt="2025-10-30T21:36:02.635" v="2562" actId="20577"/>
          <ac:spMkLst>
            <pc:docMk/>
            <pc:sldMk cId="4238835296" sldId="313"/>
            <ac:spMk id="84" creationId="{F63979A5-CB1B-5BC9-0304-11BF686929B3}"/>
          </ac:spMkLst>
        </pc:spChg>
        <pc:picChg chg="add mod">
          <ac:chgData name="Riccardo Berta" userId="c8694f89-bba4-4576-b0a8-456619ca5a8c" providerId="ADAL" clId="{FDDBFC5A-5EA9-5330-BEB8-433D7E3B4C4E}" dt="2025-10-30T21:36:25.110" v="2565" actId="1076"/>
          <ac:picMkLst>
            <pc:docMk/>
            <pc:sldMk cId="4238835296" sldId="313"/>
            <ac:picMk id="2" creationId="{7A675231-DD7A-E3A1-3B76-22142EA21A12}"/>
          </ac:picMkLst>
        </pc:picChg>
        <pc:picChg chg="add mod">
          <ac:chgData name="Riccardo Berta" userId="c8694f89-bba4-4576-b0a8-456619ca5a8c" providerId="ADAL" clId="{FDDBFC5A-5EA9-5330-BEB8-433D7E3B4C4E}" dt="2025-10-30T21:36:40.198" v="2570" actId="1076"/>
          <ac:picMkLst>
            <pc:docMk/>
            <pc:sldMk cId="4238835296" sldId="313"/>
            <ac:picMk id="4" creationId="{60DB3706-EC31-0B3E-F106-159837DFA083}"/>
          </ac:picMkLst>
        </pc:picChg>
        <pc:cxnChg chg="del">
          <ac:chgData name="Riccardo Berta" userId="c8694f89-bba4-4576-b0a8-456619ca5a8c" providerId="ADAL" clId="{FDDBFC5A-5EA9-5330-BEB8-433D7E3B4C4E}" dt="2025-10-30T17:47:58.047" v="807" actId="478"/>
          <ac:cxnSpMkLst>
            <pc:docMk/>
            <pc:sldMk cId="4238835296" sldId="313"/>
            <ac:cxnSpMk id="5" creationId="{D97C44C2-3EDB-A3BF-D15A-15001391E4AD}"/>
          </ac:cxnSpMkLst>
        </pc:cxnChg>
      </pc:sldChg>
      <pc:sldChg chg="addSp delSp modSp add mod">
        <pc:chgData name="Riccardo Berta" userId="c8694f89-bba4-4576-b0a8-456619ca5a8c" providerId="ADAL" clId="{FDDBFC5A-5EA9-5330-BEB8-433D7E3B4C4E}" dt="2025-10-30T21:13:34.770" v="2120" actId="478"/>
        <pc:sldMkLst>
          <pc:docMk/>
          <pc:sldMk cId="2079514073" sldId="314"/>
        </pc:sldMkLst>
        <pc:spChg chg="add del mod">
          <ac:chgData name="Riccardo Berta" userId="c8694f89-bba4-4576-b0a8-456619ca5a8c" providerId="ADAL" clId="{FDDBFC5A-5EA9-5330-BEB8-433D7E3B4C4E}" dt="2025-10-30T21:13:34.770" v="2120" actId="478"/>
          <ac:spMkLst>
            <pc:docMk/>
            <pc:sldMk cId="2079514073" sldId="314"/>
            <ac:spMk id="7" creationId="{69FFE6E8-491E-5D66-7581-89984C4F7A9F}"/>
          </ac:spMkLst>
        </pc:spChg>
        <pc:spChg chg="mod">
          <ac:chgData name="Riccardo Berta" userId="c8694f89-bba4-4576-b0a8-456619ca5a8c" providerId="ADAL" clId="{FDDBFC5A-5EA9-5330-BEB8-433D7E3B4C4E}" dt="2025-10-30T21:11:47.284" v="2083" actId="20577"/>
          <ac:spMkLst>
            <pc:docMk/>
            <pc:sldMk cId="2079514073" sldId="314"/>
            <ac:spMk id="83" creationId="{7C260AC1-B224-3436-AC55-81382D8CBC5C}"/>
          </ac:spMkLst>
        </pc:spChg>
        <pc:spChg chg="del">
          <ac:chgData name="Riccardo Berta" userId="c8694f89-bba4-4576-b0a8-456619ca5a8c" providerId="ADAL" clId="{FDDBFC5A-5EA9-5330-BEB8-433D7E3B4C4E}" dt="2025-10-30T21:13:32.814" v="2119" actId="478"/>
          <ac:spMkLst>
            <pc:docMk/>
            <pc:sldMk cId="2079514073" sldId="314"/>
            <ac:spMk id="84" creationId="{FF90BE42-8B05-29F5-5ED3-83DA6A47087E}"/>
          </ac:spMkLst>
        </pc:spChg>
        <pc:picChg chg="add mod">
          <ac:chgData name="Riccardo Berta" userId="c8694f89-bba4-4576-b0a8-456619ca5a8c" providerId="ADAL" clId="{FDDBFC5A-5EA9-5330-BEB8-433D7E3B4C4E}" dt="2025-10-30T21:12:55.765" v="2102" actId="1076"/>
          <ac:picMkLst>
            <pc:docMk/>
            <pc:sldMk cId="2079514073" sldId="314"/>
            <ac:picMk id="2" creationId="{5487C304-DCA4-A204-2939-82713C20947A}"/>
          </ac:picMkLst>
        </pc:picChg>
        <pc:picChg chg="add mod">
          <ac:chgData name="Riccardo Berta" userId="c8694f89-bba4-4576-b0a8-456619ca5a8c" providerId="ADAL" clId="{FDDBFC5A-5EA9-5330-BEB8-433D7E3B4C4E}" dt="2025-10-30T21:13:10.057" v="2112" actId="1036"/>
          <ac:picMkLst>
            <pc:docMk/>
            <pc:sldMk cId="2079514073" sldId="314"/>
            <ac:picMk id="3" creationId="{AFAC328D-9CCB-A979-FF1E-3267A95D34DC}"/>
          </ac:picMkLst>
        </pc:picChg>
        <pc:picChg chg="add mod">
          <ac:chgData name="Riccardo Berta" userId="c8694f89-bba4-4576-b0a8-456619ca5a8c" providerId="ADAL" clId="{FDDBFC5A-5EA9-5330-BEB8-433D7E3B4C4E}" dt="2025-10-30T21:13:01.641" v="2105" actId="1076"/>
          <ac:picMkLst>
            <pc:docMk/>
            <pc:sldMk cId="2079514073" sldId="314"/>
            <ac:picMk id="4" creationId="{410A1738-A5FB-7BE4-BB06-F601CFA939F0}"/>
          </ac:picMkLst>
        </pc:picChg>
        <pc:picChg chg="add mod">
          <ac:chgData name="Riccardo Berta" userId="c8694f89-bba4-4576-b0a8-456619ca5a8c" providerId="ADAL" clId="{FDDBFC5A-5EA9-5330-BEB8-433D7E3B4C4E}" dt="2025-10-30T21:13:27.953" v="2118" actId="1037"/>
          <ac:picMkLst>
            <pc:docMk/>
            <pc:sldMk cId="2079514073" sldId="314"/>
            <ac:picMk id="5" creationId="{68B5507D-9336-5BAD-66D4-0E1FCA3A1F56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10-30T17:59:31.766" v="964" actId="1076"/>
        <pc:sldMkLst>
          <pc:docMk/>
          <pc:sldMk cId="1725692853" sldId="315"/>
        </pc:sldMkLst>
        <pc:spChg chg="mod">
          <ac:chgData name="Riccardo Berta" userId="c8694f89-bba4-4576-b0a8-456619ca5a8c" providerId="ADAL" clId="{FDDBFC5A-5EA9-5330-BEB8-433D7E3B4C4E}" dt="2025-10-30T17:58:43.347" v="946" actId="20577"/>
          <ac:spMkLst>
            <pc:docMk/>
            <pc:sldMk cId="1725692853" sldId="315"/>
            <ac:spMk id="83" creationId="{63BAB630-AF83-83DA-D694-EB2218A2FAE4}"/>
          </ac:spMkLst>
        </pc:spChg>
        <pc:spChg chg="mod">
          <ac:chgData name="Riccardo Berta" userId="c8694f89-bba4-4576-b0a8-456619ca5a8c" providerId="ADAL" clId="{FDDBFC5A-5EA9-5330-BEB8-433D7E3B4C4E}" dt="2025-10-30T17:59:31.766" v="964" actId="1076"/>
          <ac:spMkLst>
            <pc:docMk/>
            <pc:sldMk cId="1725692853" sldId="315"/>
            <ac:spMk id="84" creationId="{E5889131-F2D4-6590-18A9-7675C1509F10}"/>
          </ac:spMkLst>
        </pc:spChg>
        <pc:picChg chg="add del mod">
          <ac:chgData name="Riccardo Berta" userId="c8694f89-bba4-4576-b0a8-456619ca5a8c" providerId="ADAL" clId="{FDDBFC5A-5EA9-5330-BEB8-433D7E3B4C4E}" dt="2025-10-30T17:58:46.484" v="947" actId="21"/>
          <ac:picMkLst>
            <pc:docMk/>
            <pc:sldMk cId="1725692853" sldId="315"/>
            <ac:picMk id="3" creationId="{FB70715F-6AA5-C83C-2EAE-3BF7A72E108D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10-30T17:59:17.112" v="959" actId="1076"/>
        <pc:sldMkLst>
          <pc:docMk/>
          <pc:sldMk cId="4210305780" sldId="316"/>
        </pc:sldMkLst>
        <pc:spChg chg="add del mod">
          <ac:chgData name="Riccardo Berta" userId="c8694f89-bba4-4576-b0a8-456619ca5a8c" providerId="ADAL" clId="{FDDBFC5A-5EA9-5330-BEB8-433D7E3B4C4E}" dt="2025-10-30T17:59:05.666" v="954" actId="478"/>
          <ac:spMkLst>
            <pc:docMk/>
            <pc:sldMk cId="4210305780" sldId="316"/>
            <ac:spMk id="4" creationId="{3D056CDD-E8E5-F95E-0797-C3C10013A5F8}"/>
          </ac:spMkLst>
        </pc:spChg>
        <pc:spChg chg="mod">
          <ac:chgData name="Riccardo Berta" userId="c8694f89-bba4-4576-b0a8-456619ca5a8c" providerId="ADAL" clId="{FDDBFC5A-5EA9-5330-BEB8-433D7E3B4C4E}" dt="2025-10-30T17:58:57.704" v="951" actId="20577"/>
          <ac:spMkLst>
            <pc:docMk/>
            <pc:sldMk cId="4210305780" sldId="316"/>
            <ac:spMk id="83" creationId="{17CAC955-E860-8273-9956-C4FF1C8BA459}"/>
          </ac:spMkLst>
        </pc:spChg>
        <pc:spChg chg="del">
          <ac:chgData name="Riccardo Berta" userId="c8694f89-bba4-4576-b0a8-456619ca5a8c" providerId="ADAL" clId="{FDDBFC5A-5EA9-5330-BEB8-433D7E3B4C4E}" dt="2025-10-30T17:59:03.266" v="953" actId="478"/>
          <ac:spMkLst>
            <pc:docMk/>
            <pc:sldMk cId="4210305780" sldId="316"/>
            <ac:spMk id="84" creationId="{8A0B8528-689E-F4C1-8AEB-8990464640A6}"/>
          </ac:spMkLst>
        </pc:spChg>
        <pc:picChg chg="add mod">
          <ac:chgData name="Riccardo Berta" userId="c8694f89-bba4-4576-b0a8-456619ca5a8c" providerId="ADAL" clId="{FDDBFC5A-5EA9-5330-BEB8-433D7E3B4C4E}" dt="2025-10-30T17:59:17.112" v="959" actId="1076"/>
          <ac:picMkLst>
            <pc:docMk/>
            <pc:sldMk cId="4210305780" sldId="316"/>
            <ac:picMk id="2" creationId="{F601F05C-3140-2F87-98EE-6656DACD95C2}"/>
          </ac:picMkLst>
        </pc:picChg>
      </pc:sldChg>
      <pc:sldChg chg="addSp modSp add mod">
        <pc:chgData name="Riccardo Berta" userId="c8694f89-bba4-4576-b0a8-456619ca5a8c" providerId="ADAL" clId="{FDDBFC5A-5EA9-5330-BEB8-433D7E3B4C4E}" dt="2025-10-30T18:01:22.848" v="1006" actId="20577"/>
        <pc:sldMkLst>
          <pc:docMk/>
          <pc:sldMk cId="593572835" sldId="317"/>
        </pc:sldMkLst>
        <pc:spChg chg="mod">
          <ac:chgData name="Riccardo Berta" userId="c8694f89-bba4-4576-b0a8-456619ca5a8c" providerId="ADAL" clId="{FDDBFC5A-5EA9-5330-BEB8-433D7E3B4C4E}" dt="2025-10-30T18:01:22.848" v="1006" actId="20577"/>
          <ac:spMkLst>
            <pc:docMk/>
            <pc:sldMk cId="593572835" sldId="317"/>
            <ac:spMk id="83" creationId="{163322B3-0FE2-AD46-2643-EB72E403A3D2}"/>
          </ac:spMkLst>
        </pc:spChg>
        <pc:spChg chg="mod">
          <ac:chgData name="Riccardo Berta" userId="c8694f89-bba4-4576-b0a8-456619ca5a8c" providerId="ADAL" clId="{FDDBFC5A-5EA9-5330-BEB8-433D7E3B4C4E}" dt="2025-10-30T18:00:21.104" v="984" actId="20577"/>
          <ac:spMkLst>
            <pc:docMk/>
            <pc:sldMk cId="593572835" sldId="317"/>
            <ac:spMk id="84" creationId="{1419D028-A3E8-2961-B764-418F55A00207}"/>
          </ac:spMkLst>
        </pc:spChg>
        <pc:picChg chg="add mod">
          <ac:chgData name="Riccardo Berta" userId="c8694f89-bba4-4576-b0a8-456619ca5a8c" providerId="ADAL" clId="{FDDBFC5A-5EA9-5330-BEB8-433D7E3B4C4E}" dt="2025-10-30T18:00:46.231" v="992" actId="1076"/>
          <ac:picMkLst>
            <pc:docMk/>
            <pc:sldMk cId="593572835" sldId="317"/>
            <ac:picMk id="3" creationId="{99FD6D9E-EBAA-7633-6870-F311BEC8D6E0}"/>
          </ac:picMkLst>
        </pc:picChg>
        <pc:picChg chg="add mod">
          <ac:chgData name="Riccardo Berta" userId="c8694f89-bba4-4576-b0a8-456619ca5a8c" providerId="ADAL" clId="{FDDBFC5A-5EA9-5330-BEB8-433D7E3B4C4E}" dt="2025-10-30T18:01:17.887" v="1002" actId="1076"/>
          <ac:picMkLst>
            <pc:docMk/>
            <pc:sldMk cId="593572835" sldId="317"/>
            <ac:picMk id="5" creationId="{225D6B8E-E6FA-6E3E-3A67-5532B33ED770}"/>
          </ac:picMkLst>
        </pc:picChg>
      </pc:sldChg>
      <pc:sldChg chg="addSp modSp add mod">
        <pc:chgData name="Riccardo Berta" userId="c8694f89-bba4-4576-b0a8-456619ca5a8c" providerId="ADAL" clId="{FDDBFC5A-5EA9-5330-BEB8-433D7E3B4C4E}" dt="2025-10-30T18:06:07.764" v="1259" actId="20577"/>
        <pc:sldMkLst>
          <pc:docMk/>
          <pc:sldMk cId="26800227" sldId="318"/>
        </pc:sldMkLst>
        <pc:spChg chg="mod">
          <ac:chgData name="Riccardo Berta" userId="c8694f89-bba4-4576-b0a8-456619ca5a8c" providerId="ADAL" clId="{FDDBFC5A-5EA9-5330-BEB8-433D7E3B4C4E}" dt="2025-10-30T18:06:07.764" v="1259" actId="20577"/>
          <ac:spMkLst>
            <pc:docMk/>
            <pc:sldMk cId="26800227" sldId="318"/>
            <ac:spMk id="83" creationId="{F3B6018D-F2DC-28F0-AA61-ECC4309C1C61}"/>
          </ac:spMkLst>
        </pc:spChg>
        <pc:spChg chg="mod">
          <ac:chgData name="Riccardo Berta" userId="c8694f89-bba4-4576-b0a8-456619ca5a8c" providerId="ADAL" clId="{FDDBFC5A-5EA9-5330-BEB8-433D7E3B4C4E}" dt="2025-10-30T18:05:56.637" v="1256" actId="1076"/>
          <ac:spMkLst>
            <pc:docMk/>
            <pc:sldMk cId="26800227" sldId="318"/>
            <ac:spMk id="84" creationId="{F45BB523-FDA4-C342-5E50-04DFD906F0E8}"/>
          </ac:spMkLst>
        </pc:spChg>
        <pc:picChg chg="add mod">
          <ac:chgData name="Riccardo Berta" userId="c8694f89-bba4-4576-b0a8-456619ca5a8c" providerId="ADAL" clId="{FDDBFC5A-5EA9-5330-BEB8-433D7E3B4C4E}" dt="2025-10-30T18:06:01.441" v="1257" actId="1076"/>
          <ac:picMkLst>
            <pc:docMk/>
            <pc:sldMk cId="26800227" sldId="318"/>
            <ac:picMk id="3" creationId="{80619955-6C54-CCBF-2D3D-3003E5D9C16E}"/>
          </ac:picMkLst>
        </pc:picChg>
        <pc:picChg chg="add mod">
          <ac:chgData name="Riccardo Berta" userId="c8694f89-bba4-4576-b0a8-456619ca5a8c" providerId="ADAL" clId="{FDDBFC5A-5EA9-5330-BEB8-433D7E3B4C4E}" dt="2025-10-30T18:06:01.441" v="1257" actId="1076"/>
          <ac:picMkLst>
            <pc:docMk/>
            <pc:sldMk cId="26800227" sldId="318"/>
            <ac:picMk id="5" creationId="{967D984B-DC20-A0D5-B8C1-95E6160C9191}"/>
          </ac:picMkLst>
        </pc:picChg>
        <pc:picChg chg="add mod">
          <ac:chgData name="Riccardo Berta" userId="c8694f89-bba4-4576-b0a8-456619ca5a8c" providerId="ADAL" clId="{FDDBFC5A-5EA9-5330-BEB8-433D7E3B4C4E}" dt="2025-10-30T18:06:01.441" v="1257" actId="1076"/>
          <ac:picMkLst>
            <pc:docMk/>
            <pc:sldMk cId="26800227" sldId="318"/>
            <ac:picMk id="6" creationId="{6847FEDE-BC66-1183-875E-0C04002B3313}"/>
          </ac:picMkLst>
        </pc:picChg>
      </pc:sldChg>
      <pc:sldChg chg="addSp modSp add mod">
        <pc:chgData name="Riccardo Berta" userId="c8694f89-bba4-4576-b0a8-456619ca5a8c" providerId="ADAL" clId="{FDDBFC5A-5EA9-5330-BEB8-433D7E3B4C4E}" dt="2025-10-30T18:09:09.885" v="1369" actId="1038"/>
        <pc:sldMkLst>
          <pc:docMk/>
          <pc:sldMk cId="570351321" sldId="319"/>
        </pc:sldMkLst>
        <pc:spChg chg="mod">
          <ac:chgData name="Riccardo Berta" userId="c8694f89-bba4-4576-b0a8-456619ca5a8c" providerId="ADAL" clId="{FDDBFC5A-5EA9-5330-BEB8-433D7E3B4C4E}" dt="2025-10-30T18:06:13.265" v="1262" actId="20577"/>
          <ac:spMkLst>
            <pc:docMk/>
            <pc:sldMk cId="570351321" sldId="319"/>
            <ac:spMk id="83" creationId="{21E26890-706C-9182-BADE-38F6247B4881}"/>
          </ac:spMkLst>
        </pc:spChg>
        <pc:spChg chg="mod">
          <ac:chgData name="Riccardo Berta" userId="c8694f89-bba4-4576-b0a8-456619ca5a8c" providerId="ADAL" clId="{FDDBFC5A-5EA9-5330-BEB8-433D7E3B4C4E}" dt="2025-10-30T18:07:44.447" v="1285" actId="20577"/>
          <ac:spMkLst>
            <pc:docMk/>
            <pc:sldMk cId="570351321" sldId="319"/>
            <ac:spMk id="84" creationId="{90F67E30-64FF-2513-EC3F-DC45847B77F7}"/>
          </ac:spMkLst>
        </pc:spChg>
        <pc:picChg chg="add mod">
          <ac:chgData name="Riccardo Berta" userId="c8694f89-bba4-4576-b0a8-456619ca5a8c" providerId="ADAL" clId="{FDDBFC5A-5EA9-5330-BEB8-433D7E3B4C4E}" dt="2025-10-30T18:09:06.241" v="1353" actId="1037"/>
          <ac:picMkLst>
            <pc:docMk/>
            <pc:sldMk cId="570351321" sldId="319"/>
            <ac:picMk id="3" creationId="{B38F9C7B-EAC9-0D03-7FB8-7F4040497724}"/>
          </ac:picMkLst>
        </pc:picChg>
        <pc:picChg chg="add mod">
          <ac:chgData name="Riccardo Berta" userId="c8694f89-bba4-4576-b0a8-456619ca5a8c" providerId="ADAL" clId="{FDDBFC5A-5EA9-5330-BEB8-433D7E3B4C4E}" dt="2025-10-30T18:09:01.827" v="1334" actId="1037"/>
          <ac:picMkLst>
            <pc:docMk/>
            <pc:sldMk cId="570351321" sldId="319"/>
            <ac:picMk id="4" creationId="{987D6B2B-2D09-F873-0692-0594B30C277F}"/>
          </ac:picMkLst>
        </pc:picChg>
        <pc:picChg chg="add mod">
          <ac:chgData name="Riccardo Berta" userId="c8694f89-bba4-4576-b0a8-456619ca5a8c" providerId="ADAL" clId="{FDDBFC5A-5EA9-5330-BEB8-433D7E3B4C4E}" dt="2025-10-30T18:09:09.885" v="1369" actId="1038"/>
          <ac:picMkLst>
            <pc:docMk/>
            <pc:sldMk cId="570351321" sldId="319"/>
            <ac:picMk id="6" creationId="{5217DB6B-F043-2695-CC91-75EC6D81BD57}"/>
          </ac:picMkLst>
        </pc:picChg>
      </pc:sldChg>
      <pc:sldChg chg="addSp modSp add mod">
        <pc:chgData name="Riccardo Berta" userId="c8694f89-bba4-4576-b0a8-456619ca5a8c" providerId="ADAL" clId="{FDDBFC5A-5EA9-5330-BEB8-433D7E3B4C4E}" dt="2025-10-30T18:10:10.795" v="1395"/>
        <pc:sldMkLst>
          <pc:docMk/>
          <pc:sldMk cId="4107566566" sldId="320"/>
        </pc:sldMkLst>
        <pc:spChg chg="mod">
          <ac:chgData name="Riccardo Berta" userId="c8694f89-bba4-4576-b0a8-456619ca5a8c" providerId="ADAL" clId="{FDDBFC5A-5EA9-5330-BEB8-433D7E3B4C4E}" dt="2025-10-30T18:10:10.795" v="1395"/>
          <ac:spMkLst>
            <pc:docMk/>
            <pc:sldMk cId="4107566566" sldId="320"/>
            <ac:spMk id="83" creationId="{AF78A1BB-427B-D8AA-17C1-23346841E225}"/>
          </ac:spMkLst>
        </pc:spChg>
        <pc:spChg chg="mod">
          <ac:chgData name="Riccardo Berta" userId="c8694f89-bba4-4576-b0a8-456619ca5a8c" providerId="ADAL" clId="{FDDBFC5A-5EA9-5330-BEB8-433D7E3B4C4E}" dt="2025-10-30T18:09:47.192" v="1390" actId="20577"/>
          <ac:spMkLst>
            <pc:docMk/>
            <pc:sldMk cId="4107566566" sldId="320"/>
            <ac:spMk id="84" creationId="{72FF25F6-AEC1-6FF0-3579-B82DC37880A1}"/>
          </ac:spMkLst>
        </pc:spChg>
        <pc:picChg chg="add mod">
          <ac:chgData name="Riccardo Berta" userId="c8694f89-bba4-4576-b0a8-456619ca5a8c" providerId="ADAL" clId="{FDDBFC5A-5EA9-5330-BEB8-433D7E3B4C4E}" dt="2025-10-30T18:10:05.078" v="1394" actId="1076"/>
          <ac:picMkLst>
            <pc:docMk/>
            <pc:sldMk cId="4107566566" sldId="320"/>
            <ac:picMk id="3" creationId="{AA45D39C-8E58-A251-F957-E37D531D995D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10-30T21:52:50.154" v="2876" actId="5793"/>
        <pc:sldMkLst>
          <pc:docMk/>
          <pc:sldMk cId="3496155876" sldId="321"/>
        </pc:sldMkLst>
        <pc:spChg chg="mod">
          <ac:chgData name="Riccardo Berta" userId="c8694f89-bba4-4576-b0a8-456619ca5a8c" providerId="ADAL" clId="{FDDBFC5A-5EA9-5330-BEB8-433D7E3B4C4E}" dt="2025-10-30T18:18:59.886" v="1676" actId="20577"/>
          <ac:spMkLst>
            <pc:docMk/>
            <pc:sldMk cId="3496155876" sldId="321"/>
            <ac:spMk id="83" creationId="{1F239D58-AE5E-F241-49E7-51BEF4ED0013}"/>
          </ac:spMkLst>
        </pc:spChg>
        <pc:spChg chg="mod">
          <ac:chgData name="Riccardo Berta" userId="c8694f89-bba4-4576-b0a8-456619ca5a8c" providerId="ADAL" clId="{FDDBFC5A-5EA9-5330-BEB8-433D7E3B4C4E}" dt="2025-10-30T21:52:50.154" v="2876" actId="5793"/>
          <ac:spMkLst>
            <pc:docMk/>
            <pc:sldMk cId="3496155876" sldId="321"/>
            <ac:spMk id="84" creationId="{8AA759A9-A71C-D45F-549B-73430F61C32F}"/>
          </ac:spMkLst>
        </pc:spChg>
        <pc:picChg chg="add mod">
          <ac:chgData name="Riccardo Berta" userId="c8694f89-bba4-4576-b0a8-456619ca5a8c" providerId="ADAL" clId="{FDDBFC5A-5EA9-5330-BEB8-433D7E3B4C4E}" dt="2025-10-30T18:19:10.547" v="1680" actId="1036"/>
          <ac:picMkLst>
            <pc:docMk/>
            <pc:sldMk cId="3496155876" sldId="321"/>
            <ac:picMk id="3" creationId="{A9E4AD94-A262-C775-47B5-80DD764986CC}"/>
          </ac:picMkLst>
        </pc:picChg>
        <pc:picChg chg="add mod">
          <ac:chgData name="Riccardo Berta" userId="c8694f89-bba4-4576-b0a8-456619ca5a8c" providerId="ADAL" clId="{FDDBFC5A-5EA9-5330-BEB8-433D7E3B4C4E}" dt="2025-10-30T21:51:47.709" v="2866" actId="14100"/>
          <ac:picMkLst>
            <pc:docMk/>
            <pc:sldMk cId="3496155876" sldId="321"/>
            <ac:picMk id="4" creationId="{EB721991-C42B-2D81-0198-612F9DC9EBB2}"/>
          </ac:picMkLst>
        </pc:picChg>
        <pc:picChg chg="add mod">
          <ac:chgData name="Riccardo Berta" userId="c8694f89-bba4-4576-b0a8-456619ca5a8c" providerId="ADAL" clId="{FDDBFC5A-5EA9-5330-BEB8-433D7E3B4C4E}" dt="2025-10-30T18:17:06.140" v="1595" actId="1076"/>
          <ac:picMkLst>
            <pc:docMk/>
            <pc:sldMk cId="3496155876" sldId="321"/>
            <ac:picMk id="5" creationId="{04683856-6757-6BE3-1DCA-2113F44F9732}"/>
          </ac:picMkLst>
        </pc:picChg>
        <pc:picChg chg="add del">
          <ac:chgData name="Riccardo Berta" userId="c8694f89-bba4-4576-b0a8-456619ca5a8c" providerId="ADAL" clId="{FDDBFC5A-5EA9-5330-BEB8-433D7E3B4C4E}" dt="2025-10-30T18:16:53.390" v="1579" actId="478"/>
          <ac:picMkLst>
            <pc:docMk/>
            <pc:sldMk cId="3496155876" sldId="321"/>
            <ac:picMk id="6" creationId="{A6981949-2A6F-5BAE-83E6-0DA613FC0E7E}"/>
          </ac:picMkLst>
        </pc:picChg>
        <pc:picChg chg="add mod">
          <ac:chgData name="Riccardo Berta" userId="c8694f89-bba4-4576-b0a8-456619ca5a8c" providerId="ADAL" clId="{FDDBFC5A-5EA9-5330-BEB8-433D7E3B4C4E}" dt="2025-10-30T21:52:18.383" v="2872" actId="1076"/>
          <ac:picMkLst>
            <pc:docMk/>
            <pc:sldMk cId="3496155876" sldId="321"/>
            <ac:picMk id="7" creationId="{4A22CDF2-DBBA-F56E-A7CB-CD78A2A291B0}"/>
          </ac:picMkLst>
        </pc:picChg>
        <pc:picChg chg="add mod">
          <ac:chgData name="Riccardo Berta" userId="c8694f89-bba4-4576-b0a8-456619ca5a8c" providerId="ADAL" clId="{FDDBFC5A-5EA9-5330-BEB8-433D7E3B4C4E}" dt="2025-10-30T18:17:09.965" v="1596" actId="1076"/>
          <ac:picMkLst>
            <pc:docMk/>
            <pc:sldMk cId="3496155876" sldId="321"/>
            <ac:picMk id="8" creationId="{66EFC2D9-353E-FD3F-85CF-FFC048267402}"/>
          </ac:picMkLst>
        </pc:picChg>
        <pc:picChg chg="add del">
          <ac:chgData name="Riccardo Berta" userId="c8694f89-bba4-4576-b0a8-456619ca5a8c" providerId="ADAL" clId="{FDDBFC5A-5EA9-5330-BEB8-433D7E3B4C4E}" dt="2025-10-30T18:16:52.320" v="1578" actId="478"/>
          <ac:picMkLst>
            <pc:docMk/>
            <pc:sldMk cId="3496155876" sldId="321"/>
            <ac:picMk id="9" creationId="{578668F1-E320-A1CC-578C-67FDE4BEF09B}"/>
          </ac:picMkLst>
        </pc:picChg>
        <pc:picChg chg="add del mod">
          <ac:chgData name="Riccardo Berta" userId="c8694f89-bba4-4576-b0a8-456619ca5a8c" providerId="ADAL" clId="{FDDBFC5A-5EA9-5330-BEB8-433D7E3B4C4E}" dt="2025-10-30T18:17:50.058" v="1612" actId="478"/>
          <ac:picMkLst>
            <pc:docMk/>
            <pc:sldMk cId="3496155876" sldId="321"/>
            <ac:picMk id="10" creationId="{A58EAA80-7B5F-792C-CA30-71D7EC523C01}"/>
          </ac:picMkLst>
        </pc:picChg>
      </pc:sldChg>
      <pc:sldChg chg="addSp delSp modSp add mod">
        <pc:chgData name="Riccardo Berta" userId="c8694f89-bba4-4576-b0a8-456619ca5a8c" providerId="ADAL" clId="{FDDBFC5A-5EA9-5330-BEB8-433D7E3B4C4E}" dt="2025-10-30T21:53:10.455" v="2880" actId="1076"/>
        <pc:sldMkLst>
          <pc:docMk/>
          <pc:sldMk cId="1568545989" sldId="322"/>
        </pc:sldMkLst>
        <pc:spChg chg="add del mod">
          <ac:chgData name="Riccardo Berta" userId="c8694f89-bba4-4576-b0a8-456619ca5a8c" providerId="ADAL" clId="{FDDBFC5A-5EA9-5330-BEB8-433D7E3B4C4E}" dt="2025-10-30T21:52:44.070" v="2874" actId="478"/>
          <ac:spMkLst>
            <pc:docMk/>
            <pc:sldMk cId="1568545989" sldId="322"/>
            <ac:spMk id="3" creationId="{92736953-38E1-5750-A71F-6A4E494FFC82}"/>
          </ac:spMkLst>
        </pc:spChg>
        <pc:spChg chg="mod">
          <ac:chgData name="Riccardo Berta" userId="c8694f89-bba4-4576-b0a8-456619ca5a8c" providerId="ADAL" clId="{FDDBFC5A-5EA9-5330-BEB8-433D7E3B4C4E}" dt="2025-10-30T18:19:05.704" v="1679" actId="20577"/>
          <ac:spMkLst>
            <pc:docMk/>
            <pc:sldMk cId="1568545989" sldId="322"/>
            <ac:spMk id="83" creationId="{6605A172-B325-3042-590A-917FF4CB47A8}"/>
          </ac:spMkLst>
        </pc:spChg>
        <pc:spChg chg="del">
          <ac:chgData name="Riccardo Berta" userId="c8694f89-bba4-4576-b0a8-456619ca5a8c" providerId="ADAL" clId="{FDDBFC5A-5EA9-5330-BEB8-433D7E3B4C4E}" dt="2025-10-30T21:52:41.959" v="2873" actId="478"/>
          <ac:spMkLst>
            <pc:docMk/>
            <pc:sldMk cId="1568545989" sldId="322"/>
            <ac:spMk id="84" creationId="{C86CAF16-ADD4-EDF9-0E51-0C0A25115945}"/>
          </ac:spMkLst>
        </pc:spChg>
        <pc:picChg chg="add mod">
          <ac:chgData name="Riccardo Berta" userId="c8694f89-bba4-4576-b0a8-456619ca5a8c" providerId="ADAL" clId="{FDDBFC5A-5EA9-5330-BEB8-433D7E3B4C4E}" dt="2025-10-30T21:53:10.455" v="2880" actId="1076"/>
          <ac:picMkLst>
            <pc:docMk/>
            <pc:sldMk cId="1568545989" sldId="322"/>
            <ac:picMk id="4" creationId="{ACD25A42-0F50-F69C-4B01-9E459FD07EF5}"/>
          </ac:picMkLst>
        </pc:picChg>
      </pc:sldChg>
      <pc:sldChg chg="modSp add mod">
        <pc:chgData name="Riccardo Berta" userId="c8694f89-bba4-4576-b0a8-456619ca5a8c" providerId="ADAL" clId="{FDDBFC5A-5EA9-5330-BEB8-433D7E3B4C4E}" dt="2025-10-30T20:27:11.615" v="1773" actId="20577"/>
        <pc:sldMkLst>
          <pc:docMk/>
          <pc:sldMk cId="897703110" sldId="323"/>
        </pc:sldMkLst>
        <pc:spChg chg="mod">
          <ac:chgData name="Riccardo Berta" userId="c8694f89-bba4-4576-b0a8-456619ca5a8c" providerId="ADAL" clId="{FDDBFC5A-5EA9-5330-BEB8-433D7E3B4C4E}" dt="2025-10-30T18:18:37.148" v="1631" actId="20577"/>
          <ac:spMkLst>
            <pc:docMk/>
            <pc:sldMk cId="897703110" sldId="323"/>
            <ac:spMk id="83" creationId="{00B3446B-97E3-C8EE-14E4-7390FA539FA4}"/>
          </ac:spMkLst>
        </pc:spChg>
        <pc:spChg chg="mod">
          <ac:chgData name="Riccardo Berta" userId="c8694f89-bba4-4576-b0a8-456619ca5a8c" providerId="ADAL" clId="{FDDBFC5A-5EA9-5330-BEB8-433D7E3B4C4E}" dt="2025-10-30T20:27:11.615" v="1773" actId="20577"/>
          <ac:spMkLst>
            <pc:docMk/>
            <pc:sldMk cId="897703110" sldId="323"/>
            <ac:spMk id="84" creationId="{A55E89B6-B24F-487B-ED09-DC3650025EE4}"/>
          </ac:spMkLst>
        </pc:spChg>
      </pc:sldChg>
      <pc:sldChg chg="addSp modSp add mod">
        <pc:chgData name="Riccardo Berta" userId="c8694f89-bba4-4576-b0a8-456619ca5a8c" providerId="ADAL" clId="{FDDBFC5A-5EA9-5330-BEB8-433D7E3B4C4E}" dt="2025-10-30T21:39:03.106" v="2589" actId="14100"/>
        <pc:sldMkLst>
          <pc:docMk/>
          <pc:sldMk cId="1327480181" sldId="324"/>
        </pc:sldMkLst>
        <pc:spChg chg="mod">
          <ac:chgData name="Riccardo Berta" userId="c8694f89-bba4-4576-b0a8-456619ca5a8c" providerId="ADAL" clId="{FDDBFC5A-5EA9-5330-BEB8-433D7E3B4C4E}" dt="2025-10-30T21:37:12.958" v="2580" actId="20577"/>
          <ac:spMkLst>
            <pc:docMk/>
            <pc:sldMk cId="1327480181" sldId="324"/>
            <ac:spMk id="83" creationId="{E9DDB732-5D00-A08F-DCF3-9D8750D7284E}"/>
          </ac:spMkLst>
        </pc:spChg>
        <pc:spChg chg="mod">
          <ac:chgData name="Riccardo Berta" userId="c8694f89-bba4-4576-b0a8-456619ca5a8c" providerId="ADAL" clId="{FDDBFC5A-5EA9-5330-BEB8-433D7E3B4C4E}" dt="2025-10-30T21:37:06.805" v="2575" actId="20577"/>
          <ac:spMkLst>
            <pc:docMk/>
            <pc:sldMk cId="1327480181" sldId="324"/>
            <ac:spMk id="84" creationId="{48A9324F-E656-FAF0-73CD-811A6C7FD09B}"/>
          </ac:spMkLst>
        </pc:spChg>
        <pc:picChg chg="add mod">
          <ac:chgData name="Riccardo Berta" userId="c8694f89-bba4-4576-b0a8-456619ca5a8c" providerId="ADAL" clId="{FDDBFC5A-5EA9-5330-BEB8-433D7E3B4C4E}" dt="2025-10-30T21:38:42.196" v="2583" actId="1076"/>
          <ac:picMkLst>
            <pc:docMk/>
            <pc:sldMk cId="1327480181" sldId="324"/>
            <ac:picMk id="2" creationId="{AB824FF7-E449-4E54-36E8-140117CA7E32}"/>
          </ac:picMkLst>
        </pc:picChg>
        <pc:picChg chg="add mod">
          <ac:chgData name="Riccardo Berta" userId="c8694f89-bba4-4576-b0a8-456619ca5a8c" providerId="ADAL" clId="{FDDBFC5A-5EA9-5330-BEB8-433D7E3B4C4E}" dt="2025-10-30T21:39:03.106" v="2589" actId="14100"/>
          <ac:picMkLst>
            <pc:docMk/>
            <pc:sldMk cId="1327480181" sldId="324"/>
            <ac:picMk id="4" creationId="{E97C169E-2EE6-2FB2-D7EC-D6353BC46B32}"/>
          </ac:picMkLst>
        </pc:picChg>
      </pc:sldChg>
      <pc:sldChg chg="add del">
        <pc:chgData name="Riccardo Berta" userId="c8694f89-bba4-4576-b0a8-456619ca5a8c" providerId="ADAL" clId="{FDDBFC5A-5EA9-5330-BEB8-433D7E3B4C4E}" dt="2025-10-30T20:27:14.837" v="1774" actId="2696"/>
        <pc:sldMkLst>
          <pc:docMk/>
          <pc:sldMk cId="3240987538" sldId="324"/>
        </pc:sldMkLst>
      </pc:sldChg>
      <pc:sldChg chg="addSp modSp add mod">
        <pc:chgData name="Riccardo Berta" userId="c8694f89-bba4-4576-b0a8-456619ca5a8c" providerId="ADAL" clId="{FDDBFC5A-5EA9-5330-BEB8-433D7E3B4C4E}" dt="2025-10-30T21:42:30.248" v="2655" actId="113"/>
        <pc:sldMkLst>
          <pc:docMk/>
          <pc:sldMk cId="289306966" sldId="325"/>
        </pc:sldMkLst>
        <pc:spChg chg="mod">
          <ac:chgData name="Riccardo Berta" userId="c8694f89-bba4-4576-b0a8-456619ca5a8c" providerId="ADAL" clId="{FDDBFC5A-5EA9-5330-BEB8-433D7E3B4C4E}" dt="2025-10-30T21:39:37.475" v="2594" actId="20577"/>
          <ac:spMkLst>
            <pc:docMk/>
            <pc:sldMk cId="289306966" sldId="325"/>
            <ac:spMk id="83" creationId="{31CCD0FE-CE46-27B7-E7D8-2AC50204AB07}"/>
          </ac:spMkLst>
        </pc:spChg>
        <pc:spChg chg="mod">
          <ac:chgData name="Riccardo Berta" userId="c8694f89-bba4-4576-b0a8-456619ca5a8c" providerId="ADAL" clId="{FDDBFC5A-5EA9-5330-BEB8-433D7E3B4C4E}" dt="2025-10-30T21:42:30.248" v="2655" actId="113"/>
          <ac:spMkLst>
            <pc:docMk/>
            <pc:sldMk cId="289306966" sldId="325"/>
            <ac:spMk id="84" creationId="{AFDAAF88-5F36-DC5C-FF63-BA78E80FB094}"/>
          </ac:spMkLst>
        </pc:spChg>
        <pc:picChg chg="add mod">
          <ac:chgData name="Riccardo Berta" userId="c8694f89-bba4-4576-b0a8-456619ca5a8c" providerId="ADAL" clId="{FDDBFC5A-5EA9-5330-BEB8-433D7E3B4C4E}" dt="2025-10-30T21:41:55.843" v="2643" actId="1076"/>
          <ac:picMkLst>
            <pc:docMk/>
            <pc:sldMk cId="289306966" sldId="325"/>
            <ac:picMk id="2" creationId="{415E856E-FD85-88C3-8F0E-215D8C5D3DEC}"/>
          </ac:picMkLst>
        </pc:picChg>
      </pc:sldChg>
      <pc:sldChg chg="add del">
        <pc:chgData name="Riccardo Berta" userId="c8694f89-bba4-4576-b0a8-456619ca5a8c" providerId="ADAL" clId="{FDDBFC5A-5EA9-5330-BEB8-433D7E3B4C4E}" dt="2025-10-30T20:27:16.682" v="1775" actId="2696"/>
        <pc:sldMkLst>
          <pc:docMk/>
          <pc:sldMk cId="2560816584" sldId="325"/>
        </pc:sldMkLst>
      </pc:sldChg>
      <pc:sldChg chg="addSp modSp add mod">
        <pc:chgData name="Riccardo Berta" userId="c8694f89-bba4-4576-b0a8-456619ca5a8c" providerId="ADAL" clId="{FDDBFC5A-5EA9-5330-BEB8-433D7E3B4C4E}" dt="2025-10-30T21:46:18.297" v="2714" actId="1076"/>
        <pc:sldMkLst>
          <pc:docMk/>
          <pc:sldMk cId="4150907762" sldId="326"/>
        </pc:sldMkLst>
        <pc:spChg chg="mod">
          <ac:chgData name="Riccardo Berta" userId="c8694f89-bba4-4576-b0a8-456619ca5a8c" providerId="ADAL" clId="{FDDBFC5A-5EA9-5330-BEB8-433D7E3B4C4E}" dt="2025-10-30T21:43:54.967" v="2659"/>
          <ac:spMkLst>
            <pc:docMk/>
            <pc:sldMk cId="4150907762" sldId="326"/>
            <ac:spMk id="83" creationId="{43D78EBA-E9E2-B680-0297-4CAA0F311245}"/>
          </ac:spMkLst>
        </pc:spChg>
        <pc:spChg chg="mod">
          <ac:chgData name="Riccardo Berta" userId="c8694f89-bba4-4576-b0a8-456619ca5a8c" providerId="ADAL" clId="{FDDBFC5A-5EA9-5330-BEB8-433D7E3B4C4E}" dt="2025-10-30T21:45:46.700" v="2699" actId="20577"/>
          <ac:spMkLst>
            <pc:docMk/>
            <pc:sldMk cId="4150907762" sldId="326"/>
            <ac:spMk id="84" creationId="{1AE50825-BB0F-2450-D0A4-ED73D7608A27}"/>
          </ac:spMkLst>
        </pc:spChg>
        <pc:picChg chg="add mod">
          <ac:chgData name="Riccardo Berta" userId="c8694f89-bba4-4576-b0a8-456619ca5a8c" providerId="ADAL" clId="{FDDBFC5A-5EA9-5330-BEB8-433D7E3B4C4E}" dt="2025-10-30T21:45:50.109" v="2701" actId="14100"/>
          <ac:picMkLst>
            <pc:docMk/>
            <pc:sldMk cId="4150907762" sldId="326"/>
            <ac:picMk id="2" creationId="{2DEE73AF-3F1C-3D21-A017-1D3782767BAF}"/>
          </ac:picMkLst>
        </pc:picChg>
        <pc:picChg chg="add mod">
          <ac:chgData name="Riccardo Berta" userId="c8694f89-bba4-4576-b0a8-456619ca5a8c" providerId="ADAL" clId="{FDDBFC5A-5EA9-5330-BEB8-433D7E3B4C4E}" dt="2025-10-30T21:46:14.175" v="2712" actId="1076"/>
          <ac:picMkLst>
            <pc:docMk/>
            <pc:sldMk cId="4150907762" sldId="326"/>
            <ac:picMk id="3" creationId="{EB9C707D-9D0C-C9F6-2AD3-5AC442629E6F}"/>
          </ac:picMkLst>
        </pc:picChg>
        <pc:picChg chg="add mod">
          <ac:chgData name="Riccardo Berta" userId="c8694f89-bba4-4576-b0a8-456619ca5a8c" providerId="ADAL" clId="{FDDBFC5A-5EA9-5330-BEB8-433D7E3B4C4E}" dt="2025-10-30T21:46:18.297" v="2714" actId="1076"/>
          <ac:picMkLst>
            <pc:docMk/>
            <pc:sldMk cId="4150907762" sldId="326"/>
            <ac:picMk id="5" creationId="{A9BBB469-35C0-B658-A74B-BE56113AF5B3}"/>
          </ac:picMkLst>
        </pc:picChg>
      </pc:sldChg>
      <pc:sldChg chg="addSp modSp add mod">
        <pc:chgData name="Riccardo Berta" userId="c8694f89-bba4-4576-b0a8-456619ca5a8c" providerId="ADAL" clId="{FDDBFC5A-5EA9-5330-BEB8-433D7E3B4C4E}" dt="2025-10-30T21:49:22.616" v="2758" actId="1076"/>
        <pc:sldMkLst>
          <pc:docMk/>
          <pc:sldMk cId="2163322140" sldId="327"/>
        </pc:sldMkLst>
        <pc:spChg chg="mod">
          <ac:chgData name="Riccardo Berta" userId="c8694f89-bba4-4576-b0a8-456619ca5a8c" providerId="ADAL" clId="{FDDBFC5A-5EA9-5330-BEB8-433D7E3B4C4E}" dt="2025-10-30T21:46:30.919" v="2715"/>
          <ac:spMkLst>
            <pc:docMk/>
            <pc:sldMk cId="2163322140" sldId="327"/>
            <ac:spMk id="83" creationId="{683B04CC-395C-4FB2-59D9-6F7DDAD13D2D}"/>
          </ac:spMkLst>
        </pc:spChg>
        <pc:spChg chg="mod">
          <ac:chgData name="Riccardo Berta" userId="c8694f89-bba4-4576-b0a8-456619ca5a8c" providerId="ADAL" clId="{FDDBFC5A-5EA9-5330-BEB8-433D7E3B4C4E}" dt="2025-10-30T21:48:47.421" v="2748" actId="20577"/>
          <ac:spMkLst>
            <pc:docMk/>
            <pc:sldMk cId="2163322140" sldId="327"/>
            <ac:spMk id="84" creationId="{89908717-E3EC-3248-071A-9B304E811DAF}"/>
          </ac:spMkLst>
        </pc:spChg>
        <pc:picChg chg="add mod">
          <ac:chgData name="Riccardo Berta" userId="c8694f89-bba4-4576-b0a8-456619ca5a8c" providerId="ADAL" clId="{FDDBFC5A-5EA9-5330-BEB8-433D7E3B4C4E}" dt="2025-10-30T21:49:04.363" v="2751" actId="1076"/>
          <ac:picMkLst>
            <pc:docMk/>
            <pc:sldMk cId="2163322140" sldId="327"/>
            <ac:picMk id="2" creationId="{522AF2C0-70DC-1F52-73E4-8EA378B8B197}"/>
          </ac:picMkLst>
        </pc:picChg>
        <pc:picChg chg="add mod">
          <ac:chgData name="Riccardo Berta" userId="c8694f89-bba4-4576-b0a8-456619ca5a8c" providerId="ADAL" clId="{FDDBFC5A-5EA9-5330-BEB8-433D7E3B4C4E}" dt="2025-10-30T21:49:22.616" v="2758" actId="1076"/>
          <ac:picMkLst>
            <pc:docMk/>
            <pc:sldMk cId="2163322140" sldId="327"/>
            <ac:picMk id="4" creationId="{EB39BD51-B3D9-1165-0988-F5197CE27BE9}"/>
          </ac:picMkLst>
        </pc:picChg>
      </pc:sldChg>
      <pc:sldChg chg="add del">
        <pc:chgData name="Riccardo Berta" userId="c8694f89-bba4-4576-b0a8-456619ca5a8c" providerId="ADAL" clId="{FDDBFC5A-5EA9-5330-BEB8-433D7E3B4C4E}" dt="2025-10-30T21:49:33.054" v="2759" actId="2696"/>
        <pc:sldMkLst>
          <pc:docMk/>
          <pc:sldMk cId="1181132389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E5577005-BDB7-7B92-8456-25D12D704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3C1D67C-EFC8-5B34-0B1E-720FF58BED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BAEAEB95-0666-B8B3-73DE-B0A44A1504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7579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2BE15CA-62DB-A6C9-43D3-529C6E05D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493F436A-15EC-FC8B-6416-70014FDB12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F6036E66-5AAA-DE37-6DF8-CEC20C2CA1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81336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5F25D6F-A5FA-D243-A46D-A90A7F34F6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0B9F946-88F9-1570-6E67-CD85C4F433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8CD79636-4169-2CD5-15F3-7D9A425928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98605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83F408F-52EA-31A2-6B2A-1925087AE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B4C82DEA-EA29-43EF-930A-F54DA7349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E201A331-D52E-4F4B-01DB-AB0DEA414F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81098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AF9C4472-E549-2546-BA43-39FE58F46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48F8C1B8-13B7-CF45-98D6-7B6D884BFDB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F4E297A6-A348-E3FB-1FC2-C30F0979E5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244725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5E1245F-C105-AEF1-2910-595D1A9437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5508F2A3-C742-7523-9817-3FFC3FC72B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B55DA6B8-D948-B407-3AA6-F226C358C7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49387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15C4394-1F39-64FE-1476-13704DF44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17F855A-8373-F330-82E4-DFC0D8AB9A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FC00662B-A747-4EC7-7A4A-374EF7280C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14652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7FE85BD-AB7A-EB04-64A1-04A574004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E526BF8-62BA-E6C4-FE22-663A8A05A3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91E02EEA-DE80-26A3-C982-62ED1C9FE2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4723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1757510-CF0D-8CD7-46EA-6E9138706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AF6485C-ECC7-F76D-B03C-EC34BB0927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D922412-0F90-C72C-0C1A-F64A672869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53678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717ADBA8-59A8-95EF-6E0C-AE0DB2E39A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433DC33B-99FC-BCE0-A211-68B58B19D4F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738DB087-7C29-70E7-1962-637684DBEA8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89189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437149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45062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4405969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7467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FCB357AA-D94F-AFB4-39C3-F9CF574A6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207A208D-E7C5-ED83-BEB3-7EE1E93D27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E5DB16D2-99B8-632C-0047-5AA8B36111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0465030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0F6C7E9-2FD9-B1B2-27E8-307649B55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19A3C57D-DBB7-4F0D-A8FC-A872B6619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A5D960E0-B0EE-1298-901B-B4E8D4FB2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5636427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7D085956-169B-4154-32B3-50B6D2AF8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5D0ED0B-5478-3ABD-B92E-E8F83A48AB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B2A4FE37-E9A9-FC8F-1906-082184BB84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30374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1B9AA9E1-E4B2-175A-774A-A3C24EC22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F76B77F-75AF-7771-B1C5-89A18FAEF4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D7D6B388-F918-A052-341F-CCA5159A88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8631252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58A885F1-56D9-96C7-C330-B8E268E5D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A583F60E-D903-8DD9-EF51-2E4300B877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659C3295-2A98-3950-0027-A5FDEA247B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291986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6DA2A96F-2190-42C9-78BD-01A2FF1CE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ABCE2308-DE8F-2D1F-3BAB-14D05C60C0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35E190F3-7868-D7BB-F869-F1BB40850F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9798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3BA412C9-AFBD-F195-0776-8D90EF497E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07C5DC38-79E1-30B7-C3EE-183CFB5C5D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E6EEA113-D516-7053-8C8B-F1423549EB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051625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4065DE0A-35D3-DDF1-E4C1-BE5170B75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5F64C8C-E848-5923-8572-5792C0E57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84979552-ADC9-0FCD-8896-31433C3DE7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643857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0A120662-3748-3A99-4FBB-286CEE60CC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FF9254A7-0533-513F-0964-C3DD90234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17E08DDC-C911-056C-5C49-0949A8CC13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11116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22E384F7-EC74-F33B-6120-DAE07CEE9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7D25024-6375-7004-B12B-FFF956991A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5A37D8D0-072A-579B-C0D3-7ADC63049E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01223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D4381141-F679-9663-C3AD-F2B22D628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96709F5E-C6DB-C88E-BB12-8999F1735C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1093E82C-4A69-C73B-38BB-F0C18FA098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039826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0B9CECE0-F220-9E2C-2E60-A351E8A70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C48D557E-67F7-C120-4F9F-3BC7407B37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B3EBB2E-6D73-9737-ED02-1412090D9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90790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7DA8D729-F085-894D-583B-A4B266754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6272C8A0-6541-D2E3-C668-E76BE6C4EC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6ABD866F-D526-2FA2-FCB5-4DACE1A560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50532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9866A953-E018-68FC-4D4B-BEDD2412A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3DFBE9A9-E717-82DD-ECE1-12157728A94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0C86CA24-0AC9-2686-5039-AE02535707B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30394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0AFEF95A-6EAB-D388-F430-4E6A636CF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E7A98FD6-DAB0-F938-D367-449B9037BA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4FEF8388-A18E-480E-42F6-9BE2FE65C3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673089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>
          <a:extLst>
            <a:ext uri="{FF2B5EF4-FFF2-40B4-BE49-F238E27FC236}">
              <a16:creationId xmlns:a16="http://schemas.microsoft.com/office/drawing/2014/main" id="{98F11C77-7C58-885F-428E-E8CAF0BA9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eed6aedbf_0_0:notes">
            <a:extLst>
              <a:ext uri="{FF2B5EF4-FFF2-40B4-BE49-F238E27FC236}">
                <a16:creationId xmlns:a16="http://schemas.microsoft.com/office/drawing/2014/main" id="{D22BE2FA-BC24-538E-BFE6-BCE8A46A7D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eed6aedbf_0_0:notes">
            <a:extLst>
              <a:ext uri="{FF2B5EF4-FFF2-40B4-BE49-F238E27FC236}">
                <a16:creationId xmlns:a16="http://schemas.microsoft.com/office/drawing/2014/main" id="{2A850F18-2282-CFD6-0078-0BC113CD6E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64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1008933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1" name="Google Shape;11;p2"/>
          <p:cNvSpPr/>
          <p:nvPr/>
        </p:nvSpPr>
        <p:spPr>
          <a:xfrm rot="10800000">
            <a:off x="5318350" y="4355671"/>
            <a:ext cx="1081625" cy="1499896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  <p:txBody>
          <a:bodyPr/>
          <a:lstStyle/>
          <a:p>
            <a:endParaRPr lang="it-IT"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925674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4155440"/>
            <a:ext cx="3054600" cy="9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icTheme" userDrawn="1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202700" y="1104350"/>
            <a:ext cx="8818500" cy="51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 sz="1700"/>
            </a:lvl1pPr>
            <a:lvl2pPr marL="914400" lvl="1" indent="-32385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500"/>
              <a:buChar char="○"/>
              <a:defRPr sz="1500"/>
            </a:lvl2pPr>
            <a:lvl3pPr marL="1371600" lvl="2" indent="-3175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400"/>
              <a:buChar char="■"/>
              <a:defRPr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>
              <a:spcBef>
                <a:spcPts val="160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>
              <a:spcBef>
                <a:spcPts val="160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>
              <a:spcBef>
                <a:spcPts val="160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>
              <a:spcBef>
                <a:spcPts val="1600"/>
              </a:spcBef>
              <a:spcAft>
                <a:spcPts val="1600"/>
              </a:spcAft>
              <a:buSzPts val="1000"/>
              <a:buChar char="■"/>
              <a:defRPr sz="1000"/>
            </a:lvl9pPr>
          </a:lstStyle>
          <a:p>
            <a:endParaRPr lang="it-IT" dirty="0"/>
          </a:p>
          <a:p>
            <a:pPr lvl="2"/>
            <a:endParaRPr dirty="0"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633633"/>
            <a:ext cx="3999900" cy="447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865867"/>
            <a:ext cx="2808000" cy="371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5878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1239033"/>
            <a:ext cx="4045200" cy="238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3692001"/>
            <a:ext cx="4045200" cy="20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5625233"/>
            <a:ext cx="5998800" cy="79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endParaRPr/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6727600"/>
            <a:ext cx="9144000" cy="130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276167"/>
            <a:ext cx="8520600" cy="2838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4216000"/>
            <a:ext cx="8520600" cy="142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21233"/>
            <a:ext cx="8520600" cy="6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633633"/>
            <a:ext cx="8520600" cy="447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 dirty="0"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60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7.png"/><Relationship Id="rId4" Type="http://schemas.openxmlformats.org/officeDocument/2006/relationships/image" Target="../media/image4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4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3044700" y="2404200"/>
            <a:ext cx="3054600" cy="20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GB" dirty="0"/>
              <a:t>Graphical Minimization Methods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E3C0BE2F-1FFF-5DA2-1953-0B87FA154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6F5590A-1F9A-C5C8-2889-39AA8D754ED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Map construction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321FEF8A-CBE1-113E-AA54-1D2939B507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1542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use the K-map as a </a:t>
            </a:r>
            <a:r>
              <a:rPr lang="en-GB" b="1" dirty="0"/>
              <a:t>graphical reorganization</a:t>
            </a:r>
            <a:r>
              <a:rPr lang="en-GB" dirty="0"/>
              <a:t> of the true table </a:t>
            </a:r>
          </a:p>
          <a:p>
            <a:pPr lvl="1"/>
            <a:r>
              <a:rPr lang="en-GB" dirty="0"/>
              <a:t>each cell corresponds to one row of the truth table</a:t>
            </a:r>
          </a:p>
          <a:p>
            <a:pPr lvl="1"/>
            <a:r>
              <a:rPr lang="en-GB" dirty="0"/>
              <a:t>contains the value of the output for that combination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Each square differs from its adjacent squares by the value of only one variable</a:t>
            </a:r>
          </a:p>
          <a:p>
            <a:r>
              <a:rPr lang="en-GB" dirty="0"/>
              <a:t>This characteristic is what makes simplification so straightforward: 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4761C6A-21AE-EF23-83B6-F06AC2E4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938" y="2505977"/>
            <a:ext cx="1638638" cy="3002534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39B59984-777B-FCF8-284C-5E6D4D6D3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576" y="2681538"/>
            <a:ext cx="3138855" cy="1846043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EE92011-4510-D0B5-CFE4-C7C0E036C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431" y="2622593"/>
            <a:ext cx="3349869" cy="196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501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8FA5CE94-F1AD-7971-BF1B-AC13F41F9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89C6217E-4A2E-233D-B143-13D4D8D782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Wrapping around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2DE2427A-FEC9-EC98-BCD2-065A7B473F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map is conceptually arranged on the surface of a </a:t>
            </a:r>
            <a:r>
              <a:rPr lang="en-GB" b="1" dirty="0"/>
              <a:t>torus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first and last columns are considered adjacent</a:t>
            </a:r>
          </a:p>
          <a:p>
            <a:pPr lvl="1"/>
            <a:r>
              <a:rPr lang="en-GB" dirty="0"/>
              <a:t>first and last rows are considered adjacent 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This spatial organization (</a:t>
            </a:r>
            <a:r>
              <a:rPr lang="en-GB" b="1" dirty="0"/>
              <a:t>adjacency by one-variable difference</a:t>
            </a:r>
            <a:r>
              <a:rPr lang="en-GB" dirty="0"/>
              <a:t>, </a:t>
            </a:r>
            <a:r>
              <a:rPr lang="en-GB" b="1" dirty="0"/>
              <a:t>Gray code ordering</a:t>
            </a:r>
            <a:r>
              <a:rPr lang="en-GB" dirty="0"/>
              <a:t>, and </a:t>
            </a:r>
            <a:r>
              <a:rPr lang="en-GB" b="1" dirty="0"/>
              <a:t>wrap-around continuity</a:t>
            </a:r>
            <a:r>
              <a:rPr lang="en-GB" dirty="0"/>
              <a:t>) is what makes the K-map a powerful visualization tool</a:t>
            </a:r>
          </a:p>
          <a:p>
            <a:r>
              <a:rPr lang="en-GB" dirty="0"/>
              <a:t>It allows us to immediately see </a:t>
            </a:r>
            <a:r>
              <a:rPr lang="en-GB" b="1" dirty="0"/>
              <a:t>which terms can be combined</a:t>
            </a:r>
            <a:r>
              <a:rPr lang="en-GB" dirty="0"/>
              <a:t>, leading to the simplest possible Boolean expressions with minimal effort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4757AB2-E498-412A-4202-6739EF53C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412" y="2491058"/>
            <a:ext cx="3946056" cy="2232757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9F87D45-1A11-9E78-0261-4EF03D114C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0130" y="2452099"/>
            <a:ext cx="2812602" cy="2271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737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9CD787F-5312-6104-ADAD-8DCE632A9E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0296B9B4-805B-A361-F978-AAD41E295F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SOP Synthesis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7EE03CA-2FC4-AC05-CEEE-BB6B83DB83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canonical SOP expression can be derived directly from the map by identifying cells with output 1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F31B1F3-234A-9590-8DC7-9D8B40627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185" y="1892479"/>
            <a:ext cx="1677117" cy="307304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13B680D1-9087-04ED-365A-33BC1EF8F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9406" y="1892479"/>
            <a:ext cx="4872830" cy="3344985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62C8ED4B-32BC-AF5A-6655-876829575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1566" y="5379915"/>
            <a:ext cx="3902319" cy="382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926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EB666C38-99F6-1EC0-1DC6-12FCD19280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9F6F8044-B716-3477-6B34-1A8A7FDE5A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Groupings (1)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10FF4BEE-BEE5-BD18-C277-587BF17E91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32161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Two cells are adjacent when they are at distance 1 (their corresponding input combinations differ by the value of only one variable) </a:t>
            </a:r>
          </a:p>
          <a:p>
            <a:pPr lvl="0"/>
            <a:r>
              <a:rPr lang="en-GB" dirty="0"/>
              <a:t>On the map, this means we can group together adjacent 1s that differ in a single variable, forming one-dimensional </a:t>
            </a:r>
            <a:r>
              <a:rPr lang="en-GB" b="1" dirty="0" err="1"/>
              <a:t>subcubes</a:t>
            </a:r>
            <a:r>
              <a:rPr lang="en-GB" dirty="0"/>
              <a:t>, also known as </a:t>
            </a:r>
            <a:r>
              <a:rPr lang="en-GB" b="1" dirty="0"/>
              <a:t>groupings</a:t>
            </a:r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endParaRPr lang="en-GB" b="1" dirty="0"/>
          </a:p>
          <a:p>
            <a:pPr lvl="0"/>
            <a:r>
              <a:rPr lang="en-GB" dirty="0"/>
              <a:t>In each group, </a:t>
            </a:r>
            <a:r>
              <a:rPr lang="en-GB" b="1" dirty="0"/>
              <a:t>one variable changes</a:t>
            </a:r>
            <a:r>
              <a:rPr lang="en-GB" dirty="0"/>
              <a:t> its value </a:t>
            </a:r>
            <a:r>
              <a:rPr lang="en-GB" b="1" dirty="0"/>
              <a:t>while the others remain constant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0125DF5F-974C-BB15-9043-ED84A8E9B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79" y="2675127"/>
            <a:ext cx="3875392" cy="2660288"/>
          </a:xfrm>
          <a:prstGeom prst="rect">
            <a:avLst/>
          </a:prstGeom>
        </p:spPr>
      </p:pic>
      <p:pic>
        <p:nvPicPr>
          <p:cNvPr id="4" name="Immagine 3" descr="Immagine che contiene testo, Carattere, bianco, tipografia&#10;&#10;Il contenuto generato dall'IA potrebbe non essere corretto.">
            <a:extLst>
              <a:ext uri="{FF2B5EF4-FFF2-40B4-BE49-F238E27FC236}">
                <a16:creationId xmlns:a16="http://schemas.microsoft.com/office/drawing/2014/main" id="{9D10DB8A-4353-2492-25C0-EC0E9DA827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9200" y="3348413"/>
            <a:ext cx="3646365" cy="1178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126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C867D76D-B4FF-E535-4149-0AC1A911E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12A3DD0-A1C5-6FD4-7B84-D5DAC44A17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Groupings (2) 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62C85820-2D19-8AE5-EE08-96D54FB2FC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can also form a </a:t>
            </a:r>
            <a:r>
              <a:rPr lang="en-GB" b="1" dirty="0"/>
              <a:t>two-dimensional grouping</a:t>
            </a:r>
            <a:r>
              <a:rPr lang="en-GB" dirty="0"/>
              <a:t> that includes all four 1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0DFA9EE-382E-0ABA-9A1C-8CBB69AE9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1685873"/>
            <a:ext cx="4019668" cy="2692208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F4D05AC0-9B9A-4077-7CC9-5DF3F59CE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9339" y="1610261"/>
            <a:ext cx="4153939" cy="2419920"/>
          </a:xfrm>
          <a:prstGeom prst="rect">
            <a:avLst/>
          </a:prstGeom>
        </p:spPr>
      </p:pic>
      <p:pic>
        <p:nvPicPr>
          <p:cNvPr id="5" name="Immagine 4" descr="Immagine che contiene testo, Carattere, ricevuta, bianco&#10;&#10;Il contenuto generato dall'IA potrebbe non essere corretto.">
            <a:extLst>
              <a:ext uri="{FF2B5EF4-FFF2-40B4-BE49-F238E27FC236}">
                <a16:creationId xmlns:a16="http://schemas.microsoft.com/office/drawing/2014/main" id="{0CF4D91C-8EC4-332F-1D8C-A1786BF009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9275" y="4501709"/>
            <a:ext cx="3941612" cy="1858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388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53D6B53C-7890-C3B9-9D40-6609D6017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5AF5B010-0263-29F7-DAD3-DC46EB4061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Groupings (3) 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1903E94-B808-4006-92D2-6E2693CB8C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27107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In general, we must </a:t>
            </a:r>
            <a:r>
              <a:rPr lang="en-GB" b="1" dirty="0"/>
              <a:t>identify the largest possible </a:t>
            </a:r>
            <a:r>
              <a:rPr lang="en-GB" b="1" dirty="0" err="1"/>
              <a:t>subcubes</a:t>
            </a:r>
            <a:r>
              <a:rPr lang="en-GB" b="1" dirty="0"/>
              <a:t> </a:t>
            </a:r>
          </a:p>
          <a:p>
            <a:pPr lvl="0"/>
            <a:r>
              <a:rPr lang="en-GB" dirty="0"/>
              <a:t>Remember that the maps is </a:t>
            </a:r>
            <a:r>
              <a:rPr lang="en-GB" b="1" dirty="0"/>
              <a:t>toroidal: </a:t>
            </a:r>
            <a:r>
              <a:rPr lang="en-GB" dirty="0"/>
              <a:t>wraps both horizontally and vertically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D4DDFF65-CFB2-30BC-DCE3-6B04B3AAE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635" y="1780438"/>
            <a:ext cx="4371789" cy="238392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2C5625BF-1826-B16F-2812-836D7B38BB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662" y="1780438"/>
            <a:ext cx="4548588" cy="2476014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EAE5B5CB-3003-60BF-D3E3-6FB5F34033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5875" y="4180679"/>
            <a:ext cx="7848477" cy="2354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7046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77395218-97D2-E282-A440-182D9ADFB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2BD3C8EF-29AE-1439-68E0-21994C3EAC9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Groupings (4)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63979A5-CB1B-5BC9-0304-11BF686929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single 1 on the map </a:t>
            </a:r>
            <a:r>
              <a:rPr lang="en-GB" b="1" dirty="0"/>
              <a:t>can belong to more than one group</a:t>
            </a:r>
          </a:p>
          <a:p>
            <a:pPr lvl="1"/>
            <a:r>
              <a:rPr lang="en-GB" dirty="0"/>
              <a:t>the same </a:t>
            </a:r>
            <a:r>
              <a:rPr lang="en-GB" dirty="0" err="1"/>
              <a:t>minterm</a:t>
            </a:r>
            <a:r>
              <a:rPr lang="en-GB" dirty="0"/>
              <a:t> may be covered by multiple overlapping groupings  </a:t>
            </a:r>
          </a:p>
          <a:p>
            <a:r>
              <a:rPr lang="en-GB" dirty="0"/>
              <a:t>When different groups share one or more cells, they represent alternative simplifications that all contribute to the final minimized function</a:t>
            </a:r>
          </a:p>
          <a:p>
            <a:r>
              <a:rPr lang="en-GB" dirty="0"/>
              <a:t>The goal is not to avoid overlap but to </a:t>
            </a:r>
            <a:r>
              <a:rPr lang="en-GB" b="1" dirty="0"/>
              <a:t>ensure that all 1s are covered by at least one group</a:t>
            </a: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7A675231-DD7A-E3A1-3B76-22142EA21A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267" y="3232309"/>
            <a:ext cx="4969309" cy="2671854"/>
          </a:xfrm>
          <a:prstGeom prst="rect">
            <a:avLst/>
          </a:prstGeom>
        </p:spPr>
      </p:pic>
      <p:pic>
        <p:nvPicPr>
          <p:cNvPr id="4" name="Immagine 3" descr="Immagine che contiene Carattere, testo, bianco, logo&#10;&#10;Il contenuto generato dall'IA potrebbe non essere corretto.">
            <a:extLst>
              <a:ext uri="{FF2B5EF4-FFF2-40B4-BE49-F238E27FC236}">
                <a16:creationId xmlns:a16="http://schemas.microsoft.com/office/drawing/2014/main" id="{60DB3706-EC31-0B3E-F106-159837DFA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0767" y="6055510"/>
            <a:ext cx="1369060" cy="38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8352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2231D894-5FA9-BB8E-BCA5-FBDE0F777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E9DDB732-5D00-A08F-DCF3-9D8750D7284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Groupings (5)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48A9324F-E656-FAF0-73CD-811A6C7FD0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same principle applies to the four-variable map: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AB824FF7-E449-4E54-36E8-140117CA7E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269" y="1734022"/>
            <a:ext cx="4424374" cy="4118988"/>
          </a:xfrm>
          <a:prstGeom prst="rect">
            <a:avLst/>
          </a:prstGeom>
        </p:spPr>
      </p:pic>
      <p:pic>
        <p:nvPicPr>
          <p:cNvPr id="4" name="Immagine 3" descr="Immagine che contiene Carattere, tipografia, testo, bianco&#10;&#10;Il contenuto generato dall'IA potrebbe non essere corretto.">
            <a:extLst>
              <a:ext uri="{FF2B5EF4-FFF2-40B4-BE49-F238E27FC236}">
                <a16:creationId xmlns:a16="http://schemas.microsoft.com/office/drawing/2014/main" id="{E97C169E-2EE6-2FB2-D7EC-D6353BC46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04224" y="5853010"/>
            <a:ext cx="1968366" cy="4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801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C13B612-34CD-D3B8-CF34-353450F91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1CCD0FE-CE46-27B7-E7D8-2AC50204AB0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Groupings (6)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FDAAF88-5F36-DC5C-FF63-BA78E80FB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2"/>
            <a:ext cx="8818500" cy="549307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Five-variable maps can be represented by two order-4 maps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  <a:p>
            <a:pPr lvl="0"/>
            <a:r>
              <a:rPr lang="en-GB" dirty="0"/>
              <a:t>Cells marked with asterisks are </a:t>
            </a:r>
            <a:r>
              <a:rPr lang="en-GB" b="1" dirty="0"/>
              <a:t>adjacent</a:t>
            </a:r>
          </a:p>
          <a:p>
            <a:pPr lvl="1">
              <a:spcBef>
                <a:spcPts val="0"/>
              </a:spcBef>
            </a:pPr>
            <a:r>
              <a:rPr lang="en-GB" dirty="0"/>
              <a:t>they differ by only one variable</a:t>
            </a:r>
          </a:p>
          <a:p>
            <a:pPr lvl="1">
              <a:spcBef>
                <a:spcPts val="0"/>
              </a:spcBef>
            </a:pPr>
            <a:r>
              <a:rPr lang="en-GB" dirty="0"/>
              <a:t>can be combined into a single group, allowing the variable E to be eliminated</a:t>
            </a:r>
          </a:p>
          <a:p>
            <a:r>
              <a:rPr lang="en-GB" dirty="0"/>
              <a:t>Six-variable maps are made with four order-4 maps. </a:t>
            </a:r>
          </a:p>
          <a:p>
            <a:pPr lvl="0"/>
            <a:r>
              <a:rPr lang="en-GB" dirty="0"/>
              <a:t>However, </a:t>
            </a:r>
            <a:r>
              <a:rPr lang="en-GB" b="1" dirty="0"/>
              <a:t>those maps are too complicated to represent and use</a:t>
            </a: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415E856E-FD85-88C3-8F0E-215D8C5D3D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516" y="1646998"/>
            <a:ext cx="6025417" cy="305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069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643A8028-C4CD-D17A-452C-C93C1ADC1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43D78EBA-E9E2-B680-0297-4CAA0F31124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POS Synthesis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1AE50825-BB0F-2450-D0A4-ED73D7608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noProof="0" dirty="0"/>
              <a:t>We focus on the 0 of the function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each 0 is represented as a sum term </a:t>
            </a:r>
          </a:p>
          <a:p>
            <a:pPr lvl="1">
              <a:spcBef>
                <a:spcPts val="0"/>
              </a:spcBef>
            </a:pPr>
            <a:r>
              <a:rPr lang="en-GB" noProof="0" dirty="0"/>
              <a:t>with each variable appearing direct if its value is 0 and negated if its value is 1. </a:t>
            </a:r>
          </a:p>
          <a:p>
            <a:pPr lvl="1">
              <a:spcBef>
                <a:spcPts val="0"/>
              </a:spcBef>
            </a:pPr>
            <a:r>
              <a:rPr lang="en-GB" dirty="0"/>
              <a:t>a</a:t>
            </a:r>
            <a:r>
              <a:rPr lang="en-GB" noProof="0" dirty="0" err="1"/>
              <a:t>ll</a:t>
            </a:r>
            <a:r>
              <a:rPr lang="en-GB" noProof="0" dirty="0"/>
              <a:t> these OR terms are then combined through an AND operation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2DEE73AF-3F1C-3D21-A017-1D3782767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4565" y="2626822"/>
            <a:ext cx="1634336" cy="3311965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B9C707D-9D0C-C9F6-2AD3-5AC442629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198" y="2479205"/>
            <a:ext cx="5034014" cy="3175445"/>
          </a:xfrm>
          <a:prstGeom prst="rect">
            <a:avLst/>
          </a:prstGeom>
        </p:spPr>
      </p:pic>
      <p:pic>
        <p:nvPicPr>
          <p:cNvPr id="5" name="Immagine 4" descr="Immagine che contiene Carattere, tipografia, testo, bianco&#10;&#10;Il contenuto generato dall'IA potrebbe non essere corretto.">
            <a:extLst>
              <a:ext uri="{FF2B5EF4-FFF2-40B4-BE49-F238E27FC236}">
                <a16:creationId xmlns:a16="http://schemas.microsoft.com/office/drawing/2014/main" id="{A9BBB469-35C0-B658-A74B-BE56113AF5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6538" y="5720774"/>
            <a:ext cx="2349862" cy="46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907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268BF7-2F3B-A5C4-4F7E-1982399FCE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</p:spPr>
        <p:txBody>
          <a:bodyPr/>
          <a:lstStyle/>
          <a:p>
            <a:r>
              <a:rPr lang="en-GB" dirty="0"/>
              <a:t>Index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38BFAA1C-1163-169B-2D77-6FEF73CC8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043732"/>
            <a:ext cx="8612381" cy="5393035"/>
          </a:xfrm>
        </p:spPr>
        <p:txBody>
          <a:bodyPr/>
          <a:lstStyle/>
          <a:p>
            <a:r>
              <a:rPr lang="en-GB" dirty="0"/>
              <a:t>Geometry of Logic</a:t>
            </a:r>
          </a:p>
          <a:p>
            <a:pPr lvl="1"/>
            <a:r>
              <a:rPr lang="en-GB" dirty="0"/>
              <a:t>n-cubes</a:t>
            </a:r>
          </a:p>
          <a:p>
            <a:pPr lvl="1"/>
            <a:r>
              <a:rPr lang="en-GB" dirty="0"/>
              <a:t>Unfolding</a:t>
            </a:r>
          </a:p>
          <a:p>
            <a:r>
              <a:rPr lang="en-GB" dirty="0"/>
              <a:t>Karnaugh maps</a:t>
            </a:r>
          </a:p>
          <a:p>
            <a:pPr lvl="1"/>
            <a:r>
              <a:rPr lang="en-GB" dirty="0"/>
              <a:t>Map construction</a:t>
            </a:r>
          </a:p>
          <a:p>
            <a:pPr lvl="1"/>
            <a:r>
              <a:rPr lang="en-GB" dirty="0"/>
              <a:t>Wrapping around</a:t>
            </a:r>
          </a:p>
          <a:p>
            <a:pPr lvl="1"/>
            <a:r>
              <a:rPr lang="en-GB" dirty="0"/>
              <a:t>SOP synthesis</a:t>
            </a:r>
          </a:p>
          <a:p>
            <a:pPr lvl="1"/>
            <a:r>
              <a:rPr lang="en-GB" dirty="0"/>
              <a:t>Groupings</a:t>
            </a:r>
          </a:p>
          <a:p>
            <a:pPr lvl="1"/>
            <a:r>
              <a:rPr lang="en-GB" dirty="0"/>
              <a:t>POS synthesis</a:t>
            </a:r>
          </a:p>
          <a:p>
            <a:pPr lvl="1"/>
            <a:r>
              <a:rPr lang="en-GB" dirty="0"/>
              <a:t>Multiple minimal forms</a:t>
            </a:r>
          </a:p>
          <a:p>
            <a:r>
              <a:rPr lang="en-GB" dirty="0"/>
              <a:t>Seven-segment Display Controller </a:t>
            </a:r>
          </a:p>
          <a:p>
            <a:r>
              <a:rPr lang="en-GB" dirty="0"/>
              <a:t>Don’t Cares</a:t>
            </a:r>
          </a:p>
          <a:p>
            <a:r>
              <a:rPr lang="en-GB" dirty="0"/>
              <a:t>Quine–McCluskey Method </a:t>
            </a:r>
          </a:p>
          <a:p>
            <a:pPr lvl="1"/>
            <a:r>
              <a:rPr lang="en-GB" dirty="0"/>
              <a:t>Expansion phase</a:t>
            </a:r>
          </a:p>
          <a:p>
            <a:pPr lvl="1"/>
            <a:r>
              <a:rPr lang="en-GB" dirty="0"/>
              <a:t>Combination phase</a:t>
            </a:r>
          </a:p>
          <a:p>
            <a:pPr lvl="1"/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185561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CEDD48CF-F99A-AC7E-1799-CE07AA8E8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83B04CC-395C-4FB2-59D9-6F7DDAD13D2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Multiple Minimal Forms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9908717-E3EC-3248-071A-9B304E811DA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It is important to note that the </a:t>
            </a:r>
            <a:r>
              <a:rPr lang="en-GB" b="1" dirty="0"/>
              <a:t>minimal set of prime implicants is not necessarily unique</a:t>
            </a:r>
          </a:p>
          <a:p>
            <a:pPr lvl="0"/>
            <a:r>
              <a:rPr lang="en-GB" dirty="0"/>
              <a:t>There may be </a:t>
            </a:r>
            <a:r>
              <a:rPr lang="en-GB" b="1" dirty="0"/>
              <a:t>multiple valid combinations of prime implicants</a:t>
            </a:r>
            <a:r>
              <a:rPr lang="en-GB" dirty="0"/>
              <a:t> that cover all the required 1 on the map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Each of these combinations yields a </a:t>
            </a:r>
            <a:r>
              <a:rPr lang="en-GB" b="1" dirty="0"/>
              <a:t>logically equivalent minimal expression</a:t>
            </a: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22AF2C0-70DC-1F52-73E4-8EA378B8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893" y="2593569"/>
            <a:ext cx="4670458" cy="3044829"/>
          </a:xfrm>
          <a:prstGeom prst="rect">
            <a:avLst/>
          </a:prstGeom>
        </p:spPr>
      </p:pic>
      <p:pic>
        <p:nvPicPr>
          <p:cNvPr id="4" name="Immagine 3" descr="Immagine che contiene testo, Carattere, bianco, tipografia&#10;&#10;Il contenuto generato dall'IA potrebbe non essere corretto.">
            <a:extLst>
              <a:ext uri="{FF2B5EF4-FFF2-40B4-BE49-F238E27FC236}">
                <a16:creationId xmlns:a16="http://schemas.microsoft.com/office/drawing/2014/main" id="{EB39BD51-B3D9-1165-0988-F5197CE27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7494" y="3620580"/>
            <a:ext cx="2149519" cy="799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322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Controller (1)</a:t>
            </a:r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A device that takes a 4-bit data input D</a:t>
            </a:r>
            <a:r>
              <a:rPr lang="en-GB" baseline="-25000" dirty="0"/>
              <a:t>3:0</a:t>
            </a:r>
            <a:r>
              <a:rPr lang="en-GB" dirty="0"/>
              <a:t> and produces seven outputs </a:t>
            </a:r>
            <a:br>
              <a:rPr lang="en-GB" dirty="0"/>
            </a:br>
            <a:r>
              <a:rPr lang="en-GB" dirty="0"/>
              <a:t>S</a:t>
            </a:r>
            <a:r>
              <a:rPr lang="en-GB" baseline="-25000" dirty="0"/>
              <a:t>a</a:t>
            </a:r>
            <a:r>
              <a:rPr lang="en-GB" dirty="0"/>
              <a:t> - S</a:t>
            </a:r>
            <a:r>
              <a:rPr lang="en-GB" baseline="-25000" dirty="0"/>
              <a:t>g</a:t>
            </a:r>
            <a:r>
              <a:rPr lang="en-GB" dirty="0"/>
              <a:t> to control a display from 0 to 9</a:t>
            </a:r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  <a:p>
            <a:endParaRPr lang="en-GB" dirty="0"/>
          </a:p>
          <a:p>
            <a:endParaRPr lang="en-GB" dirty="0"/>
          </a:p>
          <a:p>
            <a:pPr marL="120650" indent="0">
              <a:buNone/>
            </a:pPr>
            <a:endParaRPr lang="en-GB"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1F268D4-7ACF-458A-C4A5-B027C67255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21" y="2132838"/>
            <a:ext cx="4279599" cy="769302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271CB717-9FBF-8F53-AB54-2A2C36C6B8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921" y="3216213"/>
            <a:ext cx="3774451" cy="278225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3C041339-0892-8723-63BC-F9C86CA2C9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8891" y="2728946"/>
            <a:ext cx="3445382" cy="3583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15433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Seven-segment Display Controller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043733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Each of the seven outputs is an independent function of four variables</a:t>
            </a:r>
          </a:p>
          <a:p>
            <a:r>
              <a:rPr lang="en-GB" dirty="0"/>
              <a:t>We can draw K-maps for each outputs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B9D661B7-E881-C8B0-ACFD-F5C865494A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098" y="1757527"/>
            <a:ext cx="8233804" cy="4133369"/>
          </a:xfrm>
          <a:prstGeom prst="rect">
            <a:avLst/>
          </a:prstGeom>
        </p:spPr>
      </p:pic>
      <p:pic>
        <p:nvPicPr>
          <p:cNvPr id="3" name="Immagine 2" descr="Immagine che contiene testo, Carattere, tipografia, calligrafia&#10;&#10;Il contenuto generato dall'IA potrebbe non essere corretto.">
            <a:extLst>
              <a:ext uri="{FF2B5EF4-FFF2-40B4-BE49-F238E27FC236}">
                <a16:creationId xmlns:a16="http://schemas.microsoft.com/office/drawing/2014/main" id="{4B5B1CAD-C135-2FEF-D938-3C072FE4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429" y="5732580"/>
            <a:ext cx="47752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633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Don’t Cares (1)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212537"/>
            <a:ext cx="8818500" cy="510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Recall that “don’t care” entries for truth table inputs </a:t>
            </a:r>
          </a:p>
          <a:p>
            <a:pPr lvl="1"/>
            <a:r>
              <a:rPr lang="en-GB" dirty="0"/>
              <a:t>reduce the number of rows in the table when some variables do not affect the output</a:t>
            </a:r>
          </a:p>
          <a:p>
            <a:pPr lvl="1"/>
            <a:r>
              <a:rPr lang="en-GB" dirty="0"/>
              <a:t>they are indicated by the symbol X, which means that </a:t>
            </a:r>
            <a:r>
              <a:rPr lang="en-GB" b="1" dirty="0"/>
              <a:t>the entry can be either 0 or 1</a:t>
            </a:r>
          </a:p>
          <a:p>
            <a:pPr lvl="1"/>
            <a:endParaRPr lang="en-GB" dirty="0"/>
          </a:p>
          <a:p>
            <a:r>
              <a:rPr lang="en-GB" dirty="0"/>
              <a:t>Don’t cares also appear in truth table outputs where: </a:t>
            </a:r>
          </a:p>
          <a:p>
            <a:pPr lvl="1"/>
            <a:r>
              <a:rPr lang="en-GB" b="1" dirty="0"/>
              <a:t>the output value is unimportant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or the </a:t>
            </a:r>
            <a:r>
              <a:rPr lang="en-GB" b="1" dirty="0"/>
              <a:t>corresponding input combination can never happen</a:t>
            </a:r>
          </a:p>
          <a:p>
            <a:pPr lvl="1"/>
            <a:r>
              <a:rPr lang="en-GB" dirty="0"/>
              <a:t>such outputs </a:t>
            </a:r>
            <a:r>
              <a:rPr lang="en-GB" b="1" dirty="0"/>
              <a:t>can be treated as either 0’s or 1’s </a:t>
            </a:r>
            <a:r>
              <a:rPr lang="en-GB" dirty="0"/>
              <a:t>at the </a:t>
            </a:r>
            <a:r>
              <a:rPr lang="en-GB" b="1" dirty="0"/>
              <a:t>designer’s discretion</a:t>
            </a:r>
          </a:p>
          <a:p>
            <a:pPr lvl="1"/>
            <a:endParaRPr lang="en-GB" dirty="0"/>
          </a:p>
          <a:p>
            <a:r>
              <a:rPr lang="en-GB" dirty="0"/>
              <a:t>In a K-map, X allow for </a:t>
            </a:r>
            <a:r>
              <a:rPr lang="en-GB" b="1" dirty="0"/>
              <a:t>even more logic minimization</a:t>
            </a:r>
          </a:p>
          <a:p>
            <a:pPr lvl="1"/>
            <a:r>
              <a:rPr lang="en-GB" dirty="0"/>
              <a:t>they can be circled if they help cover the 1 with fewer or larger circles </a:t>
            </a:r>
          </a:p>
          <a:p>
            <a:pPr lvl="1"/>
            <a:r>
              <a:rPr lang="en-GB" dirty="0"/>
              <a:t>but they do not have to be circled if they are not helpful</a:t>
            </a:r>
            <a:br>
              <a:rPr lang="en-GB" dirty="0"/>
            </a:br>
            <a:r>
              <a:rPr lang="en-GB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76422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Don’t Cares (2)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18043"/>
            <a:ext cx="8818500" cy="52242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We can review  the seven-segment display decoder if we don’t care about the output values for illegal input values of 10 to 15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Use of don’t cares simplifies the logic substantially:</a:t>
            </a:r>
            <a:br>
              <a:rPr lang="en-GB" dirty="0"/>
            </a:br>
            <a:r>
              <a:rPr lang="en-GB" dirty="0"/>
              <a:t>	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EF7C11CB-00E2-6B56-41A5-95615EC79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028" y="1799745"/>
            <a:ext cx="7416160" cy="3599568"/>
          </a:xfrm>
          <a:prstGeom prst="rect">
            <a:avLst/>
          </a:prstGeom>
        </p:spPr>
      </p:pic>
      <p:pic>
        <p:nvPicPr>
          <p:cNvPr id="6" name="Immagine 5" descr="Immagine che contiene Carattere, testo, tipografia, bianco&#10;&#10;Il contenuto generato dall'IA potrebbe non essere corretto.">
            <a:extLst>
              <a:ext uri="{FF2B5EF4-FFF2-40B4-BE49-F238E27FC236}">
                <a16:creationId xmlns:a16="http://schemas.microsoft.com/office/drawing/2014/main" id="{9A6DE331-1F26-C8C9-9AC4-125362D7D6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028" y="5642865"/>
            <a:ext cx="3238500" cy="87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10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AB110F1-90FE-9858-8A2D-F54686731B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3BAB630-AF83-83DA-D694-EB2218A2FAE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Quine–McCluskey Method (1)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E5889131-F2D4-6590-18A9-7675C1509F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490425"/>
            <a:ext cx="8818500" cy="46026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K-maps become impractical for expressions involving more than four variables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Quine–McCluskey method is the </a:t>
            </a:r>
            <a:r>
              <a:rPr lang="en-GB" b="1" dirty="0"/>
              <a:t>algorithmic version</a:t>
            </a:r>
            <a:r>
              <a:rPr lang="en-GB" dirty="0"/>
              <a:t> of the manual process used with K-maps</a:t>
            </a:r>
          </a:p>
          <a:p>
            <a:pPr lvl="1">
              <a:spcBef>
                <a:spcPts val="0"/>
              </a:spcBef>
            </a:pPr>
            <a:r>
              <a:rPr lang="en-GB" dirty="0"/>
              <a:t>replace the </a:t>
            </a:r>
            <a:r>
              <a:rPr lang="en-GB" b="1" dirty="0"/>
              <a:t>visual pattern recognition</a:t>
            </a:r>
            <a:r>
              <a:rPr lang="en-GB" dirty="0"/>
              <a:t> of adjacent 1 with a </a:t>
            </a:r>
            <a:r>
              <a:rPr lang="en-GB" b="1" dirty="0"/>
              <a:t>systematic, tabular comparison</a:t>
            </a:r>
            <a:r>
              <a:rPr lang="en-GB" dirty="0"/>
              <a:t> of binary terms</a:t>
            </a:r>
          </a:p>
          <a:p>
            <a:endParaRPr lang="en-GB" dirty="0"/>
          </a:p>
          <a:p>
            <a:r>
              <a:rPr lang="en-GB" dirty="0"/>
              <a:t>It explores the same simplification principle: </a:t>
            </a:r>
            <a:r>
              <a:rPr lang="en-GB" b="1" dirty="0"/>
              <a:t>if two terms differ only by the value of one variable, that variable can be eliminated</a:t>
            </a:r>
          </a:p>
          <a:p>
            <a:endParaRPr lang="en-GB" dirty="0"/>
          </a:p>
          <a:p>
            <a:r>
              <a:rPr lang="en-GB" dirty="0"/>
              <a:t>It provides an </a:t>
            </a:r>
            <a:r>
              <a:rPr lang="en-GB" b="1" dirty="0"/>
              <a:t>automatable process</a:t>
            </a:r>
          </a:p>
          <a:p>
            <a:pPr lvl="1">
              <a:spcBef>
                <a:spcPts val="0"/>
              </a:spcBef>
            </a:pPr>
            <a:r>
              <a:rPr lang="en-GB" dirty="0"/>
              <a:t>can handle many more variables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foundation of </a:t>
            </a:r>
            <a:r>
              <a:rPr lang="en-GB" b="1" dirty="0"/>
              <a:t>logic minimization algorithms</a:t>
            </a:r>
            <a:r>
              <a:rPr lang="en-GB" dirty="0"/>
              <a:t> used in CAD tools</a:t>
            </a:r>
          </a:p>
        </p:txBody>
      </p:sp>
    </p:spTree>
    <p:extLst>
      <p:ext uri="{BB962C8B-B14F-4D97-AF65-F5344CB8AC3E}">
        <p14:creationId xmlns:p14="http://schemas.microsoft.com/office/powerpoint/2010/main" val="17256928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5F391FC-CD74-60E6-020C-A316F43EC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17CAC955-E860-8273-9956-C4FF1C8BA4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Quine–McCluskey Method (2) 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F601F05C-3140-2F87-98EE-6656DACD95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243" y="1347177"/>
            <a:ext cx="8593514" cy="469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305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84908CC-D245-1C89-93BC-8978F9D44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163322B3-0FE2-AD46-2643-EB72E403A3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Expansion Phase (1)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1419D028-A3E8-2961-B764-418F55A002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Express each </a:t>
            </a:r>
            <a:r>
              <a:rPr lang="en-GB" dirty="0" err="1"/>
              <a:t>minterm</a:t>
            </a:r>
            <a:r>
              <a:rPr lang="en-GB" dirty="0"/>
              <a:t> with a </a:t>
            </a:r>
            <a:r>
              <a:rPr lang="en-GB" b="1" dirty="0"/>
              <a:t>binary number</a:t>
            </a:r>
            <a:r>
              <a:rPr lang="en-GB" dirty="0"/>
              <a:t> (with 1s and 0s representing the true and complemented variables) </a:t>
            </a:r>
          </a:p>
          <a:p>
            <a:pPr lvl="0"/>
            <a:r>
              <a:rPr lang="en-GB" b="1" dirty="0"/>
              <a:t>Group</a:t>
            </a:r>
            <a:r>
              <a:rPr lang="en-GB" dirty="0"/>
              <a:t> them according to the number of 1s they contain</a:t>
            </a:r>
          </a:p>
        </p:txBody>
      </p:sp>
      <p:pic>
        <p:nvPicPr>
          <p:cNvPr id="3" name="Immagine 2" descr="Immagine che contiene testo, numero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99FD6D9E-EBAA-7633-6870-F311BEC8D6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008" y="2334084"/>
            <a:ext cx="2839915" cy="3867275"/>
          </a:xfrm>
          <a:prstGeom prst="rect">
            <a:avLst/>
          </a:prstGeom>
        </p:spPr>
      </p:pic>
      <p:pic>
        <p:nvPicPr>
          <p:cNvPr id="5" name="Immagine 4" descr="Immagine che contiene testo, Carattere, schermata, numero&#10;&#10;Il contenuto generato dall'IA potrebbe non essere corretto.">
            <a:extLst>
              <a:ext uri="{FF2B5EF4-FFF2-40B4-BE49-F238E27FC236}">
                <a16:creationId xmlns:a16="http://schemas.microsoft.com/office/drawing/2014/main" id="{225D6B8E-E6FA-6E3E-3A67-5532B33ED7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2803" y="2334084"/>
            <a:ext cx="4015443" cy="174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728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AC69FF0-F0B4-26B4-8266-D9BC100E3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F3B6018D-F2DC-28F0-AA61-ECC4309C1C6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Expansion Phase (2) 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45BB523-FDA4-C342-5E50-04DFD906F0E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71543" y="1140051"/>
            <a:ext cx="8818500" cy="55170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b="1" dirty="0"/>
              <a:t>Compare</a:t>
            </a:r>
            <a:r>
              <a:rPr lang="en-GB" dirty="0"/>
              <a:t> </a:t>
            </a:r>
            <a:r>
              <a:rPr lang="en-GB" dirty="0" err="1"/>
              <a:t>minterms</a:t>
            </a:r>
            <a:r>
              <a:rPr lang="en-GB" dirty="0"/>
              <a:t> in </a:t>
            </a:r>
            <a:r>
              <a:rPr lang="en-GB" b="1" dirty="0"/>
              <a:t>adjacent groups</a:t>
            </a:r>
            <a:r>
              <a:rPr lang="en-GB" dirty="0"/>
              <a:t> to identify pairs that differ by one bit</a:t>
            </a:r>
          </a:p>
          <a:p>
            <a:pPr lvl="0"/>
            <a:r>
              <a:rPr lang="en-GB" b="1" dirty="0"/>
              <a:t>Combine</a:t>
            </a:r>
            <a:r>
              <a:rPr lang="en-GB" dirty="0"/>
              <a:t> pairs into a new terms by replacing the differing bit with a </a:t>
            </a:r>
            <a:r>
              <a:rPr lang="en-GB" dirty="0" err="1"/>
              <a:t>dont'care</a:t>
            </a:r>
            <a:r>
              <a:rPr lang="en-GB" dirty="0"/>
              <a:t> (X) </a:t>
            </a:r>
          </a:p>
          <a:p>
            <a:pPr lvl="0"/>
            <a:r>
              <a:rPr lang="en-GB" b="1" dirty="0"/>
              <a:t>Mark</a:t>
            </a:r>
            <a:r>
              <a:rPr lang="en-GB" dirty="0"/>
              <a:t> every </a:t>
            </a:r>
            <a:r>
              <a:rPr lang="en-GB" dirty="0" err="1"/>
              <a:t>minterm</a:t>
            </a:r>
            <a:r>
              <a:rPr lang="en-GB" dirty="0"/>
              <a:t> that has been combined with at least one </a:t>
            </a:r>
            <a:r>
              <a:rPr lang="en-GB" dirty="0" err="1"/>
              <a:t>minterm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This process eliminates variables from the expression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0619955-6C54-CCBF-2D3D-3003E5D9C1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75809" y="2348861"/>
            <a:ext cx="1507024" cy="3014048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967D984B-DC20-A0D5-B8C1-95E6160C9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76924" y="2357653"/>
            <a:ext cx="3115560" cy="3781131"/>
          </a:xfrm>
          <a:prstGeom prst="rect">
            <a:avLst/>
          </a:prstGeom>
        </p:spPr>
      </p:pic>
      <p:pic>
        <p:nvPicPr>
          <p:cNvPr id="6" name="Immagine 5" descr="Immagine che contiene testo, Carattere, schermata, numero&#10;&#10;Il contenuto generato dall'IA potrebbe non essere corretto.">
            <a:extLst>
              <a:ext uri="{FF2B5EF4-FFF2-40B4-BE49-F238E27FC236}">
                <a16:creationId xmlns:a16="http://schemas.microsoft.com/office/drawing/2014/main" id="{6847FEDE-BC66-1183-875E-0C04002B33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310" y="2348861"/>
            <a:ext cx="3232928" cy="1408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2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98E2DBF4-2B73-A745-61DF-FB72BC377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21E26890-706C-9182-BADE-38F6247B488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Expansion Phase (3) 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90F67E30-64FF-2513-EC3F-DC45847B77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This process is </a:t>
            </a:r>
            <a:r>
              <a:rPr lang="en-GB" b="1" dirty="0"/>
              <a:t>repeated iteratively</a:t>
            </a:r>
            <a:r>
              <a:rPr lang="en-GB" dirty="0"/>
              <a:t>, comparing the newly formed terms to identify additional possible merges</a:t>
            </a:r>
          </a:p>
          <a:p>
            <a:pPr lvl="0"/>
            <a:r>
              <a:rPr lang="en-GB" dirty="0"/>
              <a:t>In this step, two terms can be combined </a:t>
            </a:r>
            <a:r>
              <a:rPr lang="en-GB" b="1" dirty="0"/>
              <a:t>only if they differ by a single bit</a:t>
            </a:r>
            <a:r>
              <a:rPr lang="en-GB" dirty="0"/>
              <a:t> and have their </a:t>
            </a:r>
            <a:r>
              <a:rPr lang="en-GB" b="1" dirty="0"/>
              <a:t>don't cares in the same positions</a:t>
            </a: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38F9C7B-EAC9-0D03-7FB8-7F40404977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393" y="2522902"/>
            <a:ext cx="3322504" cy="1926005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987D6B2B-2D09-F873-0692-0594B30C2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039" y="2533499"/>
            <a:ext cx="3115560" cy="3781131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5217DB6B-F043-2695-CC91-75EC6D81BD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15649" y="2533499"/>
            <a:ext cx="1852930" cy="3700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351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</a:t>
            </a:r>
            <a:endParaRPr dirty="0"/>
          </a:p>
        </p:txBody>
      </p:sp>
      <p:sp>
        <p:nvSpPr>
          <p:cNvPr id="84" name="Google Shape;84;p14"/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K-maps are a </a:t>
            </a:r>
            <a:r>
              <a:rPr lang="en-GB" b="1" dirty="0"/>
              <a:t>graphical method </a:t>
            </a:r>
            <a:r>
              <a:rPr lang="en-GB" dirty="0"/>
              <a:t>for simplifying Boolean  equations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works well for problems with up to </a:t>
            </a:r>
            <a:r>
              <a:rPr lang="en-GB" b="1" dirty="0"/>
              <a:t>four variables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give insight into manipulating boolean equations</a:t>
            </a:r>
          </a:p>
          <a:p>
            <a:pPr lvl="1">
              <a:spcBef>
                <a:spcPts val="0"/>
              </a:spcBef>
            </a:pPr>
            <a:r>
              <a:rPr lang="en-GB" dirty="0"/>
              <a:t>invented in 1953 by Maurice Karnaugh, a  telecommunications engineer at Bell Labs</a:t>
            </a:r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lvl="1">
              <a:spcBef>
                <a:spcPts val="0"/>
              </a:spcBef>
            </a:pPr>
            <a:endParaRPr lang="en-GB" dirty="0"/>
          </a:p>
          <a:p>
            <a:pPr marL="590550" lvl="1" indent="0">
              <a:spcBef>
                <a:spcPts val="0"/>
              </a:spcBef>
              <a:buNone/>
            </a:pPr>
            <a:endParaRPr lang="en-GB" dirty="0"/>
          </a:p>
          <a:p>
            <a:r>
              <a:rPr lang="en-GB" dirty="0"/>
              <a:t>Recall that logic minimization involves </a:t>
            </a:r>
            <a:r>
              <a:rPr lang="en-GB" b="1" dirty="0"/>
              <a:t>combining terms</a:t>
            </a:r>
          </a:p>
          <a:p>
            <a:pPr lvl="1">
              <a:spcBef>
                <a:spcPts val="0"/>
              </a:spcBef>
            </a:pPr>
            <a:r>
              <a:rPr lang="en-GB" dirty="0"/>
              <a:t>two terms containing an implicant P and the true and complementary forms of some variable A are combined to eliminate A: </a:t>
            </a:r>
          </a:p>
          <a:p>
            <a:pPr lvl="2">
              <a:spcBef>
                <a:spcPts val="0"/>
              </a:spcBef>
            </a:pPr>
            <a:r>
              <a:rPr lang="en-GB" dirty="0"/>
              <a:t>PA + PA = P</a:t>
            </a:r>
          </a:p>
          <a:p>
            <a:r>
              <a:rPr lang="en-GB" dirty="0"/>
              <a:t>Karnaugh maps make these combinable terms </a:t>
            </a:r>
            <a:r>
              <a:rPr lang="en-GB" b="1" dirty="0"/>
              <a:t>easy to see  </a:t>
            </a:r>
            <a:r>
              <a:rPr lang="en-GB" dirty="0"/>
              <a:t>by putting them next to each other in a </a:t>
            </a:r>
            <a:r>
              <a:rPr lang="en-GB" b="1" dirty="0"/>
              <a:t>grid</a:t>
            </a:r>
          </a:p>
          <a:p>
            <a:pPr lvl="1"/>
            <a:endParaRPr lang="en-GB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94A0434B-E73E-A043-006E-59BA1EAB043A}"/>
              </a:ext>
            </a:extLst>
          </p:cNvPr>
          <p:cNvCxnSpPr>
            <a:cxnSpLocks/>
          </p:cNvCxnSpPr>
          <p:nvPr/>
        </p:nvCxnSpPr>
        <p:spPr>
          <a:xfrm>
            <a:off x="2157985" y="547667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Immagine 3">
            <a:extLst>
              <a:ext uri="{FF2B5EF4-FFF2-40B4-BE49-F238E27FC236}">
                <a16:creationId xmlns:a16="http://schemas.microsoft.com/office/drawing/2014/main" id="{37B3C80D-88DA-7108-7D8B-9EACDE74B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3163" y="2496801"/>
            <a:ext cx="5873262" cy="2054398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3B06FEB8-9E6C-04A0-3B6E-BBBC50526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AF78A1BB-427B-D8AA-17C1-23346841E22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Expansion Phase (3) 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72FF25F6-AEC1-6FF0-3579-B82DC37880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This process continues </a:t>
            </a:r>
            <a:r>
              <a:rPr lang="en-GB" b="1" dirty="0"/>
              <a:t>until no further combinations are possible</a:t>
            </a:r>
          </a:p>
          <a:p>
            <a:pPr lvl="0"/>
            <a:r>
              <a:rPr lang="en-GB" dirty="0"/>
              <a:t>The terms that have not been combined are identified as </a:t>
            </a:r>
            <a:r>
              <a:rPr lang="en-GB" b="1" dirty="0"/>
              <a:t>prime implicants</a:t>
            </a:r>
          </a:p>
          <a:p>
            <a:pPr lvl="0"/>
            <a:endParaRPr lang="en-GB" b="1" dirty="0"/>
          </a:p>
          <a:p>
            <a:pPr lvl="0"/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A45D39C-8E58-A251-F957-E37D531D99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23" y="2075474"/>
            <a:ext cx="1407664" cy="1415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665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74674143-D0F5-0580-3830-38A477543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1F239D58-AE5E-F241-49E7-51BEF4ED00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Combination Phase (1)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AA759A9-A71C-D45F-549B-73430F61C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25372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We have to select a </a:t>
            </a:r>
            <a:r>
              <a:rPr lang="en-GB" b="1" dirty="0"/>
              <a:t>minimal set of prime implicants</a:t>
            </a:r>
            <a:r>
              <a:rPr lang="en-GB" dirty="0"/>
              <a:t> 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endParaRPr lang="en-GB" sz="200" dirty="0"/>
          </a:p>
          <a:p>
            <a:pPr lvl="0"/>
            <a:r>
              <a:rPr lang="en-GB" dirty="0"/>
              <a:t>Identify </a:t>
            </a:r>
            <a:r>
              <a:rPr lang="en-GB" b="1" dirty="0"/>
              <a:t>essential prime implicants:</a:t>
            </a:r>
            <a:r>
              <a:rPr lang="en-GB" dirty="0"/>
              <a:t> cover </a:t>
            </a:r>
            <a:r>
              <a:rPr lang="en-GB" dirty="0" err="1"/>
              <a:t>minterms</a:t>
            </a:r>
            <a:r>
              <a:rPr lang="en-GB" dirty="0"/>
              <a:t> not covered by others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dirty="0"/>
              <a:t>These essential prime implicants, cover also  </a:t>
            </a:r>
            <a:r>
              <a:rPr lang="en-GB" dirty="0" err="1"/>
              <a:t>minterms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lvl="0"/>
            <a:r>
              <a:rPr lang="en-GB" b="1" dirty="0"/>
              <a:t>Select additional prime implicants</a:t>
            </a:r>
            <a:r>
              <a:rPr lang="en-GB" dirty="0"/>
              <a:t> to cover remaining </a:t>
            </a:r>
            <a:r>
              <a:rPr lang="en-GB" dirty="0" err="1"/>
              <a:t>minterms</a:t>
            </a:r>
            <a:r>
              <a:rPr lang="en-GB" dirty="0"/>
              <a:t>:</a:t>
            </a:r>
          </a:p>
          <a:p>
            <a:pPr lvl="0"/>
            <a:endParaRPr lang="en-GB" dirty="0"/>
          </a:p>
          <a:p>
            <a:pPr lvl="0"/>
            <a:endParaRPr lang="en-GB" dirty="0"/>
          </a:p>
          <a:p>
            <a:pPr marL="120650" lvl="0" indent="0">
              <a:buNone/>
            </a:pPr>
            <a:endParaRPr lang="en-GB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A9E4AD94-A262-C775-47B5-80DD764986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317" y="1413199"/>
            <a:ext cx="7991000" cy="1746723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04683856-6757-6BE3-1DCA-2113F44F97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84" y="3572007"/>
            <a:ext cx="3568701" cy="502061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66EFC2D9-353E-FD3F-85CF-FFC0482674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1984" y="4492003"/>
            <a:ext cx="4445792" cy="502061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EB721991-C42B-2D81-0198-612F9DC9EB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1984" y="5341725"/>
            <a:ext cx="4445792" cy="505541"/>
          </a:xfrm>
          <a:prstGeom prst="rect">
            <a:avLst/>
          </a:prstGeom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4A22CDF2-DBBA-F56E-A7CB-CD78A2A291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984" y="5992830"/>
            <a:ext cx="3457137" cy="404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155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B0C00244-9736-2DE7-71FD-904C5A438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605A172-B325-3042-590A-917FF4CB47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Combination Phase (2)  </a:t>
            </a:r>
            <a:endParaRPr dirty="0"/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ACD25A42-0F50-F69C-4B01-9E459FD07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767" y="1396292"/>
            <a:ext cx="5320364" cy="4684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54598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103EA6F4-11F6-CF22-A4FA-264D74D87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00B3446B-97E3-C8EE-14E4-7390FA539FA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Conclusions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A55E89B6-B24F-487B-ED09-DC3650025E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K-maps are simple and works well for four variables</a:t>
            </a:r>
          </a:p>
          <a:p>
            <a:pPr lvl="0"/>
            <a:endParaRPr lang="en-GB" dirty="0"/>
          </a:p>
          <a:p>
            <a:pPr lvl="0"/>
            <a:r>
              <a:rPr lang="en-GB" dirty="0"/>
              <a:t>Quine–McCluskey: systematic and automatable approach </a:t>
            </a:r>
          </a:p>
          <a:p>
            <a:pPr lvl="1"/>
            <a:r>
              <a:rPr lang="en-GB" dirty="0"/>
              <a:t>suitable for CAD tools: tabular structure translates well into software algorithms </a:t>
            </a:r>
          </a:p>
          <a:p>
            <a:pPr lvl="1"/>
            <a:r>
              <a:rPr lang="en-GB" dirty="0"/>
              <a:t>Its </a:t>
            </a:r>
            <a:r>
              <a:rPr lang="en-GB" b="1" dirty="0"/>
              <a:t>computational complexity grows exponentially</a:t>
            </a:r>
            <a:r>
              <a:rPr lang="en-GB" dirty="0"/>
              <a:t> with the number of variables</a:t>
            </a:r>
          </a:p>
          <a:p>
            <a:pPr lvl="1"/>
            <a:endParaRPr lang="en-GB" dirty="0"/>
          </a:p>
          <a:p>
            <a:pPr lvl="0"/>
            <a:r>
              <a:rPr lang="en-GB" dirty="0"/>
              <a:t>Modern CAD systems employ </a:t>
            </a:r>
            <a:r>
              <a:rPr lang="en-GB" b="1" dirty="0"/>
              <a:t>heuristic</a:t>
            </a:r>
            <a:r>
              <a:rPr lang="en-GB" dirty="0"/>
              <a:t> (Espresso algorithm) to find </a:t>
            </a:r>
            <a:r>
              <a:rPr lang="en-GB" b="1" dirty="0"/>
              <a:t>near-optimal implementations</a:t>
            </a:r>
            <a:r>
              <a:rPr lang="en-GB" dirty="0"/>
              <a:t> of logic functions when exact algorithms become computationally infeasible</a:t>
            </a:r>
          </a:p>
        </p:txBody>
      </p:sp>
    </p:spTree>
    <p:extLst>
      <p:ext uri="{BB962C8B-B14F-4D97-AF65-F5344CB8AC3E}">
        <p14:creationId xmlns:p14="http://schemas.microsoft.com/office/powerpoint/2010/main" val="897703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E8DA0828-5C58-FD70-686B-F97EBCE19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D4A7975D-BA3F-B740-5F0B-3E3B4EA6A5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Geometry of Logic (1)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DCC58ACD-6E6B-532D-549E-567591B141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071896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A binary number with n bits </a:t>
            </a:r>
            <a:r>
              <a:rPr lang="en-GB" b="1" dirty="0"/>
              <a:t>can be represented as a point in an n-dimensional space</a:t>
            </a:r>
            <a:endParaRPr lang="en-GB" dirty="0"/>
          </a:p>
          <a:p>
            <a:pPr lvl="1"/>
            <a:r>
              <a:rPr lang="en-GB" dirty="0"/>
              <a:t>0 bits, one possible value (0), form a point (</a:t>
            </a:r>
            <a:r>
              <a:rPr lang="en-GB" b="1" dirty="0"/>
              <a:t>0-cube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1 bit, two possible values (0, 1), form a line segment (</a:t>
            </a:r>
            <a:r>
              <a:rPr lang="en-GB" b="1" dirty="0"/>
              <a:t>1-cube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2 bits, four combinations (00, 01, 10, 11) form the vertices of a square (</a:t>
            </a:r>
            <a:r>
              <a:rPr lang="en-GB" b="1" dirty="0"/>
              <a:t>2-cube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3 bits, 8 combination, form a cube (</a:t>
            </a:r>
            <a:r>
              <a:rPr lang="en-GB" b="1" dirty="0"/>
              <a:t>3-cube</a:t>
            </a:r>
            <a:r>
              <a:rPr lang="en-GB" dirty="0"/>
              <a:t>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Projecting the 2-cube into a third dimension and adding a 0 or 1 as a suffix, we obtain the 3-cube.</a:t>
            </a:r>
          </a:p>
          <a:p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cxnSp>
        <p:nvCxnSpPr>
          <p:cNvPr id="5" name="Connettore 1 4">
            <a:extLst>
              <a:ext uri="{FF2B5EF4-FFF2-40B4-BE49-F238E27FC236}">
                <a16:creationId xmlns:a16="http://schemas.microsoft.com/office/drawing/2014/main" id="{4D508641-3AE2-C9B4-AE48-1F0E2CC291BD}"/>
              </a:ext>
            </a:extLst>
          </p:cNvPr>
          <p:cNvCxnSpPr>
            <a:cxnSpLocks/>
          </p:cNvCxnSpPr>
          <p:nvPr/>
        </p:nvCxnSpPr>
        <p:spPr>
          <a:xfrm>
            <a:off x="2157985" y="5476670"/>
            <a:ext cx="8534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 descr="Immagine che contiene diagramma, linea, Disegno tecnico, Piano&#10;&#10;Il contenuto generato dall'IA potrebbe non essere corretto.">
            <a:extLst>
              <a:ext uri="{FF2B5EF4-FFF2-40B4-BE49-F238E27FC236}">
                <a16:creationId xmlns:a16="http://schemas.microsoft.com/office/drawing/2014/main" id="{3A9AD0B6-380E-C24C-13D2-03FAF85402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276" y="3237802"/>
            <a:ext cx="8436024" cy="2431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4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F1F9FA72-2434-42A6-9C8E-3E8E10414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6791E7AB-E749-6C11-E208-5379073995C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Geometry of Logic (2) 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8E1C280D-9ABF-DDF2-C48D-25B0D3DDEE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Four-dimensional Cube (</a:t>
            </a:r>
            <a:r>
              <a:rPr lang="en-GB" b="1" dirty="0"/>
              <a:t>4-Cube</a:t>
            </a:r>
            <a:r>
              <a:rPr lang="en-GB" dirty="0"/>
              <a:t>)</a:t>
            </a:r>
          </a:p>
          <a:p>
            <a:pPr lvl="1">
              <a:spcBef>
                <a:spcPts val="0"/>
              </a:spcBef>
            </a:pPr>
            <a:r>
              <a:rPr lang="en-GB" dirty="0"/>
              <a:t>Extends the concept of the 3-cube to four variables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A 4-bit number has 16 combinations → </a:t>
            </a:r>
            <a:r>
              <a:rPr lang="en-GB" b="1" dirty="0"/>
              <a:t>cannot be directly visualized</a:t>
            </a:r>
          </a:p>
          <a:p>
            <a:pPr lvl="1">
              <a:spcBef>
                <a:spcPts val="0"/>
              </a:spcBef>
            </a:pPr>
            <a:r>
              <a:rPr lang="en-GB" dirty="0"/>
              <a:t>Represented as two 3D cubes:</a:t>
            </a:r>
          </a:p>
          <a:p>
            <a:pPr lvl="2">
              <a:spcBef>
                <a:spcPts val="0"/>
              </a:spcBef>
            </a:pPr>
            <a:r>
              <a:rPr lang="en-GB" dirty="0"/>
              <a:t>Front cube: fourth bit = 0</a:t>
            </a:r>
          </a:p>
          <a:p>
            <a:pPr lvl="2">
              <a:spcBef>
                <a:spcPts val="0"/>
              </a:spcBef>
            </a:pPr>
            <a:r>
              <a:rPr lang="en-GB" dirty="0"/>
              <a:t>Back cube: fourth bit = 1</a:t>
            </a:r>
          </a:p>
          <a:p>
            <a:pPr lvl="1">
              <a:spcBef>
                <a:spcPts val="0"/>
              </a:spcBef>
            </a:pPr>
            <a:r>
              <a:rPr lang="en-GB" dirty="0"/>
              <a:t>Each cube contains all combinations of the first three variables</a:t>
            </a:r>
          </a:p>
          <a:p>
            <a:pPr lvl="1">
              <a:spcBef>
                <a:spcPts val="0"/>
              </a:spcBef>
            </a:pPr>
            <a:endParaRPr lang="en-GB" sz="1000" dirty="0"/>
          </a:p>
          <a:p>
            <a:pPr lvl="0"/>
            <a:r>
              <a:rPr lang="en-GB" b="1" dirty="0"/>
              <a:t>Generalization to n-Cubes</a:t>
            </a:r>
          </a:p>
          <a:p>
            <a:pPr lvl="1">
              <a:spcBef>
                <a:spcPts val="0"/>
              </a:spcBef>
            </a:pPr>
            <a:r>
              <a:rPr lang="en-GB" dirty="0"/>
              <a:t>0-cube: a single point</a:t>
            </a:r>
          </a:p>
          <a:p>
            <a:pPr lvl="1">
              <a:spcBef>
                <a:spcPts val="0"/>
              </a:spcBef>
            </a:pPr>
            <a:r>
              <a:rPr lang="en-GB" dirty="0"/>
              <a:t>n-cube: created by projecting an (n–1)-cube:</a:t>
            </a:r>
          </a:p>
          <a:p>
            <a:pPr lvl="2">
              <a:spcBef>
                <a:spcPts val="0"/>
              </a:spcBef>
            </a:pPr>
            <a:r>
              <a:rPr lang="en-GB" dirty="0"/>
              <a:t>Add suffix 0 to all points of the original cube</a:t>
            </a:r>
          </a:p>
          <a:p>
            <a:pPr lvl="2">
              <a:spcBef>
                <a:spcPts val="0"/>
              </a:spcBef>
            </a:pPr>
            <a:r>
              <a:rPr lang="en-GB" dirty="0"/>
              <a:t>Add suffix 1 to all points of the projected cube</a:t>
            </a:r>
          </a:p>
          <a:p>
            <a:pPr lvl="2">
              <a:spcBef>
                <a:spcPts val="0"/>
              </a:spcBef>
            </a:pPr>
            <a:endParaRPr lang="en-GB" sz="1000" dirty="0"/>
          </a:p>
          <a:p>
            <a:r>
              <a:rPr lang="en-GB" b="1" dirty="0"/>
              <a:t>Logical Adjacency</a:t>
            </a:r>
          </a:p>
          <a:p>
            <a:pPr lvl="1">
              <a:spcBef>
                <a:spcPts val="0"/>
              </a:spcBef>
            </a:pPr>
            <a:r>
              <a:rPr lang="en-GB" dirty="0"/>
              <a:t>Moving along one edge of the cube </a:t>
            </a:r>
            <a:r>
              <a:rPr lang="en-GB" b="1" dirty="0"/>
              <a:t>changes only one variable</a:t>
            </a:r>
          </a:p>
          <a:p>
            <a:pPr lvl="1">
              <a:spcBef>
                <a:spcPts val="0"/>
              </a:spcBef>
            </a:pPr>
            <a:r>
              <a:rPr lang="en-GB" dirty="0"/>
              <a:t>Points are at distance 1 in the binary space.</a:t>
            </a:r>
          </a:p>
          <a:p>
            <a:pPr lvl="1">
              <a:spcBef>
                <a:spcPts val="0"/>
              </a:spcBef>
            </a:pPr>
            <a:r>
              <a:rPr lang="en-GB" dirty="0"/>
              <a:t>This property forms the basis for grouping </a:t>
            </a:r>
            <a:r>
              <a:rPr lang="en-GB" dirty="0" err="1"/>
              <a:t>minterms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44216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B32AF06-D276-50C3-D989-E64400CB9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16ED078A-7C21-3F15-51B2-0DDCB71D56B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Unfolding (1) </a:t>
            </a:r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F2085036-22F1-89F8-E21E-28BACA3A02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GB" dirty="0"/>
              <a:t>The 3-cube can be unfolded onto a plane to form a two-dimensional layout</a:t>
            </a:r>
          </a:p>
          <a:p>
            <a:pPr lvl="1"/>
            <a:r>
              <a:rPr lang="en-GB" dirty="0"/>
              <a:t>preserve spatial adjacency between vertices as much as possible</a:t>
            </a:r>
          </a:p>
          <a:p>
            <a:pPr lvl="1"/>
            <a:r>
              <a:rPr lang="en-GB" dirty="0"/>
              <a:t>each vertex represents a unique 3-bit combination</a:t>
            </a:r>
          </a:p>
          <a:p>
            <a:pPr lvl="1"/>
            <a:r>
              <a:rPr lang="en-GB" dirty="0"/>
              <a:t>adjacent vertices differ by the value of only one variable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To maintain adjacency, variables are arranged in </a:t>
            </a:r>
            <a:r>
              <a:rPr lang="en-GB" b="1" dirty="0"/>
              <a:t>Gray code order</a:t>
            </a:r>
            <a:endParaRPr lang="en-GB" dirty="0"/>
          </a:p>
          <a:p>
            <a:pPr lvl="1"/>
            <a:r>
              <a:rPr lang="en-GB" dirty="0"/>
              <a:t>consecutive combinations differ by only one bit</a:t>
            </a:r>
          </a:p>
          <a:p>
            <a:pPr lvl="1"/>
            <a:r>
              <a:rPr lang="en-GB" dirty="0"/>
              <a:t>00 → 01 → 11 → 10 instead of 00 → 01 → 10 → 11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94BCCBD8-BAC9-8174-329A-DC6D53EAB1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3492" y="2922185"/>
            <a:ext cx="2664070" cy="217805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8487DC13-408B-3EA0-14C0-EC5BAFFB48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552" y="3119288"/>
            <a:ext cx="4805471" cy="1783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77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05512921-52BA-C7CE-39EC-DD480F123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984DE482-6DEE-1DA2-CE9C-9154F497FD0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Unfolding (2) 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29CA7A2D-184A-4DC1-3D9A-59348C0723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same projection method applies to higher-dimensional cubes</a:t>
            </a:r>
          </a:p>
          <a:p>
            <a:pPr lvl="1"/>
            <a:r>
              <a:rPr lang="en-GB" dirty="0"/>
              <a:t>a 4-cube cannot be directly visualized but can be shown as two connected 3-cubes</a:t>
            </a:r>
          </a:p>
          <a:p>
            <a:pPr lvl="1"/>
            <a:r>
              <a:rPr lang="en-GB" dirty="0"/>
              <a:t>adjacency between vertices is preserved using the same Gray code principle</a:t>
            </a:r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90AACE43-0C12-D1A6-B1F5-DEF052C1E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1700" y="2436421"/>
            <a:ext cx="8586414" cy="400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3301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779CB51-213F-89A9-9A82-7FCC1C59E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39E84E61-E576-AB0B-5A8D-167FA987005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Karnaugh maps (1) </a:t>
            </a:r>
            <a:endParaRPr dirty="0"/>
          </a:p>
        </p:txBody>
      </p:sp>
      <p:sp>
        <p:nvSpPr>
          <p:cNvPr id="84" name="Google Shape;84;p14">
            <a:extLst>
              <a:ext uri="{FF2B5EF4-FFF2-40B4-BE49-F238E27FC236}">
                <a16:creationId xmlns:a16="http://schemas.microsoft.com/office/drawing/2014/main" id="{13225F13-CB94-11F0-2E04-E7829D15A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2750" y="1138733"/>
            <a:ext cx="8818500" cy="53095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GB" dirty="0"/>
              <a:t>The Karnaugh map is derived from the n-cube representation</a:t>
            </a:r>
          </a:p>
          <a:p>
            <a:pPr lvl="1"/>
            <a:r>
              <a:rPr lang="en-GB" dirty="0"/>
              <a:t>each cell in the map corresponds to a vertex (</a:t>
            </a:r>
            <a:r>
              <a:rPr lang="en-GB" dirty="0" err="1"/>
              <a:t>minterm</a:t>
            </a:r>
            <a:r>
              <a:rPr lang="en-GB" dirty="0"/>
              <a:t>) of the cube</a:t>
            </a:r>
          </a:p>
          <a:p>
            <a:pPr lvl="1"/>
            <a:r>
              <a:rPr lang="en-GB" dirty="0"/>
              <a:t>it preserves the topological relationships of the cube:</a:t>
            </a:r>
          </a:p>
          <a:p>
            <a:pPr lvl="1"/>
            <a:r>
              <a:rPr lang="en-GB" dirty="0"/>
              <a:t>vertices that were adjacent in the cube remain adjacent in the map</a:t>
            </a:r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1E67F236-D297-39EE-F1B8-CEEAB39A74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71" y="2823393"/>
            <a:ext cx="3879850" cy="1883422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EA3E0562-60AD-246C-F0E5-93AE5CCFF7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2823393"/>
            <a:ext cx="4175858" cy="389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758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>
          <a:extLst>
            <a:ext uri="{FF2B5EF4-FFF2-40B4-BE49-F238E27FC236}">
              <a16:creationId xmlns:a16="http://schemas.microsoft.com/office/drawing/2014/main" id="{4D3229CA-9214-2F0F-F0A9-0228305C5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>
            <a:extLst>
              <a:ext uri="{FF2B5EF4-FFF2-40B4-BE49-F238E27FC236}">
                <a16:creationId xmlns:a16="http://schemas.microsoft.com/office/drawing/2014/main" id="{7C260AC1-B224-3436-AC55-81382D8CBC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11700" y="421233"/>
            <a:ext cx="8520600" cy="622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GB" dirty="0"/>
              <a:t>Karnaugh maps (2)  </a:t>
            </a:r>
            <a:endParaRPr dirty="0"/>
          </a:p>
        </p:txBody>
      </p:sp>
      <p:pic>
        <p:nvPicPr>
          <p:cNvPr id="2" name="Immagine 1">
            <a:extLst>
              <a:ext uri="{FF2B5EF4-FFF2-40B4-BE49-F238E27FC236}">
                <a16:creationId xmlns:a16="http://schemas.microsoft.com/office/drawing/2014/main" id="{5487C304-DCA4-A204-2939-82713C209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035" y="1278851"/>
            <a:ext cx="3137396" cy="177986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AFAC328D-9CCB-A979-FF1E-3267A95D34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135" y="1322811"/>
            <a:ext cx="3279531" cy="2045648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410A1738-A5FB-7BE4-BB06-F601CFA939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5682" y="3323492"/>
            <a:ext cx="3205749" cy="3113275"/>
          </a:xfrm>
          <a:prstGeom prst="rect">
            <a:avLst/>
          </a:prstGeom>
        </p:spPr>
      </p:pic>
      <p:pic>
        <p:nvPicPr>
          <p:cNvPr id="5" name="Immagine 4">
            <a:extLst>
              <a:ext uri="{FF2B5EF4-FFF2-40B4-BE49-F238E27FC236}">
                <a16:creationId xmlns:a16="http://schemas.microsoft.com/office/drawing/2014/main" id="{68B5507D-9336-5BAD-66D4-0E1FCA3A1F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1680" y="3368459"/>
            <a:ext cx="3279531" cy="3273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514073"/>
      </p:ext>
    </p:extLst>
  </p:cSld>
  <p:clrMapOvr>
    <a:masterClrMapping/>
  </p:clrMapOvr>
</p:sld>
</file>

<file path=ppt/theme/theme1.xml><?xml version="1.0" encoding="utf-8"?>
<a:theme xmlns:a="http://schemas.openxmlformats.org/drawingml/2006/main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607D8B"/>
      </a:accent3>
      <a:accent4>
        <a:srgbClr val="78909C"/>
      </a:accent4>
      <a:accent5>
        <a:srgbClr val="57BB8A"/>
      </a:accent5>
      <a:accent6>
        <a:srgbClr val="DCE755"/>
      </a:accent6>
      <a:hlink>
        <a:srgbClr val="57BB8A"/>
      </a:hlink>
      <a:folHlink>
        <a:srgbClr val="57BB8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FA822B18A0634FB7342CF29752587A" ma:contentTypeVersion="12" ma:contentTypeDescription="Creare un nuovo documento." ma:contentTypeScope="" ma:versionID="4c8b1e8002f5a6c880c83187af115cef">
  <xsd:schema xmlns:xsd="http://www.w3.org/2001/XMLSchema" xmlns:xs="http://www.w3.org/2001/XMLSchema" xmlns:p="http://schemas.microsoft.com/office/2006/metadata/properties" xmlns:ns2="3bd0d43f-5e5b-43cd-b6fc-691bd77672c6" xmlns:ns3="e9b5433c-2372-4cb7-8bab-09518096b29b" targetNamespace="http://schemas.microsoft.com/office/2006/metadata/properties" ma:root="true" ma:fieldsID="618b708abf3b656f834d84e193700042" ns2:_="" ns3:_="">
    <xsd:import namespace="3bd0d43f-5e5b-43cd-b6fc-691bd77672c6"/>
    <xsd:import namespace="e9b5433c-2372-4cb7-8bab-09518096b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d0d43f-5e5b-43cd-b6fc-691bd77672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Tag immagine" ma:readOnly="false" ma:fieldId="{5cf76f15-5ced-4ddc-b409-7134ff3c332f}" ma:taxonomyMulti="true" ma:sspId="b3f316dc-fb4b-4146-8b22-f4ef2efe4b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b5433c-2372-4cb7-8bab-09518096b29b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ac4bbe8c-9a55-4d5f-b385-d948ddfe6c4d}" ma:internalName="TaxCatchAll" ma:showField="CatchAllData" ma:web="e9b5433c-2372-4cb7-8bab-09518096b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9b5433c-2372-4cb7-8bab-09518096b29b" xsi:nil="true"/>
    <lcf76f155ced4ddcb4097134ff3c332f xmlns="3bd0d43f-5e5b-43cd-b6fc-691bd77672c6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07104EA-B74B-4E24-959A-7FA2D7B16B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d0d43f-5e5b-43cd-b6fc-691bd77672c6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14236D-9FAD-4894-8A09-B648BE89B52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9A1392A-F9C5-4A0D-8864-DAD0DEA08779}">
  <ds:schemaRefs>
    <ds:schemaRef ds:uri="http://purl.org/dc/dcmitype/"/>
    <ds:schemaRef ds:uri="e9b5433c-2372-4cb7-8bab-09518096b29b"/>
    <ds:schemaRef ds:uri="http://schemas.microsoft.com/office/2006/documentManagement/types"/>
    <ds:schemaRef ds:uri="http://schemas.microsoft.com/office/infopath/2007/PartnerControls"/>
    <ds:schemaRef ds:uri="http://www.w3.org/XML/1998/namespace"/>
    <ds:schemaRef ds:uri="http://purl.org/dc/elements/1.1/"/>
    <ds:schemaRef ds:uri="http://purl.org/dc/terms/"/>
    <ds:schemaRef ds:uri="http://schemas.openxmlformats.org/package/2006/metadata/core-properties"/>
    <ds:schemaRef ds:uri="3bd0d43f-5e5b-43cd-b6fc-691bd77672c6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9696</TotalTime>
  <Words>1635</Words>
  <Application>Microsoft Macintosh PowerPoint</Application>
  <PresentationFormat>Presentazione su schermo (4:3)</PresentationFormat>
  <Paragraphs>307</Paragraphs>
  <Slides>33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33</vt:i4>
      </vt:variant>
    </vt:vector>
  </HeadingPairs>
  <TitlesOfParts>
    <vt:vector size="37" baseType="lpstr">
      <vt:lpstr>Arial</vt:lpstr>
      <vt:lpstr>Economica</vt:lpstr>
      <vt:lpstr>Open Sans</vt:lpstr>
      <vt:lpstr>Luxe</vt:lpstr>
      <vt:lpstr>Graphical Minimization Methods</vt:lpstr>
      <vt:lpstr>Index</vt:lpstr>
      <vt:lpstr>Introduction </vt:lpstr>
      <vt:lpstr>Geometry of Logic (1) </vt:lpstr>
      <vt:lpstr>Geometry of Logic (2)  </vt:lpstr>
      <vt:lpstr>Unfolding (1) </vt:lpstr>
      <vt:lpstr>Unfolding (2)  </vt:lpstr>
      <vt:lpstr>Karnaugh maps (1) </vt:lpstr>
      <vt:lpstr>Karnaugh maps (2)  </vt:lpstr>
      <vt:lpstr>Map construction </vt:lpstr>
      <vt:lpstr>Wrapping around </vt:lpstr>
      <vt:lpstr>SOP Synthesis </vt:lpstr>
      <vt:lpstr>Groupings (1) </vt:lpstr>
      <vt:lpstr>Groupings (2)  </vt:lpstr>
      <vt:lpstr>Groupings (3)  </vt:lpstr>
      <vt:lpstr>Groupings (4) </vt:lpstr>
      <vt:lpstr>Groupings (5) </vt:lpstr>
      <vt:lpstr>Groupings (6) </vt:lpstr>
      <vt:lpstr>POS Synthesis </vt:lpstr>
      <vt:lpstr>Multiple Minimal Forms </vt:lpstr>
      <vt:lpstr>Seven-segment Display Controller (1)</vt:lpstr>
      <vt:lpstr>Seven-segment Display Controller (2)</vt:lpstr>
      <vt:lpstr>Don’t Cares (1)</vt:lpstr>
      <vt:lpstr>Don’t Cares (2)</vt:lpstr>
      <vt:lpstr>Quine–McCluskey Method (1) </vt:lpstr>
      <vt:lpstr>Quine–McCluskey Method (2) </vt:lpstr>
      <vt:lpstr>Expansion Phase (1) </vt:lpstr>
      <vt:lpstr>Expansion Phase (2)  </vt:lpstr>
      <vt:lpstr>Expansion Phase (3)  </vt:lpstr>
      <vt:lpstr>Expansion Phase (3)  </vt:lpstr>
      <vt:lpstr>Combination Phase (1) </vt:lpstr>
      <vt:lpstr>Combination Phase (2)  </vt:lpstr>
      <vt:lpstr>Conclusions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Digital Abstraction</dc:title>
  <dc:subject/>
  <dc:creator/>
  <cp:keywords/>
  <dc:description/>
  <cp:lastModifiedBy>Riccardo Berta</cp:lastModifiedBy>
  <cp:revision>22</cp:revision>
  <dcterms:modified xsi:type="dcterms:W3CDTF">2025-10-30T21:53:21Z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0x010100B8FA822B18A0634FB7342CF29752587A</vt:lpwstr>
  </property>
</Properties>
</file>