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2"/>
  </p:notesMasterIdLst>
  <p:sldIdLst>
    <p:sldId id="256" r:id="rId5"/>
    <p:sldId id="259" r:id="rId6"/>
    <p:sldId id="278" r:id="rId7"/>
    <p:sldId id="257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305" r:id="rId17"/>
    <p:sldId id="304" r:id="rId18"/>
    <p:sldId id="306" r:id="rId19"/>
    <p:sldId id="270" r:id="rId20"/>
    <p:sldId id="271" r:id="rId21"/>
    <p:sldId id="272" r:id="rId22"/>
    <p:sldId id="273" r:id="rId23"/>
    <p:sldId id="275" r:id="rId24"/>
    <p:sldId id="281" r:id="rId25"/>
    <p:sldId id="282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3"/>
      <p:bold r:id="rId34"/>
      <p:italic r:id="rId35"/>
      <p:bold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200B3-4717-AF46-9058-CDF2EC146C1F}" v="91" dt="2025-09-23T11:43:26.6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1963"/>
  </p:normalViewPr>
  <p:slideViewPr>
    <p:cSldViewPr snapToGrid="0" snapToObjects="1">
      <p:cViewPr varScale="1">
        <p:scale>
          <a:sx n="93" d="100"/>
          <a:sy n="93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redo custSel addSld delSld modSld">
      <pc:chgData name="Riccardo Berta" userId="c8694f89-bba4-4576-b0a8-456619ca5a8c" providerId="ADAL" clId="{FDDBFC5A-5EA9-5330-BEB8-433D7E3B4C4E}" dt="2025-09-23T11:43:57.291" v="2764" actId="1035"/>
      <pc:docMkLst>
        <pc:docMk/>
      </pc:docMkLst>
      <pc:sldChg chg="addSp delSp modSp mod">
        <pc:chgData name="Riccardo Berta" userId="c8694f89-bba4-4576-b0a8-456619ca5a8c" providerId="ADAL" clId="{FDDBFC5A-5EA9-5330-BEB8-433D7E3B4C4E}" dt="2025-09-18T11:35:42.384" v="269" actId="1076"/>
        <pc:sldMkLst>
          <pc:docMk/>
          <pc:sldMk cId="0" sldId="257"/>
        </pc:sldMkLst>
        <pc:spChg chg="mod">
          <ac:chgData name="Riccardo Berta" userId="c8694f89-bba4-4576-b0a8-456619ca5a8c" providerId="ADAL" clId="{FDDBFC5A-5EA9-5330-BEB8-433D7E3B4C4E}" dt="2025-09-18T11:35:42.384" v="269" actId="1076"/>
          <ac:spMkLst>
            <pc:docMk/>
            <pc:sldMk cId="0" sldId="257"/>
            <ac:spMk id="2" creationId="{73D05A5B-F314-1A76-16FA-1A00D54AF6D5}"/>
          </ac:spMkLst>
        </pc:spChg>
        <pc:spChg chg="mod">
          <ac:chgData name="Riccardo Berta" userId="c8694f89-bba4-4576-b0a8-456619ca5a8c" providerId="ADAL" clId="{FDDBFC5A-5EA9-5330-BEB8-433D7E3B4C4E}" dt="2025-09-18T11:35:42.384" v="269" actId="1076"/>
          <ac:spMkLst>
            <pc:docMk/>
            <pc:sldMk cId="0" sldId="257"/>
            <ac:spMk id="5" creationId="{F74B2EF6-C10C-7ADE-E4E5-FA485BF2284E}"/>
          </ac:spMkLst>
        </pc:spChg>
        <pc:spChg chg="mod">
          <ac:chgData name="Riccardo Berta" userId="c8694f89-bba4-4576-b0a8-456619ca5a8c" providerId="ADAL" clId="{FDDBFC5A-5EA9-5330-BEB8-433D7E3B4C4E}" dt="2025-09-18T11:35:42.384" v="269" actId="1076"/>
          <ac:spMkLst>
            <pc:docMk/>
            <pc:sldMk cId="0" sldId="257"/>
            <ac:spMk id="6" creationId="{969D3430-6173-9A7C-80A8-8A79A8A46751}"/>
          </ac:spMkLst>
        </pc:spChg>
        <pc:spChg chg="mod">
          <ac:chgData name="Riccardo Berta" userId="c8694f89-bba4-4576-b0a8-456619ca5a8c" providerId="ADAL" clId="{FDDBFC5A-5EA9-5330-BEB8-433D7E3B4C4E}" dt="2025-09-18T11:35:42.384" v="269" actId="1076"/>
          <ac:spMkLst>
            <pc:docMk/>
            <pc:sldMk cId="0" sldId="257"/>
            <ac:spMk id="7" creationId="{9DB2F31E-FE0F-46D9-5022-A30E503B5298}"/>
          </ac:spMkLst>
        </pc:spChg>
        <pc:spChg chg="mod">
          <ac:chgData name="Riccardo Berta" userId="c8694f89-bba4-4576-b0a8-456619ca5a8c" providerId="ADAL" clId="{FDDBFC5A-5EA9-5330-BEB8-433D7E3B4C4E}" dt="2025-09-18T09:26:29.554" v="235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18T11:35:42.384" v="269" actId="1076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FDDBFC5A-5EA9-5330-BEB8-433D7E3B4C4E}" dt="2025-09-23T11:40:58.127" v="2698" actId="1076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09-23T11:40:58.127" v="2698" actId="1076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09-19T08:32:30.232" v="340" actId="1076"/>
        <pc:sldMkLst>
          <pc:docMk/>
          <pc:sldMk cId="3239712184" sldId="260"/>
        </pc:sldMkLst>
        <pc:spChg chg="mod">
          <ac:chgData name="Riccardo Berta" userId="c8694f89-bba4-4576-b0a8-456619ca5a8c" providerId="ADAL" clId="{FDDBFC5A-5EA9-5330-BEB8-433D7E3B4C4E}" dt="2025-09-19T07:22:14.668" v="317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9T08:32:30.232" v="340" actId="1076"/>
          <ac:picMkLst>
            <pc:docMk/>
            <pc:sldMk cId="3239712184" sldId="260"/>
            <ac:picMk id="5" creationId="{05801E65-0963-39ED-B67F-07C6206263EF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9T07:22:52.733" v="327" actId="20577"/>
        <pc:sldMkLst>
          <pc:docMk/>
          <pc:sldMk cId="723946338" sldId="261"/>
        </pc:sldMkLst>
        <pc:spChg chg="mod">
          <ac:chgData name="Riccardo Berta" userId="c8694f89-bba4-4576-b0a8-456619ca5a8c" providerId="ADAL" clId="{FDDBFC5A-5EA9-5330-BEB8-433D7E3B4C4E}" dt="2025-09-19T07:22:52.733" v="327" actId="20577"/>
          <ac:spMkLst>
            <pc:docMk/>
            <pc:sldMk cId="723946338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9T07:22:50.479" v="323" actId="1076"/>
          <ac:picMkLst>
            <pc:docMk/>
            <pc:sldMk cId="723946338" sldId="261"/>
            <ac:picMk id="16" creationId="{2A7937D2-199B-7CFB-80EA-A22716AA25C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3T11:41:08.036" v="2699" actId="14100"/>
        <pc:sldMkLst>
          <pc:docMk/>
          <pc:sldMk cId="1167696200" sldId="262"/>
        </pc:sldMkLst>
        <pc:spChg chg="mod">
          <ac:chgData name="Riccardo Berta" userId="c8694f89-bba4-4576-b0a8-456619ca5a8c" providerId="ADAL" clId="{FDDBFC5A-5EA9-5330-BEB8-433D7E3B4C4E}" dt="2025-09-19T08:01:29.119" v="331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19T08:43:30.303" v="414" actId="404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23T11:41:08.036" v="2699" actId="14100"/>
          <ac:picMkLst>
            <pc:docMk/>
            <pc:sldMk cId="1167696200" sldId="262"/>
            <ac:picMk id="4" creationId="{60512130-F596-AA0B-D74C-5595377B126D}"/>
          </ac:picMkLst>
        </pc:picChg>
      </pc:sldChg>
      <pc:sldChg chg="del">
        <pc:chgData name="Riccardo Berta" userId="c8694f89-bba4-4576-b0a8-456619ca5a8c" providerId="ADAL" clId="{FDDBFC5A-5EA9-5330-BEB8-433D7E3B4C4E}" dt="2025-09-23T11:04:00.674" v="2628" actId="2696"/>
        <pc:sldMkLst>
          <pc:docMk/>
          <pc:sldMk cId="1817587258" sldId="263"/>
        </pc:sldMkLst>
      </pc:sldChg>
      <pc:sldChg chg="addSp delSp modSp mod">
        <pc:chgData name="Riccardo Berta" userId="c8694f89-bba4-4576-b0a8-456619ca5a8c" providerId="ADAL" clId="{FDDBFC5A-5EA9-5330-BEB8-433D7E3B4C4E}" dt="2025-09-19T11:37:19.764" v="535" actId="1076"/>
        <pc:sldMkLst>
          <pc:docMk/>
          <pc:sldMk cId="577690146" sldId="264"/>
        </pc:sldMkLst>
        <pc:spChg chg="mod">
          <ac:chgData name="Riccardo Berta" userId="c8694f89-bba4-4576-b0a8-456619ca5a8c" providerId="ADAL" clId="{FDDBFC5A-5EA9-5330-BEB8-433D7E3B4C4E}" dt="2025-09-19T11:37:16.376" v="534" actId="1076"/>
          <ac:spMkLst>
            <pc:docMk/>
            <pc:sldMk cId="577690146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9T11:37:19.764" v="535" actId="1076"/>
          <ac:picMkLst>
            <pc:docMk/>
            <pc:sldMk cId="577690146" sldId="264"/>
            <ac:picMk id="3" creationId="{E7929392-2630-02F8-8B4C-BD7B57208D31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9T11:54:39.704" v="686" actId="1036"/>
        <pc:sldMkLst>
          <pc:docMk/>
          <pc:sldMk cId="2692772026" sldId="265"/>
        </pc:sldMkLst>
        <pc:spChg chg="mod">
          <ac:chgData name="Riccardo Berta" userId="c8694f89-bba4-4576-b0a8-456619ca5a8c" providerId="ADAL" clId="{FDDBFC5A-5EA9-5330-BEB8-433D7E3B4C4E}" dt="2025-09-19T11:54:34.377" v="681" actId="403"/>
          <ac:spMkLst>
            <pc:docMk/>
            <pc:sldMk cId="2692772026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9T11:47:53.647" v="552" actId="1076"/>
          <ac:picMkLst>
            <pc:docMk/>
            <pc:sldMk cId="2692772026" sldId="265"/>
            <ac:picMk id="4" creationId="{BB0499B8-2E1E-6176-01D4-0ED0ACD6ED66}"/>
          </ac:picMkLst>
        </pc:picChg>
        <pc:picChg chg="add mod">
          <ac:chgData name="Riccardo Berta" userId="c8694f89-bba4-4576-b0a8-456619ca5a8c" providerId="ADAL" clId="{FDDBFC5A-5EA9-5330-BEB8-433D7E3B4C4E}" dt="2025-09-19T11:54:38.762" v="684" actId="1036"/>
          <ac:picMkLst>
            <pc:docMk/>
            <pc:sldMk cId="2692772026" sldId="265"/>
            <ac:picMk id="6" creationId="{A972BB6C-FB77-3768-F25B-527337ABE68F}"/>
          </ac:picMkLst>
        </pc:picChg>
        <pc:picChg chg="add mod">
          <ac:chgData name="Riccardo Berta" userId="c8694f89-bba4-4576-b0a8-456619ca5a8c" providerId="ADAL" clId="{FDDBFC5A-5EA9-5330-BEB8-433D7E3B4C4E}" dt="2025-09-19T11:54:39.704" v="686" actId="1036"/>
          <ac:picMkLst>
            <pc:docMk/>
            <pc:sldMk cId="2692772026" sldId="265"/>
            <ac:picMk id="9" creationId="{1DDDF62B-4FAB-A271-1B20-8990CA0D43BB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9T12:16:21.521" v="759" actId="1076"/>
        <pc:sldMkLst>
          <pc:docMk/>
          <pc:sldMk cId="2331383298" sldId="266"/>
        </pc:sldMkLst>
        <pc:spChg chg="mod">
          <ac:chgData name="Riccardo Berta" userId="c8694f89-bba4-4576-b0a8-456619ca5a8c" providerId="ADAL" clId="{FDDBFC5A-5EA9-5330-BEB8-433D7E3B4C4E}" dt="2025-09-19T12:08:50.560" v="754" actId="404"/>
          <ac:spMkLst>
            <pc:docMk/>
            <pc:sldMk cId="2331383298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9T12:08:16.740" v="737" actId="1035"/>
          <ac:picMkLst>
            <pc:docMk/>
            <pc:sldMk cId="2331383298" sldId="266"/>
            <ac:picMk id="8" creationId="{FF7394C5-69BA-0304-CBC2-93BE8CF61222}"/>
          </ac:picMkLst>
        </pc:picChg>
        <pc:picChg chg="add mod">
          <ac:chgData name="Riccardo Berta" userId="c8694f89-bba4-4576-b0a8-456619ca5a8c" providerId="ADAL" clId="{FDDBFC5A-5EA9-5330-BEB8-433D7E3B4C4E}" dt="2025-09-19T12:08:16.740" v="737" actId="1035"/>
          <ac:picMkLst>
            <pc:docMk/>
            <pc:sldMk cId="2331383298" sldId="266"/>
            <ac:picMk id="9" creationId="{2F70D234-CCB2-54F8-033F-B29B8E8EEE76}"/>
          </ac:picMkLst>
        </pc:picChg>
        <pc:picChg chg="add mod">
          <ac:chgData name="Riccardo Berta" userId="c8694f89-bba4-4576-b0a8-456619ca5a8c" providerId="ADAL" clId="{FDDBFC5A-5EA9-5330-BEB8-433D7E3B4C4E}" dt="2025-09-19T12:16:21.521" v="759" actId="1076"/>
          <ac:picMkLst>
            <pc:docMk/>
            <pc:sldMk cId="2331383298" sldId="266"/>
            <ac:picMk id="10" creationId="{B60DA961-6AB8-E0DE-FF6E-8E74D78D8565}"/>
          </ac:picMkLst>
        </pc:picChg>
        <pc:picChg chg="add mod">
          <ac:chgData name="Riccardo Berta" userId="c8694f89-bba4-4576-b0a8-456619ca5a8c" providerId="ADAL" clId="{FDDBFC5A-5EA9-5330-BEB8-433D7E3B4C4E}" dt="2025-09-19T12:16:21.521" v="759" actId="1076"/>
          <ac:picMkLst>
            <pc:docMk/>
            <pc:sldMk cId="2331383298" sldId="266"/>
            <ac:picMk id="11" creationId="{DD39E2A5-A32C-3261-9802-3712EF7E456E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9T12:26:04.888" v="897" actId="33524"/>
        <pc:sldMkLst>
          <pc:docMk/>
          <pc:sldMk cId="2963521549" sldId="267"/>
        </pc:sldMkLst>
        <pc:spChg chg="mod">
          <ac:chgData name="Riccardo Berta" userId="c8694f89-bba4-4576-b0a8-456619ca5a8c" providerId="ADAL" clId="{FDDBFC5A-5EA9-5330-BEB8-433D7E3B4C4E}" dt="2025-09-19T12:26:04.888" v="897" actId="33524"/>
          <ac:spMkLst>
            <pc:docMk/>
            <pc:sldMk cId="2963521549" sldId="26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9T12:23:32.648" v="863" actId="1076"/>
          <ac:picMkLst>
            <pc:docMk/>
            <pc:sldMk cId="2963521549" sldId="267"/>
            <ac:picMk id="6" creationId="{6D7266E8-5B58-86F1-EB9C-EF32578ACE53}"/>
          </ac:picMkLst>
        </pc:picChg>
        <pc:picChg chg="add mod">
          <ac:chgData name="Riccardo Berta" userId="c8694f89-bba4-4576-b0a8-456619ca5a8c" providerId="ADAL" clId="{FDDBFC5A-5EA9-5330-BEB8-433D7E3B4C4E}" dt="2025-09-19T12:25:28.315" v="891" actId="1076"/>
          <ac:picMkLst>
            <pc:docMk/>
            <pc:sldMk cId="2963521549" sldId="267"/>
            <ac:picMk id="11" creationId="{574CB5A2-40EB-1E56-4625-9093C446A469}"/>
          </ac:picMkLst>
        </pc:picChg>
        <pc:picChg chg="add mod">
          <ac:chgData name="Riccardo Berta" userId="c8694f89-bba4-4576-b0a8-456619ca5a8c" providerId="ADAL" clId="{FDDBFC5A-5EA9-5330-BEB8-433D7E3B4C4E}" dt="2025-09-19T12:25:52.793" v="895" actId="1076"/>
          <ac:picMkLst>
            <pc:docMk/>
            <pc:sldMk cId="2963521549" sldId="267"/>
            <ac:picMk id="12" creationId="{0DFFE8D7-93C0-D3A8-B36E-604C5746E089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2T11:44:34.089" v="1357" actId="14100"/>
        <pc:sldMkLst>
          <pc:docMk/>
          <pc:sldMk cId="2177167453" sldId="268"/>
        </pc:sldMkLst>
        <pc:spChg chg="mod">
          <ac:chgData name="Riccardo Berta" userId="c8694f89-bba4-4576-b0a8-456619ca5a8c" providerId="ADAL" clId="{FDDBFC5A-5EA9-5330-BEB8-433D7E3B4C4E}" dt="2025-09-19T13:01:51.730" v="1032" actId="20577"/>
          <ac:spMkLst>
            <pc:docMk/>
            <pc:sldMk cId="2177167453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22T11:44:34.089" v="1357" actId="14100"/>
          <ac:picMkLst>
            <pc:docMk/>
            <pc:sldMk cId="2177167453" sldId="268"/>
            <ac:picMk id="3" creationId="{90DC2FA8-9BDF-325D-F098-373A4EC2E7DB}"/>
          </ac:picMkLst>
        </pc:picChg>
      </pc:sldChg>
      <pc:sldChg chg="delSp modSp add del mod">
        <pc:chgData name="Riccardo Berta" userId="c8694f89-bba4-4576-b0a8-456619ca5a8c" providerId="ADAL" clId="{FDDBFC5A-5EA9-5330-BEB8-433D7E3B4C4E}" dt="2025-09-22T11:44:11.754" v="1344" actId="2696"/>
        <pc:sldMkLst>
          <pc:docMk/>
          <pc:sldMk cId="511811827" sldId="269"/>
        </pc:sldMkLst>
        <pc:spChg chg="mod">
          <ac:chgData name="Riccardo Berta" userId="c8694f89-bba4-4576-b0a8-456619ca5a8c" providerId="ADAL" clId="{FDDBFC5A-5EA9-5330-BEB8-433D7E3B4C4E}" dt="2025-09-22T10:00:54.428" v="1264" actId="20577"/>
          <ac:spMkLst>
            <pc:docMk/>
            <pc:sldMk cId="51181182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22T10:00:59.757" v="1265" actId="20577"/>
          <ac:spMkLst>
            <pc:docMk/>
            <pc:sldMk cId="511811827" sldId="269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FDDBFC5A-5EA9-5330-BEB8-433D7E3B4C4E}" dt="2025-09-22T12:27:39.453" v="1527" actId="1076"/>
        <pc:sldMkLst>
          <pc:docMk/>
          <pc:sldMk cId="2576489988" sldId="270"/>
        </pc:sldMkLst>
        <pc:spChg chg="mod">
          <ac:chgData name="Riccardo Berta" userId="c8694f89-bba4-4576-b0a8-456619ca5a8c" providerId="ADAL" clId="{FDDBFC5A-5EA9-5330-BEB8-433D7E3B4C4E}" dt="2025-09-22T12:01:04.941" v="1460" actId="20577"/>
          <ac:spMkLst>
            <pc:docMk/>
            <pc:sldMk cId="2576489988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22T12:27:21.582" v="1523" actId="404"/>
          <ac:spMkLst>
            <pc:docMk/>
            <pc:sldMk cId="2576489988" sldId="270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DDBFC5A-5EA9-5330-BEB8-433D7E3B4C4E}" dt="2025-09-22T12:24:15.122" v="1469" actId="478"/>
          <ac:picMkLst>
            <pc:docMk/>
            <pc:sldMk cId="2576489988" sldId="270"/>
            <ac:picMk id="2" creationId="{7F8C6CF5-5135-EA17-7AA1-1DB5BF081AD2}"/>
          </ac:picMkLst>
        </pc:picChg>
        <pc:picChg chg="add del">
          <ac:chgData name="Riccardo Berta" userId="c8694f89-bba4-4576-b0a8-456619ca5a8c" providerId="ADAL" clId="{FDDBFC5A-5EA9-5330-BEB8-433D7E3B4C4E}" dt="2025-09-22T12:09:43.531" v="1465" actId="478"/>
          <ac:picMkLst>
            <pc:docMk/>
            <pc:sldMk cId="2576489988" sldId="270"/>
            <ac:picMk id="3" creationId="{9DC1F34C-CE8C-FAEE-D496-E3B343649B12}"/>
          </ac:picMkLst>
        </pc:picChg>
        <pc:picChg chg="del">
          <ac:chgData name="Riccardo Berta" userId="c8694f89-bba4-4576-b0a8-456619ca5a8c" providerId="ADAL" clId="{FDDBFC5A-5EA9-5330-BEB8-433D7E3B4C4E}" dt="2025-09-22T12:24:11.027" v="1466" actId="478"/>
          <ac:picMkLst>
            <pc:docMk/>
            <pc:sldMk cId="2576489988" sldId="270"/>
            <ac:picMk id="4" creationId="{D9C9D499-E3AB-B9B4-E8D3-8149009D7B27}"/>
          </ac:picMkLst>
        </pc:picChg>
        <pc:picChg chg="del">
          <ac:chgData name="Riccardo Berta" userId="c8694f89-bba4-4576-b0a8-456619ca5a8c" providerId="ADAL" clId="{FDDBFC5A-5EA9-5330-BEB8-433D7E3B4C4E}" dt="2025-09-22T12:24:11.027" v="1466" actId="478"/>
          <ac:picMkLst>
            <pc:docMk/>
            <pc:sldMk cId="2576489988" sldId="270"/>
            <ac:picMk id="5" creationId="{03D24F82-4EA9-F283-B21F-B59E47493EC4}"/>
          </ac:picMkLst>
        </pc:picChg>
        <pc:picChg chg="del">
          <ac:chgData name="Riccardo Berta" userId="c8694f89-bba4-4576-b0a8-456619ca5a8c" providerId="ADAL" clId="{FDDBFC5A-5EA9-5330-BEB8-433D7E3B4C4E}" dt="2025-09-22T12:24:12.705" v="1467" actId="478"/>
          <ac:picMkLst>
            <pc:docMk/>
            <pc:sldMk cId="2576489988" sldId="270"/>
            <ac:picMk id="6" creationId="{29651392-FFB0-A1D5-B6CC-C4D5923095FC}"/>
          </ac:picMkLst>
        </pc:picChg>
        <pc:picChg chg="del">
          <ac:chgData name="Riccardo Berta" userId="c8694f89-bba4-4576-b0a8-456619ca5a8c" providerId="ADAL" clId="{FDDBFC5A-5EA9-5330-BEB8-433D7E3B4C4E}" dt="2025-09-22T12:24:13.474" v="1468" actId="478"/>
          <ac:picMkLst>
            <pc:docMk/>
            <pc:sldMk cId="2576489988" sldId="270"/>
            <ac:picMk id="7" creationId="{C10ECEE5-7CFC-6266-EFE0-9FD9F700B2F6}"/>
          </ac:picMkLst>
        </pc:picChg>
        <pc:picChg chg="add mod">
          <ac:chgData name="Riccardo Berta" userId="c8694f89-bba4-4576-b0a8-456619ca5a8c" providerId="ADAL" clId="{FDDBFC5A-5EA9-5330-BEB8-433D7E3B4C4E}" dt="2025-09-22T12:27:13.687" v="1520" actId="1035"/>
          <ac:picMkLst>
            <pc:docMk/>
            <pc:sldMk cId="2576489988" sldId="270"/>
            <ac:picMk id="8" creationId="{00F45EFB-DEB6-E0CA-2E31-A41010551A52}"/>
          </ac:picMkLst>
        </pc:picChg>
        <pc:picChg chg="add mod">
          <ac:chgData name="Riccardo Berta" userId="c8694f89-bba4-4576-b0a8-456619ca5a8c" providerId="ADAL" clId="{FDDBFC5A-5EA9-5330-BEB8-433D7E3B4C4E}" dt="2025-09-22T12:27:39.453" v="1527" actId="1076"/>
          <ac:picMkLst>
            <pc:docMk/>
            <pc:sldMk cId="2576489988" sldId="270"/>
            <ac:picMk id="9" creationId="{EE91B440-3D10-3C1A-4804-838425C8B066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2T14:38:21.170" v="1587" actId="1076"/>
        <pc:sldMkLst>
          <pc:docMk/>
          <pc:sldMk cId="877961355" sldId="271"/>
        </pc:sldMkLst>
        <pc:spChg chg="del">
          <ac:chgData name="Riccardo Berta" userId="c8694f89-bba4-4576-b0a8-456619ca5a8c" providerId="ADAL" clId="{FDDBFC5A-5EA9-5330-BEB8-433D7E3B4C4E}" dt="2025-09-22T14:37:48.089" v="1546" actId="478"/>
          <ac:spMkLst>
            <pc:docMk/>
            <pc:sldMk cId="877961355" sldId="271"/>
            <ac:spMk id="2" creationId="{4AA13EDC-8472-B94B-0D7B-C32B30979106}"/>
          </ac:spMkLst>
        </pc:spChg>
        <pc:spChg chg="del">
          <ac:chgData name="Riccardo Berta" userId="c8694f89-bba4-4576-b0a8-456619ca5a8c" providerId="ADAL" clId="{FDDBFC5A-5EA9-5330-BEB8-433D7E3B4C4E}" dt="2025-09-22T14:37:43.350" v="1544" actId="478"/>
          <ac:spMkLst>
            <pc:docMk/>
            <pc:sldMk cId="877961355" sldId="271"/>
            <ac:spMk id="5" creationId="{BD20C7FA-3A37-7E2A-D3E0-0703ACBAFC8C}"/>
          </ac:spMkLst>
        </pc:spChg>
        <pc:spChg chg="del">
          <ac:chgData name="Riccardo Berta" userId="c8694f89-bba4-4576-b0a8-456619ca5a8c" providerId="ADAL" clId="{FDDBFC5A-5EA9-5330-BEB8-433D7E3B4C4E}" dt="2025-09-22T14:37:51.630" v="1547" actId="478"/>
          <ac:spMkLst>
            <pc:docMk/>
            <pc:sldMk cId="877961355" sldId="271"/>
            <ac:spMk id="6" creationId="{9706568B-3D78-AE10-BF2E-E71220C10B7A}"/>
          </ac:spMkLst>
        </pc:spChg>
        <pc:spChg chg="del">
          <ac:chgData name="Riccardo Berta" userId="c8694f89-bba4-4576-b0a8-456619ca5a8c" providerId="ADAL" clId="{FDDBFC5A-5EA9-5330-BEB8-433D7E3B4C4E}" dt="2025-09-22T14:37:52.696" v="1548" actId="478"/>
          <ac:spMkLst>
            <pc:docMk/>
            <pc:sldMk cId="877961355" sldId="271"/>
            <ac:spMk id="7" creationId="{C8CE10C2-0575-F16E-0A0D-A154E8B38D10}"/>
          </ac:spMkLst>
        </pc:spChg>
        <pc:spChg chg="add del">
          <ac:chgData name="Riccardo Berta" userId="c8694f89-bba4-4576-b0a8-456619ca5a8c" providerId="ADAL" clId="{FDDBFC5A-5EA9-5330-BEB8-433D7E3B4C4E}" dt="2025-09-22T14:37:08.956" v="1530" actId="22"/>
          <ac:spMkLst>
            <pc:docMk/>
            <pc:sldMk cId="877961355" sldId="271"/>
            <ac:spMk id="8" creationId="{C0701206-B46D-75BB-EDEA-0D59F17CA1FE}"/>
          </ac:spMkLst>
        </pc:spChg>
        <pc:spChg chg="mod">
          <ac:chgData name="Riccardo Berta" userId="c8694f89-bba4-4576-b0a8-456619ca5a8c" providerId="ADAL" clId="{FDDBFC5A-5EA9-5330-BEB8-433D7E3B4C4E}" dt="2025-09-22T14:38:17.715" v="1586" actId="20577"/>
          <ac:spMkLst>
            <pc:docMk/>
            <pc:sldMk cId="877961355" sldId="271"/>
            <ac:spMk id="84" creationId="{00000000-0000-0000-0000-000000000000}"/>
          </ac:spMkLst>
        </pc:spChg>
        <pc:picChg chg="del">
          <ac:chgData name="Riccardo Berta" userId="c8694f89-bba4-4576-b0a8-456619ca5a8c" providerId="ADAL" clId="{FDDBFC5A-5EA9-5330-BEB8-433D7E3B4C4E}" dt="2025-09-22T14:37:05.442" v="1528" actId="478"/>
          <ac:picMkLst>
            <pc:docMk/>
            <pc:sldMk cId="877961355" sldId="271"/>
            <ac:picMk id="3" creationId="{A9BA1127-940B-4398-114A-74D2AD1503A2}"/>
          </ac:picMkLst>
        </pc:picChg>
        <pc:picChg chg="add mod">
          <ac:chgData name="Riccardo Berta" userId="c8694f89-bba4-4576-b0a8-456619ca5a8c" providerId="ADAL" clId="{FDDBFC5A-5EA9-5330-BEB8-433D7E3B4C4E}" dt="2025-09-22T14:38:21.170" v="1587" actId="1076"/>
          <ac:picMkLst>
            <pc:docMk/>
            <pc:sldMk cId="877961355" sldId="271"/>
            <ac:picMk id="9" creationId="{8E5A14FC-4681-FE2C-9B7E-82D94FA44364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2T15:13:34.082" v="2004" actId="948"/>
        <pc:sldMkLst>
          <pc:docMk/>
          <pc:sldMk cId="3510928690" sldId="272"/>
        </pc:sldMkLst>
        <pc:spChg chg="del mod">
          <ac:chgData name="Riccardo Berta" userId="c8694f89-bba4-4576-b0a8-456619ca5a8c" providerId="ADAL" clId="{FDDBFC5A-5EA9-5330-BEB8-433D7E3B4C4E}" dt="2025-09-22T15:02:08.977" v="1621" actId="478"/>
          <ac:spMkLst>
            <pc:docMk/>
            <pc:sldMk cId="3510928690" sldId="272"/>
            <ac:spMk id="3" creationId="{DA419527-1145-E1BE-9857-23EF4C875362}"/>
          </ac:spMkLst>
        </pc:spChg>
        <pc:spChg chg="mod">
          <ac:chgData name="Riccardo Berta" userId="c8694f89-bba4-4576-b0a8-456619ca5a8c" providerId="ADAL" clId="{FDDBFC5A-5EA9-5330-BEB8-433D7E3B4C4E}" dt="2025-09-22T14:42:27.688" v="1602" actId="20577"/>
          <ac:spMkLst>
            <pc:docMk/>
            <pc:sldMk cId="3510928690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22T15:13:34.082" v="2004" actId="948"/>
          <ac:spMkLst>
            <pc:docMk/>
            <pc:sldMk cId="3510928690" sldId="272"/>
            <ac:spMk id="84" creationId="{00000000-0000-0000-0000-000000000000}"/>
          </ac:spMkLst>
        </pc:spChg>
        <pc:picChg chg="del">
          <ac:chgData name="Riccardo Berta" userId="c8694f89-bba4-4576-b0a8-456619ca5a8c" providerId="ADAL" clId="{FDDBFC5A-5EA9-5330-BEB8-433D7E3B4C4E}" dt="2025-09-22T14:55:12.517" v="1605" actId="478"/>
          <ac:picMkLst>
            <pc:docMk/>
            <pc:sldMk cId="3510928690" sldId="272"/>
            <ac:picMk id="2" creationId="{4D8DF35D-AFC1-8893-E837-077C4E58076D}"/>
          </ac:picMkLst>
        </pc:picChg>
        <pc:picChg chg="add mod">
          <ac:chgData name="Riccardo Berta" userId="c8694f89-bba4-4576-b0a8-456619ca5a8c" providerId="ADAL" clId="{FDDBFC5A-5EA9-5330-BEB8-433D7E3B4C4E}" dt="2025-09-22T15:13:08.676" v="1966" actId="1076"/>
          <ac:picMkLst>
            <pc:docMk/>
            <pc:sldMk cId="3510928690" sldId="272"/>
            <ac:picMk id="5" creationId="{9D49A314-D5C9-DDB4-5B38-D430DFB39FEA}"/>
          </ac:picMkLst>
        </pc:picChg>
        <pc:picChg chg="add mod">
          <ac:chgData name="Riccardo Berta" userId="c8694f89-bba4-4576-b0a8-456619ca5a8c" providerId="ADAL" clId="{FDDBFC5A-5EA9-5330-BEB8-433D7E3B4C4E}" dt="2025-09-22T15:11:31.462" v="1904" actId="1076"/>
          <ac:picMkLst>
            <pc:docMk/>
            <pc:sldMk cId="3510928690" sldId="272"/>
            <ac:picMk id="7" creationId="{D32240C6-FE27-0ED1-345F-C1F93EAA8F55}"/>
          </ac:picMkLst>
        </pc:picChg>
        <pc:picChg chg="add mod">
          <ac:chgData name="Riccardo Berta" userId="c8694f89-bba4-4576-b0a8-456619ca5a8c" providerId="ADAL" clId="{FDDBFC5A-5EA9-5330-BEB8-433D7E3B4C4E}" dt="2025-09-22T15:13:04.970" v="1965" actId="1076"/>
          <ac:picMkLst>
            <pc:docMk/>
            <pc:sldMk cId="3510928690" sldId="272"/>
            <ac:picMk id="9" creationId="{E59EE7B6-D3D8-AD9D-033D-46154FC706E8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2T15:37:45.810" v="2024" actId="478"/>
        <pc:sldMkLst>
          <pc:docMk/>
          <pc:sldMk cId="3435248664" sldId="273"/>
        </pc:sldMkLst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2" creationId="{18491298-AAA5-4091-9C91-D9705EDA2EC2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5" creationId="{A4D4998C-96F1-1AF2-84E6-C6EE69CE8395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10" creationId="{332AA2AE-5161-0FF4-8281-D99F621C0EED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12" creationId="{1A1235D8-8CE3-4928-DCEC-EF29B5B70AC9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25" creationId="{459C373D-7932-915E-5624-CF39E2947931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29" creationId="{1BD0C323-E37D-5F1A-19D7-51B13ABD558B}"/>
          </ac:spMkLst>
        </pc:spChg>
        <pc:spChg chg="add del mod">
          <ac:chgData name="Riccardo Berta" userId="c8694f89-bba4-4576-b0a8-456619ca5a8c" providerId="ADAL" clId="{FDDBFC5A-5EA9-5330-BEB8-433D7E3B4C4E}" dt="2025-09-22T15:37:39.625" v="2018" actId="478"/>
          <ac:spMkLst>
            <pc:docMk/>
            <pc:sldMk cId="3435248664" sldId="273"/>
            <ac:spMk id="32" creationId="{58DCC38E-FAAE-091E-21EF-21AF821CE967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38" creationId="{CF8F7AD2-F9DC-00BC-16B4-F1A2F6ADC1CC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39" creationId="{63C44B9F-FEA2-3F02-17E2-C2708619B355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41" creationId="{B8AAF236-BCCE-5EBB-29AA-8E9FCAE4967B}"/>
          </ac:spMkLst>
        </pc:spChg>
        <pc:spChg chg="add del">
          <ac:chgData name="Riccardo Berta" userId="c8694f89-bba4-4576-b0a8-456619ca5a8c" providerId="ADAL" clId="{FDDBFC5A-5EA9-5330-BEB8-433D7E3B4C4E}" dt="2025-09-22T15:37:39.703" v="2019" actId="478"/>
          <ac:spMkLst>
            <pc:docMk/>
            <pc:sldMk cId="3435248664" sldId="273"/>
            <ac:spMk id="44" creationId="{2719A59B-0A47-1655-92C9-1B860349C98D}"/>
          </ac:spMkLst>
        </pc:spChg>
        <pc:spChg chg="mod">
          <ac:chgData name="Riccardo Berta" userId="c8694f89-bba4-4576-b0a8-456619ca5a8c" providerId="ADAL" clId="{FDDBFC5A-5EA9-5330-BEB8-433D7E3B4C4E}" dt="2025-09-22T14:42:48.491" v="1603"/>
          <ac:spMkLst>
            <pc:docMk/>
            <pc:sldMk cId="3435248664" sldId="273"/>
            <ac:spMk id="83" creationId="{00000000-0000-0000-0000-000000000000}"/>
          </ac:spMkLst>
        </pc:spChg>
        <pc:spChg chg="add del">
          <ac:chgData name="Riccardo Berta" userId="c8694f89-bba4-4576-b0a8-456619ca5a8c" providerId="ADAL" clId="{FDDBFC5A-5EA9-5330-BEB8-433D7E3B4C4E}" dt="2025-09-22T15:37:39.127" v="2017" actId="478"/>
          <ac:spMkLst>
            <pc:docMk/>
            <pc:sldMk cId="3435248664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FDDBFC5A-5EA9-5330-BEB8-433D7E3B4C4E}" dt="2025-09-22T15:37:45.810" v="2024" actId="478"/>
          <ac:picMkLst>
            <pc:docMk/>
            <pc:sldMk cId="3435248664" sldId="273"/>
            <ac:picMk id="51" creationId="{41EDF6C5-600D-3DF8-212C-11F87D25B454}"/>
          </ac:picMkLst>
        </pc:picChg>
      </pc:sldChg>
      <pc:sldChg chg="modSp">
        <pc:chgData name="Riccardo Berta" userId="c8694f89-bba4-4576-b0a8-456619ca5a8c" providerId="ADAL" clId="{FDDBFC5A-5EA9-5330-BEB8-433D7E3B4C4E}" dt="2025-09-22T14:42:51.443" v="1604"/>
        <pc:sldMkLst>
          <pc:docMk/>
          <pc:sldMk cId="1846471115" sldId="275"/>
        </pc:sldMkLst>
        <pc:spChg chg="mod">
          <ac:chgData name="Riccardo Berta" userId="c8694f89-bba4-4576-b0a8-456619ca5a8c" providerId="ADAL" clId="{FDDBFC5A-5EA9-5330-BEB8-433D7E3B4C4E}" dt="2025-09-22T14:42:51.443" v="1604"/>
          <ac:spMkLst>
            <pc:docMk/>
            <pc:sldMk cId="1846471115" sldId="275"/>
            <ac:spMk id="83" creationId="{00000000-0000-0000-0000-000000000000}"/>
          </ac:spMkLst>
        </pc:spChg>
      </pc:sldChg>
      <pc:sldChg chg="modSp mod">
        <pc:chgData name="Riccardo Berta" userId="c8694f89-bba4-4576-b0a8-456619ca5a8c" providerId="ADAL" clId="{FDDBFC5A-5EA9-5330-BEB8-433D7E3B4C4E}" dt="2025-09-18T09:25:56.971" v="177" actId="20577"/>
        <pc:sldMkLst>
          <pc:docMk/>
          <pc:sldMk cId="1086633516" sldId="278"/>
        </pc:sldMkLst>
        <pc:spChg chg="mod">
          <ac:chgData name="Riccardo Berta" userId="c8694f89-bba4-4576-b0a8-456619ca5a8c" providerId="ADAL" clId="{FDDBFC5A-5EA9-5330-BEB8-433D7E3B4C4E}" dt="2025-09-18T09:25:56.971" v="177" actId="20577"/>
          <ac:spMkLst>
            <pc:docMk/>
            <pc:sldMk cId="1086633516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18T06:23:28.095" v="16" actId="1076"/>
          <ac:spMkLst>
            <pc:docMk/>
            <pc:sldMk cId="1086633516" sldId="278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DDBFC5A-5EA9-5330-BEB8-433D7E3B4C4E}" dt="2025-09-18T11:36:46.913" v="270" actId="2696"/>
        <pc:sldMkLst>
          <pc:docMk/>
          <pc:sldMk cId="2602639236" sldId="279"/>
        </pc:sldMkLst>
      </pc:sldChg>
      <pc:sldChg chg="del">
        <pc:chgData name="Riccardo Berta" userId="c8694f89-bba4-4576-b0a8-456619ca5a8c" providerId="ADAL" clId="{FDDBFC5A-5EA9-5330-BEB8-433D7E3B4C4E}" dt="2025-09-23T10:49:34.934" v="2475" actId="2696"/>
        <pc:sldMkLst>
          <pc:docMk/>
          <pc:sldMk cId="847810682" sldId="280"/>
        </pc:sldMkLst>
      </pc:sldChg>
      <pc:sldChg chg="addSp delSp modSp mod">
        <pc:chgData name="Riccardo Berta" userId="c8694f89-bba4-4576-b0a8-456619ca5a8c" providerId="ADAL" clId="{FDDBFC5A-5EA9-5330-BEB8-433D7E3B4C4E}" dt="2025-09-23T05:56:03.485" v="2043" actId="1076"/>
        <pc:sldMkLst>
          <pc:docMk/>
          <pc:sldMk cId="0" sldId="281"/>
        </pc:sldMkLst>
        <pc:spChg chg="add del mod">
          <ac:chgData name="Riccardo Berta" userId="c8694f89-bba4-4576-b0a8-456619ca5a8c" providerId="ADAL" clId="{FDDBFC5A-5EA9-5330-BEB8-433D7E3B4C4E}" dt="2025-09-22T15:47:28.930" v="2026" actId="478"/>
          <ac:spMkLst>
            <pc:docMk/>
            <pc:sldMk cId="0" sldId="281"/>
            <ac:spMk id="4" creationId="{CCB06C7B-8E59-1680-6761-982A1266349D}"/>
          </ac:spMkLst>
        </pc:spChg>
        <pc:spChg chg="add del mod">
          <ac:chgData name="Riccardo Berta" userId="c8694f89-bba4-4576-b0a8-456619ca5a8c" providerId="ADAL" clId="{FDDBFC5A-5EA9-5330-BEB8-433D7E3B4C4E}" dt="2025-09-22T15:47:40.276" v="2033" actId="20577"/>
          <ac:spMkLst>
            <pc:docMk/>
            <pc:sldMk cId="0" sldId="281"/>
            <ac:spMk id="84" creationId="{00000000-0000-0000-0000-000000000000}"/>
          </ac:spMkLst>
        </pc:spChg>
        <pc:grpChg chg="add del">
          <ac:chgData name="Riccardo Berta" userId="c8694f89-bba4-4576-b0a8-456619ca5a8c" providerId="ADAL" clId="{FDDBFC5A-5EA9-5330-BEB8-433D7E3B4C4E}" dt="2025-09-22T15:47:31.466" v="2027" actId="478"/>
          <ac:grpSpMkLst>
            <pc:docMk/>
            <pc:sldMk cId="0" sldId="281"/>
            <ac:grpSpMk id="9" creationId="{0CBC8AAE-CBD2-C06F-C248-CD2E8CF7272D}"/>
          </ac:grpSpMkLst>
        </pc:grpChg>
        <pc:picChg chg="add del">
          <ac:chgData name="Riccardo Berta" userId="c8694f89-bba4-4576-b0a8-456619ca5a8c" providerId="ADAL" clId="{FDDBFC5A-5EA9-5330-BEB8-433D7E3B4C4E}" dt="2025-09-22T15:47:33.684" v="2030" actId="478"/>
          <ac:picMkLst>
            <pc:docMk/>
            <pc:sldMk cId="0" sldId="281"/>
            <ac:picMk id="3" creationId="{AB2286F9-DCF1-B9E0-3102-FFCCF4635325}"/>
          </ac:picMkLst>
        </pc:picChg>
        <pc:picChg chg="add del">
          <ac:chgData name="Riccardo Berta" userId="c8694f89-bba4-4576-b0a8-456619ca5a8c" providerId="ADAL" clId="{FDDBFC5A-5EA9-5330-BEB8-433D7E3B4C4E}" dt="2025-09-22T15:47:33.190" v="2029" actId="478"/>
          <ac:picMkLst>
            <pc:docMk/>
            <pc:sldMk cId="0" sldId="281"/>
            <ac:picMk id="5" creationId="{8BFF2373-A75B-63C4-E813-B82DB991F3E5}"/>
          </ac:picMkLst>
        </pc:picChg>
        <pc:picChg chg="add mod">
          <ac:chgData name="Riccardo Berta" userId="c8694f89-bba4-4576-b0a8-456619ca5a8c" providerId="ADAL" clId="{FDDBFC5A-5EA9-5330-BEB8-433D7E3B4C4E}" dt="2025-09-23T05:55:46.484" v="2038" actId="1076"/>
          <ac:picMkLst>
            <pc:docMk/>
            <pc:sldMk cId="0" sldId="281"/>
            <ac:picMk id="7" creationId="{08BB49C6-A36C-B1B9-92BD-8AD64C41818A}"/>
          </ac:picMkLst>
        </pc:picChg>
        <pc:picChg chg="add mod">
          <ac:chgData name="Riccardo Berta" userId="c8694f89-bba4-4576-b0a8-456619ca5a8c" providerId="ADAL" clId="{FDDBFC5A-5EA9-5330-BEB8-433D7E3B4C4E}" dt="2025-09-23T05:56:03.485" v="2043" actId="1076"/>
          <ac:picMkLst>
            <pc:docMk/>
            <pc:sldMk cId="0" sldId="281"/>
            <ac:picMk id="10" creationId="{14AECD30-6A0B-2D75-DE5C-01BC707187F5}"/>
          </ac:picMkLst>
        </pc:picChg>
        <pc:picChg chg="add del">
          <ac:chgData name="Riccardo Berta" userId="c8694f89-bba4-4576-b0a8-456619ca5a8c" providerId="ADAL" clId="{FDDBFC5A-5EA9-5330-BEB8-433D7E3B4C4E}" dt="2025-09-22T15:47:32.185" v="2028" actId="478"/>
          <ac:picMkLst>
            <pc:docMk/>
            <pc:sldMk cId="0" sldId="281"/>
            <ac:picMk id="11" creationId="{311B2E2A-25B1-55A5-1C1F-49DBBAC53885}"/>
          </ac:picMkLst>
        </pc:picChg>
      </pc:sldChg>
      <pc:sldChg chg="addSp modSp mod">
        <pc:chgData name="Riccardo Berta" userId="c8694f89-bba4-4576-b0a8-456619ca5a8c" providerId="ADAL" clId="{FDDBFC5A-5EA9-5330-BEB8-433D7E3B4C4E}" dt="2025-09-23T06:08:40.320" v="2073" actId="1076"/>
        <pc:sldMkLst>
          <pc:docMk/>
          <pc:sldMk cId="1759999639" sldId="282"/>
        </pc:sldMkLst>
        <pc:spChg chg="mod">
          <ac:chgData name="Riccardo Berta" userId="c8694f89-bba4-4576-b0a8-456619ca5a8c" providerId="ADAL" clId="{FDDBFC5A-5EA9-5330-BEB8-433D7E3B4C4E}" dt="2025-09-23T06:08:31.630" v="2070" actId="14100"/>
          <ac:spMkLst>
            <pc:docMk/>
            <pc:sldMk cId="1759999639" sldId="28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23T06:08:40.320" v="2073" actId="1076"/>
          <ac:picMkLst>
            <pc:docMk/>
            <pc:sldMk cId="1759999639" sldId="282"/>
            <ac:picMk id="2" creationId="{0A5C88E0-26E9-EF64-C7E7-6E235E3DA47E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3T08:56:24.721" v="2253" actId="313"/>
        <pc:sldMkLst>
          <pc:docMk/>
          <pc:sldMk cId="1948046109" sldId="284"/>
        </pc:sldMkLst>
        <pc:spChg chg="mod">
          <ac:chgData name="Riccardo Berta" userId="c8694f89-bba4-4576-b0a8-456619ca5a8c" providerId="ADAL" clId="{FDDBFC5A-5EA9-5330-BEB8-433D7E3B4C4E}" dt="2025-09-23T08:56:24.721" v="2253" actId="313"/>
          <ac:spMkLst>
            <pc:docMk/>
            <pc:sldMk cId="1948046109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23T08:56:22.216" v="2252" actId="1076"/>
          <ac:picMkLst>
            <pc:docMk/>
            <pc:sldMk cId="1948046109" sldId="284"/>
            <ac:picMk id="2" creationId="{B5AE7568-3FE7-3557-B33F-E17C6D894925}"/>
          </ac:picMkLst>
        </pc:picChg>
        <pc:picChg chg="add mod">
          <ac:chgData name="Riccardo Berta" userId="c8694f89-bba4-4576-b0a8-456619ca5a8c" providerId="ADAL" clId="{FDDBFC5A-5EA9-5330-BEB8-433D7E3B4C4E}" dt="2025-09-23T08:56:22.216" v="2252" actId="1076"/>
          <ac:picMkLst>
            <pc:docMk/>
            <pc:sldMk cId="1948046109" sldId="284"/>
            <ac:picMk id="3" creationId="{6218035F-7184-F5E2-91C5-F9C2D7704BEF}"/>
          </ac:picMkLst>
        </pc:picChg>
        <pc:picChg chg="del mod">
          <ac:chgData name="Riccardo Berta" userId="c8694f89-bba4-4576-b0a8-456619ca5a8c" providerId="ADAL" clId="{FDDBFC5A-5EA9-5330-BEB8-433D7E3B4C4E}" dt="2025-09-23T06:25:11.244" v="2202" actId="478"/>
          <ac:picMkLst>
            <pc:docMk/>
            <pc:sldMk cId="1948046109" sldId="284"/>
            <ac:picMk id="3" creationId="{E309E35B-5F27-BD31-4924-3A1782CFF6AB}"/>
          </ac:picMkLst>
        </pc:picChg>
        <pc:picChg chg="add mod">
          <ac:chgData name="Riccardo Berta" userId="c8694f89-bba4-4576-b0a8-456619ca5a8c" providerId="ADAL" clId="{FDDBFC5A-5EA9-5330-BEB8-433D7E3B4C4E}" dt="2025-09-23T08:56:22.216" v="2252" actId="1076"/>
          <ac:picMkLst>
            <pc:docMk/>
            <pc:sldMk cId="1948046109" sldId="284"/>
            <ac:picMk id="4" creationId="{81D23207-796D-DB63-224F-8AB79FF6D095}"/>
          </ac:picMkLst>
        </pc:picChg>
        <pc:picChg chg="del mod">
          <ac:chgData name="Riccardo Berta" userId="c8694f89-bba4-4576-b0a8-456619ca5a8c" providerId="ADAL" clId="{FDDBFC5A-5EA9-5330-BEB8-433D7E3B4C4E}" dt="2025-09-23T06:25:10.216" v="2201" actId="478"/>
          <ac:picMkLst>
            <pc:docMk/>
            <pc:sldMk cId="1948046109" sldId="284"/>
            <ac:picMk id="7" creationId="{8E3E798A-0284-B4FB-A0F5-624C92724761}"/>
          </ac:picMkLst>
        </pc:picChg>
        <pc:picChg chg="mod">
          <ac:chgData name="Riccardo Berta" userId="c8694f89-bba4-4576-b0a8-456619ca5a8c" providerId="ADAL" clId="{FDDBFC5A-5EA9-5330-BEB8-433D7E3B4C4E}" dt="2025-09-23T06:24:42.441" v="2182" actId="1076"/>
          <ac:picMkLst>
            <pc:docMk/>
            <pc:sldMk cId="1948046109" sldId="284"/>
            <ac:picMk id="9" creationId="{3707CAE4-EA39-571B-C208-1E0207CE8ACE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3T10:14:23.180" v="2336" actId="113"/>
        <pc:sldMkLst>
          <pc:docMk/>
          <pc:sldMk cId="2565151020" sldId="285"/>
        </pc:sldMkLst>
        <pc:spChg chg="del">
          <ac:chgData name="Riccardo Berta" userId="c8694f89-bba4-4576-b0a8-456619ca5a8c" providerId="ADAL" clId="{FDDBFC5A-5EA9-5330-BEB8-433D7E3B4C4E}" dt="2025-09-23T09:49:03.149" v="2259" actId="478"/>
          <ac:spMkLst>
            <pc:docMk/>
            <pc:sldMk cId="2565151020" sldId="285"/>
            <ac:spMk id="12" creationId="{CDC02285-4F14-B111-E259-0CD8CAFDE957}"/>
          </ac:spMkLst>
        </pc:spChg>
        <pc:spChg chg="del">
          <ac:chgData name="Riccardo Berta" userId="c8694f89-bba4-4576-b0a8-456619ca5a8c" providerId="ADAL" clId="{FDDBFC5A-5EA9-5330-BEB8-433D7E3B4C4E}" dt="2025-09-23T09:49:04.049" v="2260" actId="478"/>
          <ac:spMkLst>
            <pc:docMk/>
            <pc:sldMk cId="2565151020" sldId="285"/>
            <ac:spMk id="13" creationId="{1D8BD03F-6BE7-AE73-93C8-DC3ABC806248}"/>
          </ac:spMkLst>
        </pc:spChg>
        <pc:spChg chg="del">
          <ac:chgData name="Riccardo Berta" userId="c8694f89-bba4-4576-b0a8-456619ca5a8c" providerId="ADAL" clId="{FDDBFC5A-5EA9-5330-BEB8-433D7E3B4C4E}" dt="2025-09-23T09:49:02.550" v="2258" actId="478"/>
          <ac:spMkLst>
            <pc:docMk/>
            <pc:sldMk cId="2565151020" sldId="285"/>
            <ac:spMk id="14" creationId="{006BB737-AC39-1FB2-D9FA-3055A4A7CEF2}"/>
          </ac:spMkLst>
        </pc:spChg>
        <pc:spChg chg="mod">
          <ac:chgData name="Riccardo Berta" userId="c8694f89-bba4-4576-b0a8-456619ca5a8c" providerId="ADAL" clId="{FDDBFC5A-5EA9-5330-BEB8-433D7E3B4C4E}" dt="2025-09-23T10:14:23.180" v="2336" actId="113"/>
          <ac:spMkLst>
            <pc:docMk/>
            <pc:sldMk cId="2565151020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23T10:14:02.568" v="2334" actId="1076"/>
          <ac:picMkLst>
            <pc:docMk/>
            <pc:sldMk cId="2565151020" sldId="285"/>
            <ac:picMk id="2" creationId="{E1A21E92-1CF5-53C5-4E2E-20BF54185380}"/>
          </ac:picMkLst>
        </pc:picChg>
        <pc:picChg chg="del">
          <ac:chgData name="Riccardo Berta" userId="c8694f89-bba4-4576-b0a8-456619ca5a8c" providerId="ADAL" clId="{FDDBFC5A-5EA9-5330-BEB8-433D7E3B4C4E}" dt="2025-09-23T09:48:54.842" v="2254" actId="478"/>
          <ac:picMkLst>
            <pc:docMk/>
            <pc:sldMk cId="2565151020" sldId="285"/>
            <ac:picMk id="3" creationId="{78D141D2-1295-F724-D4D0-84B14981F8A7}"/>
          </ac:picMkLst>
        </pc:picChg>
        <pc:picChg chg="add mod">
          <ac:chgData name="Riccardo Berta" userId="c8694f89-bba4-4576-b0a8-456619ca5a8c" providerId="ADAL" clId="{FDDBFC5A-5EA9-5330-BEB8-433D7E3B4C4E}" dt="2025-09-23T10:14:06.611" v="2335" actId="1076"/>
          <ac:picMkLst>
            <pc:docMk/>
            <pc:sldMk cId="2565151020" sldId="285"/>
            <ac:picMk id="4" creationId="{CC24ACAC-47CA-6121-4464-B3B50CCC0A2C}"/>
          </ac:picMkLst>
        </pc:picChg>
        <pc:picChg chg="del">
          <ac:chgData name="Riccardo Berta" userId="c8694f89-bba4-4576-b0a8-456619ca5a8c" providerId="ADAL" clId="{FDDBFC5A-5EA9-5330-BEB8-433D7E3B4C4E}" dt="2025-09-23T09:48:55.934" v="2255" actId="478"/>
          <ac:picMkLst>
            <pc:docMk/>
            <pc:sldMk cId="2565151020" sldId="285"/>
            <ac:picMk id="5" creationId="{2E3AF256-5A7C-71EB-E3F2-3E4D6C43D032}"/>
          </ac:picMkLst>
        </pc:picChg>
        <pc:picChg chg="del">
          <ac:chgData name="Riccardo Berta" userId="c8694f89-bba4-4576-b0a8-456619ca5a8c" providerId="ADAL" clId="{FDDBFC5A-5EA9-5330-BEB8-433D7E3B4C4E}" dt="2025-09-23T09:48:56.671" v="2256" actId="478"/>
          <ac:picMkLst>
            <pc:docMk/>
            <pc:sldMk cId="2565151020" sldId="285"/>
            <ac:picMk id="7" creationId="{A7D23C73-BE04-4369-E793-1D13C097286F}"/>
          </ac:picMkLst>
        </pc:picChg>
        <pc:picChg chg="add del mod">
          <ac:chgData name="Riccardo Berta" userId="c8694f89-bba4-4576-b0a8-456619ca5a8c" providerId="ADAL" clId="{FDDBFC5A-5EA9-5330-BEB8-433D7E3B4C4E}" dt="2025-09-23T10:13:50.981" v="2328" actId="1076"/>
          <ac:picMkLst>
            <pc:docMk/>
            <pc:sldMk cId="2565151020" sldId="285"/>
            <ac:picMk id="9" creationId="{949F1D30-2DB5-F93E-98CF-B168E7C17664}"/>
          </ac:picMkLst>
        </pc:picChg>
        <pc:picChg chg="del">
          <ac:chgData name="Riccardo Berta" userId="c8694f89-bba4-4576-b0a8-456619ca5a8c" providerId="ADAL" clId="{FDDBFC5A-5EA9-5330-BEB8-433D7E3B4C4E}" dt="2025-09-23T09:49:01.411" v="2257" actId="478"/>
          <ac:picMkLst>
            <pc:docMk/>
            <pc:sldMk cId="2565151020" sldId="285"/>
            <ac:picMk id="11" creationId="{2A58DD62-DB19-4A05-0EDD-9C084D7997BF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23T10:46:27.963" v="2453" actId="1076"/>
        <pc:sldMkLst>
          <pc:docMk/>
          <pc:sldMk cId="2358976718" sldId="287"/>
        </pc:sldMkLst>
        <pc:spChg chg="del mod">
          <ac:chgData name="Riccardo Berta" userId="c8694f89-bba4-4576-b0a8-456619ca5a8c" providerId="ADAL" clId="{FDDBFC5A-5EA9-5330-BEB8-433D7E3B4C4E}" dt="2025-09-23T10:27:45.618" v="2342" actId="478"/>
          <ac:spMkLst>
            <pc:docMk/>
            <pc:sldMk cId="2358976718" sldId="287"/>
            <ac:spMk id="2" creationId="{5FAC16D9-8EF8-071D-46C6-E04927D39F6D}"/>
          </ac:spMkLst>
        </pc:spChg>
        <pc:spChg chg="mod">
          <ac:chgData name="Riccardo Berta" userId="c8694f89-bba4-4576-b0a8-456619ca5a8c" providerId="ADAL" clId="{FDDBFC5A-5EA9-5330-BEB8-433D7E3B4C4E}" dt="2025-09-23T10:44:05.436" v="2435" actId="20577"/>
          <ac:spMkLst>
            <pc:docMk/>
            <pc:sldMk cId="2358976718" sldId="287"/>
            <ac:spMk id="84" creationId="{00000000-0000-0000-0000-000000000000}"/>
          </ac:spMkLst>
        </pc:spChg>
        <pc:picChg chg="del">
          <ac:chgData name="Riccardo Berta" userId="c8694f89-bba4-4576-b0a8-456619ca5a8c" providerId="ADAL" clId="{FDDBFC5A-5EA9-5330-BEB8-433D7E3B4C4E}" dt="2025-09-23T10:27:40.323" v="2337" actId="478"/>
          <ac:picMkLst>
            <pc:docMk/>
            <pc:sldMk cId="2358976718" sldId="287"/>
            <ac:picMk id="3" creationId="{243541CC-F11C-5C81-49E2-F91CBAABD2A8}"/>
          </ac:picMkLst>
        </pc:picChg>
        <pc:picChg chg="add mod">
          <ac:chgData name="Riccardo Berta" userId="c8694f89-bba4-4576-b0a8-456619ca5a8c" providerId="ADAL" clId="{FDDBFC5A-5EA9-5330-BEB8-433D7E3B4C4E}" dt="2025-09-23T10:43:40.716" v="2399" actId="1037"/>
          <ac:picMkLst>
            <pc:docMk/>
            <pc:sldMk cId="2358976718" sldId="287"/>
            <ac:picMk id="4" creationId="{CE4F2994-97B4-8F8A-E8DB-019B5C568E17}"/>
          </ac:picMkLst>
        </pc:picChg>
        <pc:picChg chg="del">
          <ac:chgData name="Riccardo Berta" userId="c8694f89-bba4-4576-b0a8-456619ca5a8c" providerId="ADAL" clId="{FDDBFC5A-5EA9-5330-BEB8-433D7E3B4C4E}" dt="2025-09-23T10:41:11.533" v="2344" actId="478"/>
          <ac:picMkLst>
            <pc:docMk/>
            <pc:sldMk cId="2358976718" sldId="287"/>
            <ac:picMk id="5" creationId="{9DEBF98A-4BAA-6B4D-2564-6057552E3C73}"/>
          </ac:picMkLst>
        </pc:picChg>
        <pc:picChg chg="del">
          <ac:chgData name="Riccardo Berta" userId="c8694f89-bba4-4576-b0a8-456619ca5a8c" providerId="ADAL" clId="{FDDBFC5A-5EA9-5330-BEB8-433D7E3B4C4E}" dt="2025-09-23T10:41:12.043" v="2345" actId="478"/>
          <ac:picMkLst>
            <pc:docMk/>
            <pc:sldMk cId="2358976718" sldId="287"/>
            <ac:picMk id="7" creationId="{F63EB7C1-804A-59C6-3176-5A3DA5FBC4CA}"/>
          </ac:picMkLst>
        </pc:picChg>
        <pc:picChg chg="del">
          <ac:chgData name="Riccardo Berta" userId="c8694f89-bba4-4576-b0a8-456619ca5a8c" providerId="ADAL" clId="{FDDBFC5A-5EA9-5330-BEB8-433D7E3B4C4E}" dt="2025-09-23T10:41:12.613" v="2346" actId="478"/>
          <ac:picMkLst>
            <pc:docMk/>
            <pc:sldMk cId="2358976718" sldId="287"/>
            <ac:picMk id="9" creationId="{A9AFDC81-029E-499F-CCDA-EB06343A7FE4}"/>
          </ac:picMkLst>
        </pc:picChg>
        <pc:picChg chg="add del">
          <ac:chgData name="Riccardo Berta" userId="c8694f89-bba4-4576-b0a8-456619ca5a8c" providerId="ADAL" clId="{FDDBFC5A-5EA9-5330-BEB8-433D7E3B4C4E}" dt="2025-09-23T10:41:38.408" v="2349" actId="478"/>
          <ac:picMkLst>
            <pc:docMk/>
            <pc:sldMk cId="2358976718" sldId="287"/>
            <ac:picMk id="11" creationId="{695BD0EA-97B9-914A-CEF0-19FCBA9B6B7D}"/>
          </ac:picMkLst>
        </pc:picChg>
        <pc:picChg chg="add del mod">
          <ac:chgData name="Riccardo Berta" userId="c8694f89-bba4-4576-b0a8-456619ca5a8c" providerId="ADAL" clId="{FDDBFC5A-5EA9-5330-BEB8-433D7E3B4C4E}" dt="2025-09-23T10:43:43.849" v="2400" actId="1076"/>
          <ac:picMkLst>
            <pc:docMk/>
            <pc:sldMk cId="2358976718" sldId="287"/>
            <ac:picMk id="13" creationId="{58B92695-CC81-4CC5-6CA6-A516F5B02331}"/>
          </ac:picMkLst>
        </pc:picChg>
        <pc:picChg chg="add mod">
          <ac:chgData name="Riccardo Berta" userId="c8694f89-bba4-4576-b0a8-456619ca5a8c" providerId="ADAL" clId="{FDDBFC5A-5EA9-5330-BEB8-433D7E3B4C4E}" dt="2025-09-23T10:44:29.744" v="2440" actId="1076"/>
          <ac:picMkLst>
            <pc:docMk/>
            <pc:sldMk cId="2358976718" sldId="287"/>
            <ac:picMk id="14" creationId="{11DEBCE9-37A7-45A5-0631-6201E9B3802E}"/>
          </ac:picMkLst>
        </pc:picChg>
        <pc:picChg chg="add mod">
          <ac:chgData name="Riccardo Berta" userId="c8694f89-bba4-4576-b0a8-456619ca5a8c" providerId="ADAL" clId="{FDDBFC5A-5EA9-5330-BEB8-433D7E3B4C4E}" dt="2025-09-23T10:44:42.180" v="2443" actId="1076"/>
          <ac:picMkLst>
            <pc:docMk/>
            <pc:sldMk cId="2358976718" sldId="287"/>
            <ac:picMk id="15" creationId="{1601044E-CC3D-E6E8-EB16-983753C5115E}"/>
          </ac:picMkLst>
        </pc:picChg>
        <pc:picChg chg="add mod">
          <ac:chgData name="Riccardo Berta" userId="c8694f89-bba4-4576-b0a8-456619ca5a8c" providerId="ADAL" clId="{FDDBFC5A-5EA9-5330-BEB8-433D7E3B4C4E}" dt="2025-09-23T10:45:01.485" v="2448" actId="1076"/>
          <ac:picMkLst>
            <pc:docMk/>
            <pc:sldMk cId="2358976718" sldId="287"/>
            <ac:picMk id="16" creationId="{09BF5FCC-E1AF-F8C2-9FD4-76EDE14D2172}"/>
          </ac:picMkLst>
        </pc:picChg>
        <pc:picChg chg="add mod">
          <ac:chgData name="Riccardo Berta" userId="c8694f89-bba4-4576-b0a8-456619ca5a8c" providerId="ADAL" clId="{FDDBFC5A-5EA9-5330-BEB8-433D7E3B4C4E}" dt="2025-09-23T10:45:16.518" v="2451" actId="1076"/>
          <ac:picMkLst>
            <pc:docMk/>
            <pc:sldMk cId="2358976718" sldId="287"/>
            <ac:picMk id="17" creationId="{9BAAA2D2-EC79-0F22-DF92-BE465680CB72}"/>
          </ac:picMkLst>
        </pc:picChg>
        <pc:picChg chg="add mod">
          <ac:chgData name="Riccardo Berta" userId="c8694f89-bba4-4576-b0a8-456619ca5a8c" providerId="ADAL" clId="{FDDBFC5A-5EA9-5330-BEB8-433D7E3B4C4E}" dt="2025-09-23T10:46:27.963" v="2453" actId="1076"/>
          <ac:picMkLst>
            <pc:docMk/>
            <pc:sldMk cId="2358976718" sldId="287"/>
            <ac:picMk id="19" creationId="{4A08BCC7-AB23-880A-2BB5-870274DA1BB0}"/>
          </ac:picMkLst>
        </pc:picChg>
        <pc:cxnChg chg="del">
          <ac:chgData name="Riccardo Berta" userId="c8694f89-bba4-4576-b0a8-456619ca5a8c" providerId="ADAL" clId="{FDDBFC5A-5EA9-5330-BEB8-433D7E3B4C4E}" dt="2025-09-23T10:27:43.893" v="2340" actId="478"/>
          <ac:cxnSpMkLst>
            <pc:docMk/>
            <pc:sldMk cId="2358976718" sldId="287"/>
            <ac:cxnSpMk id="6" creationId="{82BE4C00-04FF-A032-C98B-ED3FA9B15D2D}"/>
          </ac:cxnSpMkLst>
        </pc:cxnChg>
        <pc:cxnChg chg="del">
          <ac:chgData name="Riccardo Berta" userId="c8694f89-bba4-4576-b0a8-456619ca5a8c" providerId="ADAL" clId="{FDDBFC5A-5EA9-5330-BEB8-433D7E3B4C4E}" dt="2025-09-23T10:27:43.433" v="2339" actId="478"/>
          <ac:cxnSpMkLst>
            <pc:docMk/>
            <pc:sldMk cId="2358976718" sldId="287"/>
            <ac:cxnSpMk id="8" creationId="{CFD78C88-F1DD-5F90-553C-A8F71A048917}"/>
          </ac:cxnSpMkLst>
        </pc:cxnChg>
        <pc:cxnChg chg="del">
          <ac:chgData name="Riccardo Berta" userId="c8694f89-bba4-4576-b0a8-456619ca5a8c" providerId="ADAL" clId="{FDDBFC5A-5EA9-5330-BEB8-433D7E3B4C4E}" dt="2025-09-23T10:27:42.962" v="2338" actId="478"/>
          <ac:cxnSpMkLst>
            <pc:docMk/>
            <pc:sldMk cId="2358976718" sldId="287"/>
            <ac:cxnSpMk id="12" creationId="{910C2C9F-07FB-247D-407D-4F64DAD75FC8}"/>
          </ac:cxnSpMkLst>
        </pc:cxnChg>
      </pc:sldChg>
      <pc:sldChg chg="addSp delSp modSp mod">
        <pc:chgData name="Riccardo Berta" userId="c8694f89-bba4-4576-b0a8-456619ca5a8c" providerId="ADAL" clId="{FDDBFC5A-5EA9-5330-BEB8-433D7E3B4C4E}" dt="2025-09-23T11:43:57.291" v="2764" actId="1035"/>
        <pc:sldMkLst>
          <pc:docMk/>
          <pc:sldMk cId="4085101344" sldId="288"/>
        </pc:sldMkLst>
        <pc:spChg chg="mod">
          <ac:chgData name="Riccardo Berta" userId="c8694f89-bba4-4576-b0a8-456619ca5a8c" providerId="ADAL" clId="{FDDBFC5A-5EA9-5330-BEB8-433D7E3B4C4E}" dt="2025-09-23T10:58:05.761" v="2495" actId="20577"/>
          <ac:spMkLst>
            <pc:docMk/>
            <pc:sldMk cId="4085101344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09-23T11:43:57.291" v="2764" actId="1035"/>
          <ac:spMkLst>
            <pc:docMk/>
            <pc:sldMk cId="4085101344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23T11:43:57.291" v="2764" actId="1035"/>
          <ac:picMkLst>
            <pc:docMk/>
            <pc:sldMk cId="4085101344" sldId="288"/>
            <ac:picMk id="2" creationId="{38AF6BF6-34F0-2EC1-BC22-D2EF6209BFEE}"/>
          </ac:picMkLst>
        </pc:picChg>
        <pc:picChg chg="del mod">
          <ac:chgData name="Riccardo Berta" userId="c8694f89-bba4-4576-b0a8-456619ca5a8c" providerId="ADAL" clId="{FDDBFC5A-5EA9-5330-BEB8-433D7E3B4C4E}" dt="2025-09-23T10:57:42.496" v="2476" actId="478"/>
          <ac:picMkLst>
            <pc:docMk/>
            <pc:sldMk cId="4085101344" sldId="288"/>
            <ac:picMk id="3" creationId="{E999EFEA-F5A1-B529-D7B7-6017FBB943FA}"/>
          </ac:picMkLst>
        </pc:picChg>
        <pc:picChg chg="add mod">
          <ac:chgData name="Riccardo Berta" userId="c8694f89-bba4-4576-b0a8-456619ca5a8c" providerId="ADAL" clId="{FDDBFC5A-5EA9-5330-BEB8-433D7E3B4C4E}" dt="2025-09-23T11:43:57.291" v="2764" actId="1035"/>
          <ac:picMkLst>
            <pc:docMk/>
            <pc:sldMk cId="4085101344" sldId="288"/>
            <ac:picMk id="4" creationId="{259E949B-C4B3-DC7A-D603-64D89DA5A478}"/>
          </ac:picMkLst>
        </pc:picChg>
      </pc:sldChg>
      <pc:sldChg chg="modSp del mod">
        <pc:chgData name="Riccardo Berta" userId="c8694f89-bba4-4576-b0a8-456619ca5a8c" providerId="ADAL" clId="{FDDBFC5A-5EA9-5330-BEB8-433D7E3B4C4E}" dt="2025-09-23T10:47:48.840" v="2473" actId="2696"/>
        <pc:sldMkLst>
          <pc:docMk/>
          <pc:sldMk cId="2930576204" sldId="289"/>
        </pc:sldMkLst>
        <pc:spChg chg="mod">
          <ac:chgData name="Riccardo Berta" userId="c8694f89-bba4-4576-b0a8-456619ca5a8c" providerId="ADAL" clId="{FDDBFC5A-5EA9-5330-BEB8-433D7E3B4C4E}" dt="2025-09-23T10:47:34.806" v="2465" actId="21"/>
          <ac:spMkLst>
            <pc:docMk/>
            <pc:sldMk cId="2930576204" sldId="289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DDBFC5A-5EA9-5330-BEB8-433D7E3B4C4E}" dt="2025-09-23T10:48:20.180" v="2474" actId="2696"/>
        <pc:sldMkLst>
          <pc:docMk/>
          <pc:sldMk cId="1901211815" sldId="290"/>
        </pc:sldMkLst>
      </pc:sldChg>
      <pc:sldChg chg="addSp delSp modSp mod">
        <pc:chgData name="Riccardo Berta" userId="c8694f89-bba4-4576-b0a8-456619ca5a8c" providerId="ADAL" clId="{FDDBFC5A-5EA9-5330-BEB8-433D7E3B4C4E}" dt="2025-09-22T11:49:26.172" v="1425" actId="1076"/>
        <pc:sldMkLst>
          <pc:docMk/>
          <pc:sldMk cId="3147600134" sldId="304"/>
        </pc:sldMkLst>
        <pc:spChg chg="del">
          <ac:chgData name="Riccardo Berta" userId="c8694f89-bba4-4576-b0a8-456619ca5a8c" providerId="ADAL" clId="{FDDBFC5A-5EA9-5330-BEB8-433D7E3B4C4E}" dt="2025-09-22T11:42:27.278" v="1313" actId="478"/>
          <ac:spMkLst>
            <pc:docMk/>
            <pc:sldMk cId="3147600134" sldId="304"/>
            <ac:spMk id="4" creationId="{1963D844-EADA-42D4-BF17-B32198A1E898}"/>
          </ac:spMkLst>
        </pc:spChg>
        <pc:spChg chg="del">
          <ac:chgData name="Riccardo Berta" userId="c8694f89-bba4-4576-b0a8-456619ca5a8c" providerId="ADAL" clId="{FDDBFC5A-5EA9-5330-BEB8-433D7E3B4C4E}" dt="2025-09-22T11:42:27.278" v="1313" actId="478"/>
          <ac:spMkLst>
            <pc:docMk/>
            <pc:sldMk cId="3147600134" sldId="304"/>
            <ac:spMk id="5" creationId="{0767C20B-EC79-F29D-FB0B-F9AD1A80AE34}"/>
          </ac:spMkLst>
        </pc:spChg>
        <pc:spChg chg="del">
          <ac:chgData name="Riccardo Berta" userId="c8694f89-bba4-4576-b0a8-456619ca5a8c" providerId="ADAL" clId="{FDDBFC5A-5EA9-5330-BEB8-433D7E3B4C4E}" dt="2025-09-22T11:42:27.278" v="1313" actId="478"/>
          <ac:spMkLst>
            <pc:docMk/>
            <pc:sldMk cId="3147600134" sldId="304"/>
            <ac:spMk id="6" creationId="{6CE77770-57EF-7BD4-0606-A42CD22060F4}"/>
          </ac:spMkLst>
        </pc:spChg>
        <pc:spChg chg="del">
          <ac:chgData name="Riccardo Berta" userId="c8694f89-bba4-4576-b0a8-456619ca5a8c" providerId="ADAL" clId="{FDDBFC5A-5EA9-5330-BEB8-433D7E3B4C4E}" dt="2025-09-22T11:42:27.278" v="1313" actId="478"/>
          <ac:spMkLst>
            <pc:docMk/>
            <pc:sldMk cId="3147600134" sldId="304"/>
            <ac:spMk id="7" creationId="{A81C203B-5314-6A1F-E9E7-C0D9959B59BD}"/>
          </ac:spMkLst>
        </pc:spChg>
        <pc:spChg chg="del">
          <ac:chgData name="Riccardo Berta" userId="c8694f89-bba4-4576-b0a8-456619ca5a8c" providerId="ADAL" clId="{FDDBFC5A-5EA9-5330-BEB8-433D7E3B4C4E}" dt="2025-09-22T11:42:27.278" v="1313" actId="478"/>
          <ac:spMkLst>
            <pc:docMk/>
            <pc:sldMk cId="3147600134" sldId="304"/>
            <ac:spMk id="8" creationId="{6CF24B69-A1FE-D6B4-DC73-E1661B288569}"/>
          </ac:spMkLst>
        </pc:spChg>
        <pc:spChg chg="del">
          <ac:chgData name="Riccardo Berta" userId="c8694f89-bba4-4576-b0a8-456619ca5a8c" providerId="ADAL" clId="{FDDBFC5A-5EA9-5330-BEB8-433D7E3B4C4E}" dt="2025-09-22T11:42:27.278" v="1313" actId="478"/>
          <ac:spMkLst>
            <pc:docMk/>
            <pc:sldMk cId="3147600134" sldId="304"/>
            <ac:spMk id="9" creationId="{F2C5E372-095E-284C-D17A-10EBD78BEA12}"/>
          </ac:spMkLst>
        </pc:spChg>
        <pc:spChg chg="del">
          <ac:chgData name="Riccardo Berta" userId="c8694f89-bba4-4576-b0a8-456619ca5a8c" providerId="ADAL" clId="{FDDBFC5A-5EA9-5330-BEB8-433D7E3B4C4E}" dt="2025-09-22T11:42:27.278" v="1313" actId="478"/>
          <ac:spMkLst>
            <pc:docMk/>
            <pc:sldMk cId="3147600134" sldId="304"/>
            <ac:spMk id="10" creationId="{4B4A0CE2-DC74-9ACD-B713-462675AD7F4E}"/>
          </ac:spMkLst>
        </pc:spChg>
        <pc:spChg chg="mod">
          <ac:chgData name="Riccardo Berta" userId="c8694f89-bba4-4576-b0a8-456619ca5a8c" providerId="ADAL" clId="{FDDBFC5A-5EA9-5330-BEB8-433D7E3B4C4E}" dt="2025-09-22T11:47:52.891" v="1412" actId="20577"/>
          <ac:spMkLst>
            <pc:docMk/>
            <pc:sldMk cId="3147600134" sldId="304"/>
            <ac:spMk id="84" creationId="{6BA5C1EB-9820-B48A-481E-958C13E6575F}"/>
          </ac:spMkLst>
        </pc:spChg>
        <pc:picChg chg="add mod">
          <ac:chgData name="Riccardo Berta" userId="c8694f89-bba4-4576-b0a8-456619ca5a8c" providerId="ADAL" clId="{FDDBFC5A-5EA9-5330-BEB8-433D7E3B4C4E}" dt="2025-09-22T10:11:28.724" v="1306"/>
          <ac:picMkLst>
            <pc:docMk/>
            <pc:sldMk cId="3147600134" sldId="304"/>
            <ac:picMk id="12" creationId="{C35FA805-F046-00C5-193F-D8915AA65BAC}"/>
          </ac:picMkLst>
        </pc:picChg>
        <pc:picChg chg="add mod">
          <ac:chgData name="Riccardo Berta" userId="c8694f89-bba4-4576-b0a8-456619ca5a8c" providerId="ADAL" clId="{FDDBFC5A-5EA9-5330-BEB8-433D7E3B4C4E}" dt="2025-09-22T11:45:24.062" v="1370" actId="1076"/>
          <ac:picMkLst>
            <pc:docMk/>
            <pc:sldMk cId="3147600134" sldId="304"/>
            <ac:picMk id="14" creationId="{F1739776-AC47-3A07-41A1-B46AFCF6AAF2}"/>
          </ac:picMkLst>
        </pc:picChg>
        <pc:picChg chg="add del mod">
          <ac:chgData name="Riccardo Berta" userId="c8694f89-bba4-4576-b0a8-456619ca5a8c" providerId="ADAL" clId="{FDDBFC5A-5EA9-5330-BEB8-433D7E3B4C4E}" dt="2025-09-22T11:47:55.965" v="1413" actId="478"/>
          <ac:picMkLst>
            <pc:docMk/>
            <pc:sldMk cId="3147600134" sldId="304"/>
            <ac:picMk id="16" creationId="{8DAE5E34-FC8F-98BF-81E9-27AB7F6A9370}"/>
          </ac:picMkLst>
        </pc:picChg>
        <pc:picChg chg="add del mod">
          <ac:chgData name="Riccardo Berta" userId="c8694f89-bba4-4576-b0a8-456619ca5a8c" providerId="ADAL" clId="{FDDBFC5A-5EA9-5330-BEB8-433D7E3B4C4E}" dt="2025-09-22T11:49:06.422" v="1418" actId="478"/>
          <ac:picMkLst>
            <pc:docMk/>
            <pc:sldMk cId="3147600134" sldId="304"/>
            <ac:picMk id="18" creationId="{5972086A-A735-E79E-905A-B75B91920BAF}"/>
          </ac:picMkLst>
        </pc:picChg>
        <pc:picChg chg="add mod">
          <ac:chgData name="Riccardo Berta" userId="c8694f89-bba4-4576-b0a8-456619ca5a8c" providerId="ADAL" clId="{FDDBFC5A-5EA9-5330-BEB8-433D7E3B4C4E}" dt="2025-09-22T11:47:29.229" v="1405" actId="1076"/>
          <ac:picMkLst>
            <pc:docMk/>
            <pc:sldMk cId="3147600134" sldId="304"/>
            <ac:picMk id="20" creationId="{8BCEA7C1-255B-5EC6-D520-861A5786AB48}"/>
          </ac:picMkLst>
        </pc:picChg>
        <pc:picChg chg="add mod">
          <ac:chgData name="Riccardo Berta" userId="c8694f89-bba4-4576-b0a8-456619ca5a8c" providerId="ADAL" clId="{FDDBFC5A-5EA9-5330-BEB8-433D7E3B4C4E}" dt="2025-09-22T11:49:26.172" v="1425" actId="1076"/>
          <ac:picMkLst>
            <pc:docMk/>
            <pc:sldMk cId="3147600134" sldId="304"/>
            <ac:picMk id="22" creationId="{0D90F8F1-D992-6018-4A47-DADE1C3D62E7}"/>
          </ac:picMkLst>
        </pc:picChg>
        <pc:picChg chg="add mod">
          <ac:chgData name="Riccardo Berta" userId="c8694f89-bba4-4576-b0a8-456619ca5a8c" providerId="ADAL" clId="{FDDBFC5A-5EA9-5330-BEB8-433D7E3B4C4E}" dt="2025-09-22T11:49:20.823" v="1424" actId="1037"/>
          <ac:picMkLst>
            <pc:docMk/>
            <pc:sldMk cId="3147600134" sldId="304"/>
            <ac:picMk id="24" creationId="{2BD6D13C-6280-3481-DB21-B26364C134BD}"/>
          </ac:picMkLst>
        </pc:picChg>
      </pc:sldChg>
      <pc:sldChg chg="addSp modSp add mod">
        <pc:chgData name="Riccardo Berta" userId="c8694f89-bba4-4576-b0a8-456619ca5a8c" providerId="ADAL" clId="{FDDBFC5A-5EA9-5330-BEB8-433D7E3B4C4E}" dt="2025-09-22T11:44:45.970" v="1363" actId="1035"/>
        <pc:sldMkLst>
          <pc:docMk/>
          <pc:sldMk cId="3033713510" sldId="305"/>
        </pc:sldMkLst>
        <pc:spChg chg="mod">
          <ac:chgData name="Riccardo Berta" userId="c8694f89-bba4-4576-b0a8-456619ca5a8c" providerId="ADAL" clId="{FDDBFC5A-5EA9-5330-BEB8-433D7E3B4C4E}" dt="2025-09-22T11:44:19.047" v="1353" actId="1035"/>
          <ac:spMkLst>
            <pc:docMk/>
            <pc:sldMk cId="3033713510" sldId="305"/>
            <ac:spMk id="84" creationId="{F260D9FD-6017-D702-2CD2-EA29E1AE17D6}"/>
          </ac:spMkLst>
        </pc:spChg>
        <pc:picChg chg="add mod">
          <ac:chgData name="Riccardo Berta" userId="c8694f89-bba4-4576-b0a8-456619ca5a8c" providerId="ADAL" clId="{FDDBFC5A-5EA9-5330-BEB8-433D7E3B4C4E}" dt="2025-09-22T11:44:41.214" v="1359" actId="1035"/>
          <ac:picMkLst>
            <pc:docMk/>
            <pc:sldMk cId="3033713510" sldId="305"/>
            <ac:picMk id="3" creationId="{314575AF-EF00-5436-04CE-E4154EFAB37F}"/>
          </ac:picMkLst>
        </pc:picChg>
        <pc:picChg chg="add mod">
          <ac:chgData name="Riccardo Berta" userId="c8694f89-bba4-4576-b0a8-456619ca5a8c" providerId="ADAL" clId="{FDDBFC5A-5EA9-5330-BEB8-433D7E3B4C4E}" dt="2025-09-22T11:44:43.644" v="1361" actId="1035"/>
          <ac:picMkLst>
            <pc:docMk/>
            <pc:sldMk cId="3033713510" sldId="305"/>
            <ac:picMk id="5" creationId="{F7ECEA8D-7E41-B412-58BC-7C04A5D6E7E1}"/>
          </ac:picMkLst>
        </pc:picChg>
        <pc:picChg chg="add mod">
          <ac:chgData name="Riccardo Berta" userId="c8694f89-bba4-4576-b0a8-456619ca5a8c" providerId="ADAL" clId="{FDDBFC5A-5EA9-5330-BEB8-433D7E3B4C4E}" dt="2025-09-22T11:44:45.970" v="1363" actId="1035"/>
          <ac:picMkLst>
            <pc:docMk/>
            <pc:sldMk cId="3033713510" sldId="305"/>
            <ac:picMk id="7" creationId="{6AF5DFBF-07EA-71F0-EC5D-450A534F9E4B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09-22T12:00:41.496" v="1458" actId="1076"/>
        <pc:sldMkLst>
          <pc:docMk/>
          <pc:sldMk cId="36813363" sldId="306"/>
        </pc:sldMkLst>
        <pc:spChg chg="mod">
          <ac:chgData name="Riccardo Berta" userId="c8694f89-bba4-4576-b0a8-456619ca5a8c" providerId="ADAL" clId="{FDDBFC5A-5EA9-5330-BEB8-433D7E3B4C4E}" dt="2025-09-22T11:47:47.126" v="1411" actId="20577"/>
          <ac:spMkLst>
            <pc:docMk/>
            <pc:sldMk cId="36813363" sldId="306"/>
            <ac:spMk id="83" creationId="{E4D46B0F-4DFC-076B-34F6-7FD1D320360F}"/>
          </ac:spMkLst>
        </pc:spChg>
        <pc:spChg chg="mod">
          <ac:chgData name="Riccardo Berta" userId="c8694f89-bba4-4576-b0a8-456619ca5a8c" providerId="ADAL" clId="{FDDBFC5A-5EA9-5330-BEB8-433D7E3B4C4E}" dt="2025-09-22T11:52:03.832" v="1450" actId="20577"/>
          <ac:spMkLst>
            <pc:docMk/>
            <pc:sldMk cId="36813363" sldId="306"/>
            <ac:spMk id="84" creationId="{A36B3E3B-314E-AD7C-EB9D-F9F543CC8166}"/>
          </ac:spMkLst>
        </pc:spChg>
        <pc:picChg chg="add mod">
          <ac:chgData name="Riccardo Berta" userId="c8694f89-bba4-4576-b0a8-456619ca5a8c" providerId="ADAL" clId="{FDDBFC5A-5EA9-5330-BEB8-433D7E3B4C4E}" dt="2025-09-22T11:52:01.275" v="1447" actId="1076"/>
          <ac:picMkLst>
            <pc:docMk/>
            <pc:sldMk cId="36813363" sldId="306"/>
            <ac:picMk id="3" creationId="{1FBB5CE8-DBE2-88EE-2655-E265EFEAC72F}"/>
          </ac:picMkLst>
        </pc:picChg>
        <pc:picChg chg="add mod">
          <ac:chgData name="Riccardo Berta" userId="c8694f89-bba4-4576-b0a8-456619ca5a8c" providerId="ADAL" clId="{FDDBFC5A-5EA9-5330-BEB8-433D7E3B4C4E}" dt="2025-09-22T11:52:26.311" v="1454" actId="1076"/>
          <ac:picMkLst>
            <pc:docMk/>
            <pc:sldMk cId="36813363" sldId="306"/>
            <ac:picMk id="5" creationId="{DEBE264D-BA36-FC9D-104C-50A3D0129A41}"/>
          </ac:picMkLst>
        </pc:picChg>
        <pc:picChg chg="add mod">
          <ac:chgData name="Riccardo Berta" userId="c8694f89-bba4-4576-b0a8-456619ca5a8c" providerId="ADAL" clId="{FDDBFC5A-5EA9-5330-BEB8-433D7E3B4C4E}" dt="2025-09-22T12:00:41.496" v="1458" actId="1076"/>
          <ac:picMkLst>
            <pc:docMk/>
            <pc:sldMk cId="36813363" sldId="306"/>
            <ac:picMk id="7" creationId="{DE1EB8D9-982C-0A0B-C562-6A5B88CFBB8E}"/>
          </ac:picMkLst>
        </pc:picChg>
        <pc:picChg chg="del">
          <ac:chgData name="Riccardo Berta" userId="c8694f89-bba4-4576-b0a8-456619ca5a8c" providerId="ADAL" clId="{FDDBFC5A-5EA9-5330-BEB8-433D7E3B4C4E}" dt="2025-09-22T11:49:31.875" v="1426" actId="478"/>
          <ac:picMkLst>
            <pc:docMk/>
            <pc:sldMk cId="36813363" sldId="306"/>
            <ac:picMk id="14" creationId="{960746A8-49DF-E17D-7318-14CABCF7B9DA}"/>
          </ac:picMkLst>
        </pc:picChg>
        <pc:picChg chg="del">
          <ac:chgData name="Riccardo Berta" userId="c8694f89-bba4-4576-b0a8-456619ca5a8c" providerId="ADAL" clId="{FDDBFC5A-5EA9-5330-BEB8-433D7E3B4C4E}" dt="2025-09-22T11:50:07.127" v="1443" actId="478"/>
          <ac:picMkLst>
            <pc:docMk/>
            <pc:sldMk cId="36813363" sldId="306"/>
            <ac:picMk id="16" creationId="{E2F8D3D9-C526-7A6B-2D44-17DADB0AFAD2}"/>
          </ac:picMkLst>
        </pc:picChg>
        <pc:picChg chg="mod">
          <ac:chgData name="Riccardo Berta" userId="c8694f89-bba4-4576-b0a8-456619ca5a8c" providerId="ADAL" clId="{FDDBFC5A-5EA9-5330-BEB8-433D7E3B4C4E}" dt="2025-09-22T11:50:00.178" v="1433" actId="1076"/>
          <ac:picMkLst>
            <pc:docMk/>
            <pc:sldMk cId="36813363" sldId="306"/>
            <ac:picMk id="18" creationId="{E40B50C5-9ED6-B729-B3BC-75E82CE8BFE7}"/>
          </ac:picMkLst>
        </pc:picChg>
        <pc:picChg chg="del">
          <ac:chgData name="Riccardo Berta" userId="c8694f89-bba4-4576-b0a8-456619ca5a8c" providerId="ADAL" clId="{FDDBFC5A-5EA9-5330-BEB8-433D7E3B4C4E}" dt="2025-09-22T11:49:32.349" v="1427" actId="478"/>
          <ac:picMkLst>
            <pc:docMk/>
            <pc:sldMk cId="36813363" sldId="306"/>
            <ac:picMk id="20" creationId="{B6CE3CA2-25FE-4B4A-AC58-20DC1BE13D49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CC2577DF-8224-C94B-83B1-76B6D0365435}"/>
    <pc:docChg chg="undo redo custSel addSld delSld modSld">
      <pc:chgData name="Riccardo Berta" userId="c8694f89-bba4-4576-b0a8-456619ca5a8c" providerId="ADAL" clId="{CC2577DF-8224-C94B-83B1-76B6D0365435}" dt="2022-10-07T08:10:19.171" v="4257" actId="2696"/>
      <pc:docMkLst>
        <pc:docMk/>
      </pc:docMkLst>
      <pc:sldChg chg="modSp mod">
        <pc:chgData name="Riccardo Berta" userId="c8694f89-bba4-4576-b0a8-456619ca5a8c" providerId="ADAL" clId="{CC2577DF-8224-C94B-83B1-76B6D0365435}" dt="2022-08-30T13:15:36.250" v="14" actId="20577"/>
        <pc:sldMkLst>
          <pc:docMk/>
          <pc:sldMk cId="0" sldId="256"/>
        </pc:sldMkLst>
      </pc:sldChg>
      <pc:sldChg chg="addSp delSp modSp mod">
        <pc:chgData name="Riccardo Berta" userId="c8694f89-bba4-4576-b0a8-456619ca5a8c" providerId="ADAL" clId="{CC2577DF-8224-C94B-83B1-76B6D0365435}" dt="2022-09-01T12:19:20.541" v="3336" actId="107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CC2577DF-8224-C94B-83B1-76B6D0365435}" dt="2022-09-01T12:04:18.782" v="3107" actId="20577"/>
        <pc:sldMkLst>
          <pc:docMk/>
          <pc:sldMk cId="3018556184" sldId="259"/>
        </pc:sldMkLst>
      </pc:sldChg>
      <pc:sldChg chg="addSp delSp modSp mod">
        <pc:chgData name="Riccardo Berta" userId="c8694f89-bba4-4576-b0a8-456619ca5a8c" providerId="ADAL" clId="{CC2577DF-8224-C94B-83B1-76B6D0365435}" dt="2022-08-30T15:24:47.705" v="1535" actId="20577"/>
        <pc:sldMkLst>
          <pc:docMk/>
          <pc:sldMk cId="3239712184" sldId="260"/>
        </pc:sldMkLst>
      </pc:sldChg>
      <pc:sldChg chg="addSp delSp modSp mod">
        <pc:chgData name="Riccardo Berta" userId="c8694f89-bba4-4576-b0a8-456619ca5a8c" providerId="ADAL" clId="{CC2577DF-8224-C94B-83B1-76B6D0365435}" dt="2022-08-30T15:24:54.825" v="1544" actId="20577"/>
        <pc:sldMkLst>
          <pc:docMk/>
          <pc:sldMk cId="723946338" sldId="261"/>
        </pc:sldMkLst>
      </pc:sldChg>
      <pc:sldChg chg="addSp delSp modSp mod">
        <pc:chgData name="Riccardo Berta" userId="c8694f89-bba4-4576-b0a8-456619ca5a8c" providerId="ADAL" clId="{CC2577DF-8224-C94B-83B1-76B6D0365435}" dt="2022-08-31T09:25:44.716" v="2941" actId="20577"/>
        <pc:sldMkLst>
          <pc:docMk/>
          <pc:sldMk cId="1167696200" sldId="262"/>
        </pc:sldMkLst>
      </pc:sldChg>
      <pc:sldChg chg="addSp delSp modSp mod">
        <pc:chgData name="Riccardo Berta" userId="c8694f89-bba4-4576-b0a8-456619ca5a8c" providerId="ADAL" clId="{CC2577DF-8224-C94B-83B1-76B6D0365435}" dt="2022-09-05T16:03:43.858" v="4169" actId="20577"/>
        <pc:sldMkLst>
          <pc:docMk/>
          <pc:sldMk cId="1817587258" sldId="263"/>
        </pc:sldMkLst>
      </pc:sldChg>
      <pc:sldChg chg="addSp delSp modSp add mod">
        <pc:chgData name="Riccardo Berta" userId="c8694f89-bba4-4576-b0a8-456619ca5a8c" providerId="ADAL" clId="{CC2577DF-8224-C94B-83B1-76B6D0365435}" dt="2022-08-30T15:20:46.032" v="1511" actId="1076"/>
        <pc:sldMkLst>
          <pc:docMk/>
          <pc:sldMk cId="577690146" sldId="264"/>
        </pc:sldMkLst>
      </pc:sldChg>
      <pc:sldChg chg="addSp modSp add mod">
        <pc:chgData name="Riccardo Berta" userId="c8694f89-bba4-4576-b0a8-456619ca5a8c" providerId="ADAL" clId="{CC2577DF-8224-C94B-83B1-76B6D0365435}" dt="2022-08-31T06:44:00.558" v="1923" actId="1076"/>
        <pc:sldMkLst>
          <pc:docMk/>
          <pc:sldMk cId="2692772026" sldId="265"/>
        </pc:sldMkLst>
      </pc:sldChg>
      <pc:sldChg chg="addSp modSp add mod">
        <pc:chgData name="Riccardo Berta" userId="c8694f89-bba4-4576-b0a8-456619ca5a8c" providerId="ADAL" clId="{CC2577DF-8224-C94B-83B1-76B6D0365435}" dt="2022-08-31T06:45:27.387" v="1975" actId="1076"/>
        <pc:sldMkLst>
          <pc:docMk/>
          <pc:sldMk cId="2331383298" sldId="266"/>
        </pc:sldMkLst>
      </pc:sldChg>
      <pc:sldChg chg="addSp modSp add mod">
        <pc:chgData name="Riccardo Berta" userId="c8694f89-bba4-4576-b0a8-456619ca5a8c" providerId="ADAL" clId="{CC2577DF-8224-C94B-83B1-76B6D0365435}" dt="2022-09-01T12:04:53.585" v="3108" actId="113"/>
        <pc:sldMkLst>
          <pc:docMk/>
          <pc:sldMk cId="2963521549" sldId="267"/>
        </pc:sldMkLst>
      </pc:sldChg>
      <pc:sldChg chg="addSp modSp add mod">
        <pc:chgData name="Riccardo Berta" userId="c8694f89-bba4-4576-b0a8-456619ca5a8c" providerId="ADAL" clId="{CC2577DF-8224-C94B-83B1-76B6D0365435}" dt="2022-08-31T06:50:27.239" v="2121" actId="20577"/>
        <pc:sldMkLst>
          <pc:docMk/>
          <pc:sldMk cId="2177167453" sldId="268"/>
        </pc:sldMkLst>
      </pc:sldChg>
      <pc:sldChg chg="addSp delSp modSp add mod">
        <pc:chgData name="Riccardo Berta" userId="c8694f89-bba4-4576-b0a8-456619ca5a8c" providerId="ADAL" clId="{CC2577DF-8224-C94B-83B1-76B6D0365435}" dt="2022-08-31T09:10:01.944" v="2472" actId="478"/>
        <pc:sldMkLst>
          <pc:docMk/>
          <pc:sldMk cId="511811827" sldId="269"/>
        </pc:sldMkLst>
      </pc:sldChg>
      <pc:sldChg chg="addSp modSp add mod">
        <pc:chgData name="Riccardo Berta" userId="c8694f89-bba4-4576-b0a8-456619ca5a8c" providerId="ADAL" clId="{CC2577DF-8224-C94B-83B1-76B6D0365435}" dt="2022-08-31T09:16:02.844" v="2661" actId="20577"/>
        <pc:sldMkLst>
          <pc:docMk/>
          <pc:sldMk cId="2576489988" sldId="270"/>
        </pc:sldMkLst>
      </pc:sldChg>
      <pc:sldChg chg="addSp modSp add mod">
        <pc:chgData name="Riccardo Berta" userId="c8694f89-bba4-4576-b0a8-456619ca5a8c" providerId="ADAL" clId="{CC2577DF-8224-C94B-83B1-76B6D0365435}" dt="2022-08-31T09:25:04.982" v="2934" actId="1076"/>
        <pc:sldMkLst>
          <pc:docMk/>
          <pc:sldMk cId="877961355" sldId="271"/>
        </pc:sldMkLst>
      </pc:sldChg>
      <pc:sldChg chg="addSp modSp add mod">
        <pc:chgData name="Riccardo Berta" userId="c8694f89-bba4-4576-b0a8-456619ca5a8c" providerId="ADAL" clId="{CC2577DF-8224-C94B-83B1-76B6D0365435}" dt="2022-09-01T12:21:46.808" v="3385" actId="1076"/>
        <pc:sldMkLst>
          <pc:docMk/>
          <pc:sldMk cId="3510928690" sldId="272"/>
        </pc:sldMkLst>
      </pc:sldChg>
      <pc:sldChg chg="addSp delSp modSp add mod">
        <pc:chgData name="Riccardo Berta" userId="c8694f89-bba4-4576-b0a8-456619ca5a8c" providerId="ADAL" clId="{CC2577DF-8224-C94B-83B1-76B6D0365435}" dt="2022-09-01T12:44:35.453" v="3879" actId="20577"/>
        <pc:sldMkLst>
          <pc:docMk/>
          <pc:sldMk cId="3435248664" sldId="273"/>
        </pc:sldMkLst>
      </pc:sldChg>
      <pc:sldChg chg="modSp add del mod">
        <pc:chgData name="Riccardo Berta" userId="c8694f89-bba4-4576-b0a8-456619ca5a8c" providerId="ADAL" clId="{CC2577DF-8224-C94B-83B1-76B6D0365435}" dt="2022-09-01T12:46:57.647" v="3984" actId="2696"/>
        <pc:sldMkLst>
          <pc:docMk/>
          <pc:sldMk cId="2211494529" sldId="274"/>
        </pc:sldMkLst>
      </pc:sldChg>
      <pc:sldChg chg="modSp add mod">
        <pc:chgData name="Riccardo Berta" userId="c8694f89-bba4-4576-b0a8-456619ca5a8c" providerId="ADAL" clId="{CC2577DF-8224-C94B-83B1-76B6D0365435}" dt="2022-09-01T12:46:49.645" v="3981" actId="20577"/>
        <pc:sldMkLst>
          <pc:docMk/>
          <pc:sldMk cId="1846471115" sldId="275"/>
        </pc:sldMkLst>
      </pc:sldChg>
      <pc:sldChg chg="add del">
        <pc:chgData name="Riccardo Berta" userId="c8694f89-bba4-4576-b0a8-456619ca5a8c" providerId="ADAL" clId="{CC2577DF-8224-C94B-83B1-76B6D0365435}" dt="2022-09-01T12:46:55.975" v="3982" actId="2696"/>
        <pc:sldMkLst>
          <pc:docMk/>
          <pc:sldMk cId="2038101573" sldId="276"/>
        </pc:sldMkLst>
      </pc:sldChg>
      <pc:sldChg chg="add del">
        <pc:chgData name="Riccardo Berta" userId="c8694f89-bba4-4576-b0a8-456619ca5a8c" providerId="ADAL" clId="{CC2577DF-8224-C94B-83B1-76B6D0365435}" dt="2022-09-01T12:46:56.604" v="3983" actId="2696"/>
        <pc:sldMkLst>
          <pc:docMk/>
          <pc:sldMk cId="3328298954" sldId="277"/>
        </pc:sldMkLst>
      </pc:sldChg>
      <pc:sldChg chg="new del">
        <pc:chgData name="Riccardo Berta" userId="c8694f89-bba4-4576-b0a8-456619ca5a8c" providerId="ADAL" clId="{CC2577DF-8224-C94B-83B1-76B6D0365435}" dt="2022-09-01T09:58:08.026" v="2946" actId="2696"/>
        <pc:sldMkLst>
          <pc:docMk/>
          <pc:sldMk cId="258397917" sldId="278"/>
        </pc:sldMkLst>
      </pc:sldChg>
      <pc:sldChg chg="modSp add mod">
        <pc:chgData name="Riccardo Berta" userId="c8694f89-bba4-4576-b0a8-456619ca5a8c" providerId="ADAL" clId="{CC2577DF-8224-C94B-83B1-76B6D0365435}" dt="2022-09-01T10:01:52.807" v="3097" actId="20577"/>
        <pc:sldMkLst>
          <pc:docMk/>
          <pc:sldMk cId="1086633516" sldId="278"/>
        </pc:sldMkLst>
      </pc:sldChg>
      <pc:sldChg chg="modSp add del">
        <pc:chgData name="Riccardo Berta" userId="c8694f89-bba4-4576-b0a8-456619ca5a8c" providerId="ADAL" clId="{CC2577DF-8224-C94B-83B1-76B6D0365435}" dt="2022-09-01T12:03:54.353" v="3106" actId="2696"/>
        <pc:sldMkLst>
          <pc:docMk/>
          <pc:sldMk cId="536068914" sldId="279"/>
        </pc:sldMkLst>
      </pc:sldChg>
      <pc:sldChg chg="modSp add mod">
        <pc:chgData name="Riccardo Berta" userId="c8694f89-bba4-4576-b0a8-456619ca5a8c" providerId="ADAL" clId="{CC2577DF-8224-C94B-83B1-76B6D0365435}" dt="2022-09-01T12:18:56.973" v="3334"/>
        <pc:sldMkLst>
          <pc:docMk/>
          <pc:sldMk cId="2602639236" sldId="279"/>
        </pc:sldMkLst>
      </pc:sldChg>
      <pc:sldChg chg="addSp delSp modSp add del mod">
        <pc:chgData name="Riccardo Berta" userId="c8694f89-bba4-4576-b0a8-456619ca5a8c" providerId="ADAL" clId="{CC2577DF-8224-C94B-83B1-76B6D0365435}" dt="2022-09-05T16:06:32.253" v="4199" actId="14100"/>
        <pc:sldMkLst>
          <pc:docMk/>
          <pc:sldMk cId="847810682" sldId="280"/>
        </pc:sldMkLst>
      </pc:sldChg>
      <pc:sldChg chg="addSp delSp modSp add del mod">
        <pc:chgData name="Riccardo Berta" userId="c8694f89-bba4-4576-b0a8-456619ca5a8c" providerId="ADAL" clId="{CC2577DF-8224-C94B-83B1-76B6D0365435}" dt="2022-10-07T08:10:19.171" v="4257" actId="2696"/>
        <pc:sldMkLst>
          <pc:docMk/>
          <pc:sldMk cId="202050880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536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5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B8DD1CF-A2B0-D781-2C8B-5D2F430D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394020D-445A-CC6F-DFEA-60E2FED7B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A50F403-A82A-7BFA-2BCB-89D396FFB3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86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C949B13-9341-DA67-AFF4-56766549B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86812CF0-C820-3C68-6E08-0C39848501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86876EA-C5CF-4A97-5D5C-3B54EB3C4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849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B3CAF61C-1A39-2F8A-3DBA-D21020815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1923FC5-7C74-307B-2B2B-BA06F54AF4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C0DD4918-2746-C8AF-AFC5-AA1E9F764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99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10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1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650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715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03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6091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3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29042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0912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66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87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516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87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Boolean Algebra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One Variable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4375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T2 Null element theorem</a:t>
            </a:r>
          </a:p>
          <a:p>
            <a:pPr lvl="1"/>
            <a:r>
              <a:rPr lang="en-GB" dirty="0"/>
              <a:t>B AND 0 is always equal to 0 (</a:t>
            </a:r>
            <a:r>
              <a:rPr lang="en-GB" b="1" dirty="0"/>
              <a:t>null element </a:t>
            </a:r>
            <a:r>
              <a:rPr lang="en-GB" dirty="0"/>
              <a:t>for the AND operation because it nullifies the effect of any other input)</a:t>
            </a:r>
          </a:p>
          <a:p>
            <a:pPr marL="1054100" lvl="2" indent="0">
              <a:buNone/>
            </a:pPr>
            <a:endParaRPr lang="en-GB" sz="3200" dirty="0"/>
          </a:p>
          <a:p>
            <a:pPr lvl="1"/>
            <a:r>
              <a:rPr lang="en-GB" dirty="0"/>
              <a:t>B OR 1 is always equal to 1 (null element for the OR operation)</a:t>
            </a:r>
          </a:p>
          <a:p>
            <a:pPr lvl="1"/>
            <a:endParaRPr lang="en-GB" sz="1050" b="1" dirty="0"/>
          </a:p>
          <a:p>
            <a:pPr marL="590550" lvl="1" indent="0">
              <a:buNone/>
            </a:pPr>
            <a:endParaRPr lang="en-GB" sz="1000" b="1" dirty="0"/>
          </a:p>
          <a:p>
            <a:pPr marL="120650" indent="0">
              <a:buNone/>
            </a:pPr>
            <a:endParaRPr lang="en-GB" sz="400" b="1" dirty="0"/>
          </a:p>
          <a:p>
            <a:r>
              <a:rPr lang="en-GB" b="1" dirty="0"/>
              <a:t>T3 Idempotency theorem</a:t>
            </a:r>
          </a:p>
          <a:p>
            <a:pPr lvl="1"/>
            <a:r>
              <a:rPr lang="en-GB" b="1" dirty="0"/>
              <a:t> </a:t>
            </a:r>
            <a:r>
              <a:rPr lang="en-GB" dirty="0"/>
              <a:t>a variable AND/OR itself is equal to just itself </a:t>
            </a:r>
          </a:p>
          <a:p>
            <a:pPr lvl="1"/>
            <a:r>
              <a:rPr lang="en-GB" dirty="0"/>
              <a:t>idem (same) and potent (power)</a:t>
            </a:r>
          </a:p>
          <a:p>
            <a:pPr lvl="1"/>
            <a:r>
              <a:rPr lang="en-GB" dirty="0"/>
              <a:t>permits replacing a gate with a wire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F7394C5-69BA-0304-CBC2-93BE8CF61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6" y="2067427"/>
            <a:ext cx="3557337" cy="62493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F70D234-CCB2-54F8-033F-B29B8E8EE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6" y="3095684"/>
            <a:ext cx="3673643" cy="61365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60DA961-6AB8-E0DE-FF6E-8E74D78D8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9061" y="5327456"/>
            <a:ext cx="3657528" cy="63430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D39E2A5-A32C-3261-9802-3712EF7E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103" y="5974420"/>
            <a:ext cx="3692344" cy="62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8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One Variable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T4 Involution theorem</a:t>
            </a:r>
          </a:p>
          <a:p>
            <a:pPr lvl="1"/>
            <a:r>
              <a:rPr lang="en-GB" b="1" dirty="0"/>
              <a:t> </a:t>
            </a:r>
            <a:r>
              <a:rPr lang="en-GB" dirty="0"/>
              <a:t>complementing a variable twice results in the original variable </a:t>
            </a:r>
          </a:p>
          <a:p>
            <a:pPr lvl="1"/>
            <a:r>
              <a:rPr lang="en-GB" dirty="0"/>
              <a:t>two inverters logically cancel each other out and are logically equivalent to a wire</a:t>
            </a:r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r>
              <a:rPr lang="en-GB" b="1" dirty="0"/>
              <a:t>T5 Complement theorem</a:t>
            </a:r>
          </a:p>
          <a:p>
            <a:pPr lvl="1"/>
            <a:r>
              <a:rPr lang="en-GB" dirty="0"/>
              <a:t>a  variable AND its complement is 0  (because one of them must be 0)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a variable OR its complement is 1 (because one of them must be 1)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D7266E8-5B58-86F1-EB9C-EF32578A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989" y="2336130"/>
            <a:ext cx="5145505" cy="56600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74CB5A2-40EB-1E56-4625-9093C446A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9" y="4025728"/>
            <a:ext cx="4311316" cy="75739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0DFFE8D7-93C0-D3A8-B36E-604C5746E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989" y="5188161"/>
            <a:ext cx="4311316" cy="71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2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4940"/>
            <a:ext cx="8818500" cy="5471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Describe how to simplify equations involving more than one variable:</a:t>
            </a:r>
          </a:p>
          <a:p>
            <a:endParaRPr lang="en-GB" dirty="0"/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DC2FA8-9BDF-325D-F098-373A4EC2E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89" y="2167493"/>
            <a:ext cx="8815875" cy="256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6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BDA36EB-16E6-2D17-58B3-44D1B2CA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ABE6729-F881-814F-C194-28BF5693C8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(2)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260D9FD-6017-D702-2CD2-EA29E1AE1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70242"/>
            <a:ext cx="8818500" cy="5278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noProof="0" dirty="0"/>
              <a:t>T6 Commutativity </a:t>
            </a:r>
          </a:p>
          <a:p>
            <a:endParaRPr lang="en-GB" b="1" noProof="0" dirty="0"/>
          </a:p>
          <a:p>
            <a:pPr marL="120650" indent="0">
              <a:buNone/>
            </a:pPr>
            <a:endParaRPr lang="en-GB" sz="2000" b="1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the </a:t>
            </a:r>
            <a:r>
              <a:rPr lang="en-GB" b="1" noProof="0" dirty="0"/>
              <a:t>order of the inputs does not matter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 can</a:t>
            </a:r>
            <a:r>
              <a:rPr lang="en-GB" noProof="0" dirty="0"/>
              <a:t> </a:t>
            </a:r>
            <a:r>
              <a:rPr lang="en-GB" b="1" noProof="0" dirty="0"/>
              <a:t>rearrange terms</a:t>
            </a:r>
            <a:r>
              <a:rPr lang="en-GB" noProof="0" dirty="0"/>
              <a:t> without changing the logic of the expression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900" noProof="0" dirty="0"/>
          </a:p>
          <a:p>
            <a:r>
              <a:rPr lang="en-GB" b="1" noProof="0" dirty="0"/>
              <a:t>T7 Associativity</a:t>
            </a:r>
          </a:p>
          <a:p>
            <a:endParaRPr lang="en-GB" sz="2000" b="1" dirty="0"/>
          </a:p>
          <a:p>
            <a:pPr marL="120650" indent="0">
              <a:buNone/>
            </a:pPr>
            <a:r>
              <a:rPr lang="en-GB" b="1" noProof="0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</a:t>
            </a:r>
            <a:r>
              <a:rPr lang="en-GB" noProof="0" dirty="0"/>
              <a:t>he </a:t>
            </a:r>
            <a:r>
              <a:rPr lang="en-GB" b="1" noProof="0" dirty="0"/>
              <a:t>grouping of inputs does not matter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 can simplify </a:t>
            </a:r>
            <a:r>
              <a:rPr lang="en-GB" b="1" dirty="0"/>
              <a:t>expressions without worrying about how the terms are grouped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1000" b="1" noProof="0" dirty="0"/>
          </a:p>
          <a:p>
            <a:pPr lvl="0"/>
            <a:r>
              <a:rPr lang="en-GB" b="1" noProof="0" dirty="0"/>
              <a:t>T8 Distributivity theorem</a:t>
            </a:r>
          </a:p>
          <a:p>
            <a:pPr marL="120650" lvl="0" indent="0">
              <a:buNone/>
            </a:pPr>
            <a:endParaRPr lang="en-GB" sz="4000" b="1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AND distributes over OR, OR distributes over AND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b="1" noProof="0" dirty="0"/>
              <a:t>different from traditional algebra: </a:t>
            </a:r>
            <a:r>
              <a:rPr lang="en-GB" noProof="0" dirty="0"/>
              <a:t>addition does not distribute over multiplication 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(b + c) × (b + d) ≠ b + (c × d)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allows us to </a:t>
            </a:r>
            <a:r>
              <a:rPr lang="en-GB" b="1" noProof="0" dirty="0"/>
              <a:t>factor expressions</a:t>
            </a:r>
            <a:r>
              <a:rPr lang="en-GB" noProof="0" dirty="0"/>
              <a:t> or to </a:t>
            </a:r>
            <a:r>
              <a:rPr lang="en-GB" b="1" noProof="0" dirty="0"/>
              <a:t>expand them</a:t>
            </a:r>
            <a:endParaRPr lang="en-GB" noProof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4575AF-EF00-5436-04CE-E4154EFAB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89" y="1572793"/>
            <a:ext cx="1612900" cy="596900"/>
          </a:xfrm>
          <a:prstGeom prst="rect">
            <a:avLst/>
          </a:prstGeom>
        </p:spPr>
      </p:pic>
      <p:pic>
        <p:nvPicPr>
          <p:cNvPr id="5" name="Immagine 4" descr="Immagine che contiene Carattere, tipografia, bianco, calligrafia&#10;&#10;Il contenuto generato dall'IA potrebbe non essere corretto.">
            <a:extLst>
              <a:ext uri="{FF2B5EF4-FFF2-40B4-BE49-F238E27FC236}">
                <a16:creationId xmlns:a16="http://schemas.microsoft.com/office/drawing/2014/main" id="{F7ECEA8D-7E41-B412-58BC-7C04A5D6E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89" y="3078459"/>
            <a:ext cx="2870200" cy="622300"/>
          </a:xfrm>
          <a:prstGeom prst="rect">
            <a:avLst/>
          </a:prstGeom>
        </p:spPr>
      </p:pic>
      <p:pic>
        <p:nvPicPr>
          <p:cNvPr id="7" name="Immagine 6" descr="Immagine che contiene Carattere, tipografia, bianco, calligrafia&#10;&#10;Il contenuto generato dall'IA potrebbe non essere corretto.">
            <a:extLst>
              <a:ext uri="{FF2B5EF4-FFF2-40B4-BE49-F238E27FC236}">
                <a16:creationId xmlns:a16="http://schemas.microsoft.com/office/drawing/2014/main" id="{6AF5DFBF-07EA-71F0-EC5D-450A534F9E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089" y="4688312"/>
            <a:ext cx="3263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13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253ECBA-91A2-446C-22D3-31735976E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2F5310-30DC-310B-DB42-82E7795427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(3)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6BA5C1EB-9820-B48A-481E-958C13E65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1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T9 Covering</a:t>
            </a:r>
          </a:p>
          <a:p>
            <a:endParaRPr lang="en-GB" b="1" dirty="0"/>
          </a:p>
          <a:p>
            <a:endParaRPr lang="en-GB" b="1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T10 Combining</a:t>
            </a:r>
          </a:p>
          <a:p>
            <a:endParaRPr lang="en-GB" b="1" dirty="0"/>
          </a:p>
          <a:p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14" name="Immagine 13" descr="Immagine che contiene Carattere, testo, tipografia, design&#10;&#10;Il contenuto generato dall'IA potrebbe non essere corretto.">
            <a:extLst>
              <a:ext uri="{FF2B5EF4-FFF2-40B4-BE49-F238E27FC236}">
                <a16:creationId xmlns:a16="http://schemas.microsoft.com/office/drawing/2014/main" id="{F1739776-AC47-3A07-41A1-B46AFCF6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42047"/>
            <a:ext cx="1651000" cy="533400"/>
          </a:xfrm>
          <a:prstGeom prst="rect">
            <a:avLst/>
          </a:prstGeom>
        </p:spPr>
      </p:pic>
      <p:pic>
        <p:nvPicPr>
          <p:cNvPr id="20" name="Immagine 19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8BCEA7C1-255B-5EC6-D520-861A5786A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502" y="1542047"/>
            <a:ext cx="3302000" cy="1689100"/>
          </a:xfrm>
          <a:prstGeom prst="rect">
            <a:avLst/>
          </a:prstGeom>
        </p:spPr>
      </p:pic>
      <p:pic>
        <p:nvPicPr>
          <p:cNvPr id="22" name="Immagine 21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0D90F8F1-D992-6018-4A47-DADE1C3D6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2" y="4160253"/>
            <a:ext cx="3530600" cy="1155700"/>
          </a:xfrm>
          <a:prstGeom prst="rect">
            <a:avLst/>
          </a:prstGeom>
        </p:spPr>
      </p:pic>
      <p:pic>
        <p:nvPicPr>
          <p:cNvPr id="24" name="Immagine 23" descr="Immagine che contiene Carattere, tipografia, testo, bianco&#10;&#10;Il contenuto generato dall'IA potrebbe non essere corretto.">
            <a:extLst>
              <a:ext uri="{FF2B5EF4-FFF2-40B4-BE49-F238E27FC236}">
                <a16:creationId xmlns:a16="http://schemas.microsoft.com/office/drawing/2014/main" id="{2BD6D13C-6280-3481-DB21-B26364C13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416" y="4172954"/>
            <a:ext cx="23241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0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B272B02-53DC-1B0A-0ABE-92234E3C2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4D46B0F-4DFC-076B-34F6-7FD1D32036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Several Variables (4)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36B3E3B-314E-AD7C-EB9D-F9F543CC81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160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T11 Consensus theorems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r>
              <a:rPr lang="en-GB" b="1" dirty="0"/>
              <a:t>T12 Absorption</a:t>
            </a:r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18" name="Immagine 17" descr="Immagine che contiene Carattere, tipografia, calligrafia, testo&#10;&#10;Il contenuto generato dall'IA potrebbe non essere corretto.">
            <a:extLst>
              <a:ext uri="{FF2B5EF4-FFF2-40B4-BE49-F238E27FC236}">
                <a16:creationId xmlns:a16="http://schemas.microsoft.com/office/drawing/2014/main" id="{E40B50C5-9ED6-B729-B3BC-75E82CE8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00" y="1515047"/>
            <a:ext cx="4851400" cy="622300"/>
          </a:xfrm>
          <a:prstGeom prst="rect">
            <a:avLst/>
          </a:prstGeom>
        </p:spPr>
      </p:pic>
      <p:pic>
        <p:nvPicPr>
          <p:cNvPr id="3" name="Immagine 2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1FBB5CE8-DBE2-88EE-2655-E265EFEAC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850" y="2238972"/>
            <a:ext cx="6388100" cy="2032000"/>
          </a:xfrm>
          <a:prstGeom prst="rect">
            <a:avLst/>
          </a:prstGeom>
        </p:spPr>
      </p:pic>
      <p:pic>
        <p:nvPicPr>
          <p:cNvPr id="5" name="Immagine 4" descr="Immagine che contiene Carattere, tipografia, testo, bianco&#10;&#10;Il contenuto generato dall'IA potrebbe non essere corretto.">
            <a:extLst>
              <a:ext uri="{FF2B5EF4-FFF2-40B4-BE49-F238E27FC236}">
                <a16:creationId xmlns:a16="http://schemas.microsoft.com/office/drawing/2014/main" id="{DEBE264D-BA36-FC9D-104C-50A3D0129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4767699"/>
            <a:ext cx="2146300" cy="647700"/>
          </a:xfrm>
          <a:prstGeom prst="rect">
            <a:avLst/>
          </a:prstGeom>
        </p:spPr>
      </p:pic>
      <p:pic>
        <p:nvPicPr>
          <p:cNvPr id="7" name="Immagine 6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DE1EB8D9-982C-0A0B-C562-6A5B88CFB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151749"/>
            <a:ext cx="3873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T13 De Morgan’s Theorem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28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Complement of the product is equal to the sum of the complements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NAND gate = OR gate with inverted inputs</a:t>
            </a:r>
          </a:p>
          <a:p>
            <a:pPr marL="120650" indent="0">
              <a:buNone/>
            </a:pPr>
            <a:endParaRPr lang="en-GB" sz="700" dirty="0"/>
          </a:p>
          <a:p>
            <a:r>
              <a:rPr lang="en-GB" dirty="0"/>
              <a:t>Complement of the sum is equal to the product of the complements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NOR gate = AND gate with inverted inputs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1200" dirty="0"/>
          </a:p>
          <a:p>
            <a:endParaRPr lang="en-GB" sz="1400" dirty="0"/>
          </a:p>
          <a:p>
            <a:r>
              <a:rPr lang="en-GB" dirty="0"/>
              <a:t>The inversion circle is called a </a:t>
            </a:r>
            <a:r>
              <a:rPr lang="en-GB" b="1" dirty="0"/>
              <a:t>bubble</a:t>
            </a:r>
          </a:p>
          <a:p>
            <a:pPr lvl="1"/>
            <a:r>
              <a:rPr lang="en-GB" dirty="0"/>
              <a:t>Intuitively: we can imagine that “pushing” a bubble through the gate causes it to come out at the other side and flips the body of the gate from AND to OR or vice versa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0F45EFB-DEB6-E0CA-2E31-A4101055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10" y="2502678"/>
            <a:ext cx="7772400" cy="162805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E91B440-3D10-3C1A-4804-838425C8B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10" y="5167498"/>
            <a:ext cx="5490410" cy="147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89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Perfect induction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6285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Proof of theorems with a finite number of variables are easy: Just </a:t>
            </a:r>
            <a:r>
              <a:rPr lang="en-GB" b="1" dirty="0"/>
              <a:t>show that the theorem holds for all possible values </a:t>
            </a:r>
            <a:r>
              <a:rPr lang="en-GB" dirty="0"/>
              <a:t>of these variables</a:t>
            </a:r>
          </a:p>
          <a:p>
            <a:r>
              <a:rPr lang="en-GB" dirty="0"/>
              <a:t>Example: proving the T11 Consensus theorem using perfect induction: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Because the two formulation are equal for all cases, the theorem is proved!</a:t>
            </a:r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8E5A14FC-4681-FE2C-9B7E-82D94FA44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77" y="2156325"/>
            <a:ext cx="4178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61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Simplifying Expressions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2249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theorems are not only useful for proving properties but also provide a systematic way to </a:t>
            </a:r>
            <a:r>
              <a:rPr lang="en-GB" b="1" dirty="0"/>
              <a:t>simplify Boolean expressions</a:t>
            </a:r>
          </a:p>
          <a:p>
            <a:pPr lvl="0"/>
            <a:r>
              <a:rPr lang="en-GB" dirty="0"/>
              <a:t>Simplification is at the heart of digital design: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transforms truth-table–derived SOP or POS forms (often large and unwieldy)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into compact implementations using the fewest possible gates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results in lower cost, less power consumption, and shorter delay</a:t>
            </a:r>
          </a:p>
          <a:p>
            <a:pPr lvl="0"/>
            <a:r>
              <a:rPr lang="en-GB" dirty="0"/>
              <a:t>Example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using the Combining theorem (T10):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2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</a:t>
            </a:r>
            <a:endParaRPr lang="en-GB" sz="1500" dirty="0"/>
          </a:p>
          <a:p>
            <a:r>
              <a:rPr lang="en-GB" dirty="0"/>
              <a:t>In general, </a:t>
            </a:r>
            <a:r>
              <a:rPr lang="en-GB" b="1" dirty="0"/>
              <a:t>multiple steps </a:t>
            </a:r>
            <a:r>
              <a:rPr lang="en-GB" dirty="0"/>
              <a:t>may be required for complex equations</a:t>
            </a:r>
          </a:p>
          <a:p>
            <a:pPr lvl="0"/>
            <a:r>
              <a:rPr lang="en-GB" b="1" dirty="0"/>
              <a:t>Basic principle:  </a:t>
            </a:r>
            <a:r>
              <a:rPr lang="en-GB" dirty="0"/>
              <a:t>combine terms using:</a:t>
            </a:r>
          </a:p>
          <a:p>
            <a:pPr lvl="1"/>
            <a:r>
              <a:rPr lang="en-GB" dirty="0"/>
              <a:t>                                where P may be any expression</a:t>
            </a:r>
          </a:p>
          <a:p>
            <a:pPr lvl="0"/>
            <a:r>
              <a:rPr lang="en-GB" dirty="0"/>
              <a:t>How far can an equation be simplified?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sum-of-products form is </a:t>
            </a:r>
            <a:r>
              <a:rPr lang="en-GB" b="1" dirty="0"/>
              <a:t>minimal</a:t>
            </a:r>
            <a:r>
              <a:rPr lang="en-GB" dirty="0"/>
              <a:t> if it uses the </a:t>
            </a:r>
            <a:r>
              <a:rPr lang="en-GB" b="1" dirty="0"/>
              <a:t>fewest possible products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if several equations have the same number of products, the minimal one has the </a:t>
            </a:r>
            <a:r>
              <a:rPr lang="en-GB" b="1" dirty="0"/>
              <a:t>fewest literals</a:t>
            </a: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 </a:t>
            </a:r>
            <a:r>
              <a:rPr lang="en-GB" b="1" dirty="0"/>
              <a:t>prime product </a:t>
            </a:r>
            <a:r>
              <a:rPr lang="en-GB" dirty="0"/>
              <a:t>cannot be further combined to reduce literals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all product in a minimal expression are prime</a:t>
            </a:r>
          </a:p>
          <a:p>
            <a:pPr lvl="1"/>
            <a:endParaRPr lang="en-GB" dirty="0"/>
          </a:p>
        </p:txBody>
      </p:sp>
      <p:pic>
        <p:nvPicPr>
          <p:cNvPr id="5" name="Immagine 4" descr="Immagine che contiene Carattere, testo, tipografia, bianco&#10;&#10;Il contenuto generato dall'IA potrebbe non essere corretto.">
            <a:extLst>
              <a:ext uri="{FF2B5EF4-FFF2-40B4-BE49-F238E27FC236}">
                <a16:creationId xmlns:a16="http://schemas.microsoft.com/office/drawing/2014/main" id="{9D49A314-D5C9-DDB4-5B38-D430DFB3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560" y="3016350"/>
            <a:ext cx="1524000" cy="368300"/>
          </a:xfrm>
          <a:prstGeom prst="rect">
            <a:avLst/>
          </a:prstGeom>
        </p:spPr>
      </p:pic>
      <p:pic>
        <p:nvPicPr>
          <p:cNvPr id="7" name="Immagine 6" descr="Immagine che contiene Carattere, simbolo, testo, numero&#10;&#10;Il contenuto generato dall'IA potrebbe non essere corretto.">
            <a:extLst>
              <a:ext uri="{FF2B5EF4-FFF2-40B4-BE49-F238E27FC236}">
                <a16:creationId xmlns:a16="http://schemas.microsoft.com/office/drawing/2014/main" id="{D32240C6-FE27-0ED1-345F-C1F93EAA8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010" y="3588058"/>
            <a:ext cx="736600" cy="3429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59EE7B6-D3D8-AD9D-033D-46154FC70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660" y="4458767"/>
            <a:ext cx="148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2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Simplifying Expressions (2)</a:t>
            </a:r>
            <a:endParaRPr dirty="0"/>
          </a:p>
        </p:txBody>
      </p:sp>
      <p:pic>
        <p:nvPicPr>
          <p:cNvPr id="51" name="Immagine 50">
            <a:extLst>
              <a:ext uri="{FF2B5EF4-FFF2-40B4-BE49-F238E27FC236}">
                <a16:creationId xmlns:a16="http://schemas.microsoft.com/office/drawing/2014/main" id="{41EDF6C5-600D-3DF8-212C-11F87D25B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603" y="1370366"/>
            <a:ext cx="8140793" cy="458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4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612381" cy="5267988"/>
          </a:xfrm>
        </p:spPr>
        <p:txBody>
          <a:bodyPr/>
          <a:lstStyle/>
          <a:p>
            <a:r>
              <a:rPr lang="en-GB" dirty="0"/>
              <a:t>Fundamental Definitions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Variable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Function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Complement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Literals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Product and sum</a:t>
            </a:r>
          </a:p>
          <a:p>
            <a:r>
              <a:rPr lang="en-GB" dirty="0"/>
              <a:t>Canonical forms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Sum-of-Products SOP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Product-of-Sums POS</a:t>
            </a:r>
          </a:p>
          <a:p>
            <a:r>
              <a:rPr lang="en-GB" dirty="0"/>
              <a:t>Axioms and Theorems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Axioms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Theorems of one variable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Theorems of several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Perfect Induction</a:t>
            </a:r>
          </a:p>
          <a:p>
            <a:r>
              <a:rPr lang="en-GB" dirty="0"/>
              <a:t>Simplifying Equations</a:t>
            </a:r>
          </a:p>
          <a:p>
            <a:r>
              <a:rPr lang="en-GB" dirty="0"/>
              <a:t>Schematic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Programmable Logic Array PLA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Multiple-output circuits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Multi-level Logic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Bubble Pushing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Beyond 0 and 1: X and Z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Simplifying Expressions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Why bother simplifying a Boolean equation if it remains logically equivalent?</a:t>
            </a:r>
          </a:p>
          <a:p>
            <a:pPr lvl="1"/>
            <a:r>
              <a:rPr lang="en-GB" dirty="0"/>
              <a:t>reduction of the number of gates</a:t>
            </a:r>
          </a:p>
          <a:p>
            <a:pPr lvl="1"/>
            <a:r>
              <a:rPr lang="en-GB" dirty="0"/>
              <a:t>make the circuit smaller, cheaper, and possibly faster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Notice that simplifying boolean equations with theorems can take some </a:t>
            </a:r>
            <a:r>
              <a:rPr lang="en-GB" b="1" dirty="0"/>
              <a:t>trial and error</a:t>
            </a:r>
            <a:r>
              <a:rPr lang="en-GB" dirty="0"/>
              <a:t>, later we describes a methodical technique (</a:t>
            </a:r>
            <a:r>
              <a:rPr lang="en-GB" b="1" dirty="0"/>
              <a:t>Karnaugh maps</a:t>
            </a:r>
            <a:r>
              <a:rPr lang="en-GB" dirty="0"/>
              <a:t>) that makes the process easier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471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520600" cy="53882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schematic</a:t>
            </a:r>
            <a:r>
              <a:rPr lang="en-GB" dirty="0"/>
              <a:t> is a diagram of a digital circuit showing the elements and the wires that connect them: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Notice that the simplified circuit has </a:t>
            </a:r>
            <a:r>
              <a:rPr lang="en-GB" b="1" dirty="0"/>
              <a:t>significantly less hardware</a:t>
            </a:r>
            <a:r>
              <a:rPr lang="en-GB" dirty="0"/>
              <a:t> than that of the original equation, it </a:t>
            </a:r>
            <a:r>
              <a:rPr lang="en-GB" b="1" dirty="0"/>
              <a:t>may be faster </a:t>
            </a:r>
            <a:r>
              <a:rPr lang="en-GB" dirty="0"/>
              <a:t>because it uses gates with fewer inputs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500"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Schematic</a:t>
            </a:r>
            <a:endParaRPr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BB49C6-A36C-B1B9-92BD-8AD64C41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67" y="2277980"/>
            <a:ext cx="3132782" cy="320539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AECD30-6A0B-2D75-DE5C-01BC7071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853" y="2277980"/>
            <a:ext cx="2918268" cy="32053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Programmable Logic Array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9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Any Boolean equation in SOP form can be drawn in a </a:t>
            </a:r>
            <a:r>
              <a:rPr lang="en-GB" b="1" dirty="0"/>
              <a:t>systematic way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style is called a </a:t>
            </a:r>
            <a:r>
              <a:rPr lang="en-GB" b="1" dirty="0"/>
              <a:t>Programmable Logic Array </a:t>
            </a:r>
            <a:r>
              <a:rPr lang="en-GB" dirty="0"/>
              <a:t>(PLA)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A5C88E0-26E9-EF64-C7E7-6E235E3D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72" y="1666233"/>
            <a:ext cx="6225255" cy="446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999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Multiple-output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133"/>
            <a:ext cx="8818500" cy="5314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circuits have multiple outputs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each computes a separate boolean function of the inputs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we can write a separate truth table for each output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or write all the outputs on a single truth table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500" dirty="0"/>
          </a:p>
          <a:p>
            <a:r>
              <a:rPr lang="en-GB" dirty="0"/>
              <a:t>Example</a:t>
            </a:r>
            <a:r>
              <a:rPr lang="en-GB" b="1" dirty="0"/>
              <a:t>: priority circuit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multiple inputs may be active at the same time, but only the highest-priority active input is recognized and produces the corresponding output</a:t>
            </a:r>
          </a:p>
          <a:p>
            <a:endParaRPr lang="en-GB" sz="500" dirty="0"/>
          </a:p>
          <a:p>
            <a:r>
              <a:rPr lang="en-GB" dirty="0"/>
              <a:t>We can use SOP form and reduce the equations using Boolean algebra</a:t>
            </a:r>
          </a:p>
          <a:p>
            <a:endParaRPr lang="en-GB" sz="500" dirty="0"/>
          </a:p>
          <a:p>
            <a:r>
              <a:rPr lang="en-GB" dirty="0"/>
              <a:t>However, experienced designer often implement a logic circuit </a:t>
            </a:r>
            <a:r>
              <a:rPr lang="en-GB" b="1" dirty="0"/>
              <a:t>by inspection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notice that if A</a:t>
            </a:r>
            <a:r>
              <a:rPr lang="en-GB" baseline="-25000" dirty="0"/>
              <a:t>3</a:t>
            </a:r>
            <a:r>
              <a:rPr lang="en-GB" dirty="0"/>
              <a:t> is 1, the outputs </a:t>
            </a:r>
            <a:r>
              <a:rPr lang="en-GB" b="1" dirty="0"/>
              <a:t>don’t care (X) </a:t>
            </a:r>
            <a:r>
              <a:rPr lang="en-GB" dirty="0"/>
              <a:t>what the other inputs are</a:t>
            </a:r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707CAE4-EA39-571B-C208-1E0207CE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280" y="7825015"/>
            <a:ext cx="2264826" cy="205344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5AE7568-3FE7-3557-B33F-E17C6D894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4239979"/>
            <a:ext cx="2584450" cy="224715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218035F-7184-F5E2-91C5-F9C2D7704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923" y="4239979"/>
            <a:ext cx="2860153" cy="213697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1D23207-796D-DB63-224F-8AB79FF6D0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249" y="4180161"/>
            <a:ext cx="2264827" cy="225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46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Multilevel Combinational Logic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3524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in sum-of-products form is called </a:t>
            </a:r>
            <a:r>
              <a:rPr lang="en-GB" b="1" dirty="0"/>
              <a:t>two-level logic</a:t>
            </a:r>
            <a:r>
              <a:rPr lang="en-GB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it consists of literals connected to a level of AND gates connected to a level of OR gates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some logic functions require an </a:t>
            </a:r>
            <a:r>
              <a:rPr lang="en-GB" b="1" dirty="0"/>
              <a:t>enormous amount of hardware</a:t>
            </a:r>
            <a:r>
              <a:rPr lang="en-GB" dirty="0"/>
              <a:t> </a:t>
            </a:r>
          </a:p>
          <a:p>
            <a:endParaRPr lang="en-GB" sz="500" dirty="0"/>
          </a:p>
          <a:p>
            <a:r>
              <a:rPr lang="en-GB" b="1" dirty="0"/>
              <a:t>Multilevel logic</a:t>
            </a:r>
            <a:r>
              <a:rPr lang="en-GB" dirty="0"/>
              <a:t>: by reorganizing expressions into multiple levels, we can obtain simpler circuits, with fewer gates, reduced hardware cost compared to their two-level counterparts</a:t>
            </a:r>
          </a:p>
          <a:p>
            <a:endParaRPr lang="en-GB" sz="500" dirty="0"/>
          </a:p>
          <a:p>
            <a:r>
              <a:rPr lang="en-GB" dirty="0"/>
              <a:t>Example: the XOR function of multiple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consider building a three-input XOR using the two-level techniques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an N-input XOR produces a TRUE output when an odd number of inputs are TRUE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5905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On the other hand, notice that:</a:t>
            </a:r>
          </a:p>
          <a:p>
            <a:pPr lvl="1"/>
            <a:endParaRPr lang="en-GB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49F1D30-2DB5-F93E-98CF-B168E7C17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11" y="6198123"/>
            <a:ext cx="2324100" cy="2921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E1A21E92-1CF5-53C5-4E2E-20BF54185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782" y="3885466"/>
            <a:ext cx="3882367" cy="182489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C24ACAC-47CA-6121-4464-B3B50CCC0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18" y="3885466"/>
            <a:ext cx="2324100" cy="27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51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Multilevel Combinational Logic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Designers often build circuits with </a:t>
            </a:r>
            <a:r>
              <a:rPr lang="en-GB" b="1" dirty="0"/>
              <a:t>more than two levels</a:t>
            </a:r>
            <a:r>
              <a:rPr lang="en-GB" dirty="0"/>
              <a:t> of logic gates</a:t>
            </a:r>
          </a:p>
          <a:p>
            <a:pPr lvl="1"/>
            <a:r>
              <a:rPr lang="en-GB" dirty="0"/>
              <a:t>may use less hardware</a:t>
            </a:r>
          </a:p>
          <a:p>
            <a:r>
              <a:rPr lang="en-GB" dirty="0"/>
              <a:t>However, selecting the best multilevel implementation of a specific logic function is </a:t>
            </a:r>
            <a:r>
              <a:rPr lang="en-GB" b="1" dirty="0"/>
              <a:t>not a simple process</a:t>
            </a:r>
            <a:r>
              <a:rPr lang="en-GB" dirty="0"/>
              <a:t>:</a:t>
            </a:r>
            <a:r>
              <a:rPr lang="en-GB" b="1" dirty="0"/>
              <a:t> </a:t>
            </a:r>
            <a:r>
              <a:rPr lang="en-GB" dirty="0"/>
              <a:t>“best” has many meanings</a:t>
            </a:r>
          </a:p>
          <a:p>
            <a:pPr lvl="1"/>
            <a:r>
              <a:rPr lang="en-GB" dirty="0"/>
              <a:t>fewest gates, fastest, shortest design time, least cost, least power consumption, etc..</a:t>
            </a:r>
          </a:p>
          <a:p>
            <a:pPr lvl="1"/>
            <a:r>
              <a:rPr lang="en-GB" dirty="0"/>
              <a:t>“best” circuit in one technology is not necessarily the best in another</a:t>
            </a:r>
          </a:p>
          <a:p>
            <a:pPr lvl="2"/>
            <a:r>
              <a:rPr lang="en-GB" dirty="0"/>
              <a:t>e.g. CMOS circuits prefer NANDs and NORs over ANDs and ORs</a:t>
            </a:r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With some experience, you will find that you can create a good multilevel design </a:t>
            </a:r>
            <a:r>
              <a:rPr lang="en-GB" b="1" dirty="0"/>
              <a:t>by inspection </a:t>
            </a:r>
            <a:r>
              <a:rPr lang="en-GB" dirty="0"/>
              <a:t>for most circuits</a:t>
            </a:r>
          </a:p>
          <a:p>
            <a:endParaRPr lang="en-GB" dirty="0"/>
          </a:p>
          <a:p>
            <a:r>
              <a:rPr lang="en-GB" b="1" dirty="0"/>
              <a:t>Computer-Aided Design </a:t>
            </a:r>
            <a:r>
              <a:rPr lang="en-GB" dirty="0"/>
              <a:t>(</a:t>
            </a:r>
            <a:r>
              <a:rPr lang="en-GB" b="1" dirty="0"/>
              <a:t>CAD</a:t>
            </a:r>
            <a:r>
              <a:rPr lang="en-GB" dirty="0"/>
              <a:t>) tools are also available to search a vast space of possible multilevel designs and seek the one that fits your constraints given the available building blocks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23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Bubble Pushing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6276"/>
            <a:ext cx="8818500" cy="5326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When working with implementations based on NAND and NOR gates, it is often useful to redraw a circuit in a form where the underlying function can be determined more easily: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Redraw circuits using bubble pushing:</a:t>
            </a:r>
            <a:endParaRPr lang="en-GB" b="1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E4F2994-97B4-8F8A-E8DB-019B5C56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7" y="2127761"/>
            <a:ext cx="3048001" cy="1199641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58B92695-CC81-4CC5-6CA6-A516F5B02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195" y="2447243"/>
            <a:ext cx="1829137" cy="56067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11DEBCE9-37A7-45A5-0631-6201E9B38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77" y="3709066"/>
            <a:ext cx="3151934" cy="1199641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601044E-CC3D-E6E8-EB16-983753C51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790" y="3767485"/>
            <a:ext cx="3170409" cy="11412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09BF5FCC-E1AF-F8C2-9FD4-76EDE14D21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277" y="4908707"/>
            <a:ext cx="3644883" cy="15398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9BAAA2D2-EC79-0F22-DF92-BE465680CB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4842" y="5336464"/>
            <a:ext cx="2904067" cy="113677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A08BCC7-AB23-880A-2BB5-870274DA1B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4000" y="5575140"/>
            <a:ext cx="16383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7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/>
              <a:t>Beyond 0 and 1: X and </a:t>
            </a:r>
            <a:r>
              <a:rPr lang="it-IT" dirty="0" err="1"/>
              <a:t>Z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5108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noProof="0" dirty="0"/>
              <a:t>Boolean algebra is limited to 0 and 1, </a:t>
            </a:r>
            <a:r>
              <a:rPr lang="en-GB" b="1" noProof="0" dirty="0"/>
              <a:t>real circuits </a:t>
            </a:r>
            <a:r>
              <a:rPr lang="en-GB" noProof="0" dirty="0"/>
              <a:t>can also have </a:t>
            </a:r>
            <a:r>
              <a:rPr lang="en-GB" b="1" noProof="0" dirty="0"/>
              <a:t>illegal and floating values</a:t>
            </a:r>
          </a:p>
          <a:p>
            <a:pPr lvl="0"/>
            <a:endParaRPr lang="en-GB" sz="400" b="1" noProof="0" dirty="0"/>
          </a:p>
          <a:p>
            <a:r>
              <a:rPr lang="en-GB" b="1" noProof="0" dirty="0"/>
              <a:t>X (Unknown / Illegal value)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appears when a node is driven simultaneously to 0 and 1 (contention, error condition).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actual voltage may lie between 0 and VDD, depending on gate strengths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also used in simulators for </a:t>
            </a:r>
            <a:r>
              <a:rPr lang="en-GB" b="1" noProof="0" dirty="0"/>
              <a:t>uninitialized values</a:t>
            </a: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⚠️ In truth tables, </a:t>
            </a:r>
            <a:r>
              <a:rPr lang="en-GB" b="1" noProof="0" dirty="0"/>
              <a:t>X can also mean “don’t care”</a:t>
            </a:r>
            <a:r>
              <a:rPr lang="en-GB" noProof="0" dirty="0"/>
              <a:t> → don’t confuse the two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sz="500" noProof="0" dirty="0"/>
          </a:p>
          <a:p>
            <a:r>
              <a:rPr lang="en-GB" b="1" noProof="0" dirty="0"/>
              <a:t>Z (High Impedance / Floating)</a:t>
            </a:r>
            <a:endParaRPr lang="en-GB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noProof="0" dirty="0"/>
              <a:t>node is not driven HIGH or LOW → left </a:t>
            </a:r>
            <a:r>
              <a:rPr lang="en-GB" b="1" noProof="0" dirty="0"/>
              <a:t>floating</a:t>
            </a:r>
            <a:r>
              <a:rPr lang="en-GB" noProof="0" dirty="0"/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m</a:t>
            </a:r>
            <a:r>
              <a:rPr lang="en-GB" noProof="0" dirty="0" err="1"/>
              <a:t>isconception</a:t>
            </a:r>
            <a:r>
              <a:rPr lang="en-GB" noProof="0" dirty="0"/>
              <a:t>: floating ≠ logic 0. It may be 0, 1, or in between.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</a:t>
            </a:r>
            <a:r>
              <a:rPr lang="en-GB" noProof="0" dirty="0" err="1"/>
              <a:t>ommon</a:t>
            </a:r>
            <a:r>
              <a:rPr lang="en-GB" noProof="0" dirty="0"/>
              <a:t> cause: </a:t>
            </a:r>
            <a:r>
              <a:rPr lang="en-GB" b="1" noProof="0" dirty="0"/>
              <a:t>unconnected inputs</a:t>
            </a:r>
            <a:endParaRPr lang="en-GB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b="1" noProof="0" dirty="0"/>
          </a:p>
          <a:p>
            <a:pPr marL="590550" lvl="1" indent="0">
              <a:spcBef>
                <a:spcPts val="0"/>
              </a:spcBef>
              <a:spcAft>
                <a:spcPts val="0"/>
              </a:spcAft>
              <a:buNone/>
            </a:pPr>
            <a:endParaRPr lang="en-GB" sz="2400" noProof="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</a:t>
            </a:r>
            <a:r>
              <a:rPr lang="en-GB" noProof="0" dirty="0" err="1"/>
              <a:t>loating</a:t>
            </a:r>
            <a:r>
              <a:rPr lang="en-GB" noProof="0" dirty="0"/>
              <a:t> inputs make circuits erratic; even body static can flip them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s</a:t>
            </a:r>
            <a:r>
              <a:rPr lang="en-GB" noProof="0" dirty="0" err="1"/>
              <a:t>ometimes</a:t>
            </a:r>
            <a:r>
              <a:rPr lang="en-GB" noProof="0" dirty="0"/>
              <a:t> circuits seem to “work” only if a student keeps a finger on a chip…</a:t>
            </a:r>
          </a:p>
          <a:p>
            <a:pPr lvl="1"/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8AF6BF6-34F0-2EC1-BC22-D2EF6209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7" y="2674074"/>
            <a:ext cx="1935584" cy="8380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59E949B-C4B3-DC7A-D603-64D89DA5A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387" y="5378379"/>
            <a:ext cx="2675468" cy="4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0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Boolean Variable and Functions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7447"/>
            <a:ext cx="8818500" cy="5119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Let X be a certain discreet variable, we call </a:t>
            </a:r>
            <a:r>
              <a:rPr lang="en-GB" b="1" dirty="0"/>
              <a:t>boolean variable </a:t>
            </a:r>
            <a:r>
              <a:rPr lang="en-GB" dirty="0"/>
              <a:t>any discreet variable that can assume only two values:</a:t>
            </a:r>
          </a:p>
          <a:p>
            <a:pPr lvl="1"/>
            <a:r>
              <a:rPr lang="en-GB" dirty="0"/>
              <a:t>X = 0 False</a:t>
            </a:r>
          </a:p>
          <a:p>
            <a:pPr lvl="1"/>
            <a:r>
              <a:rPr lang="en-GB" dirty="0"/>
              <a:t>X = 1 True</a:t>
            </a:r>
            <a:br>
              <a:rPr lang="en-GB" dirty="0"/>
            </a:br>
            <a:endParaRPr lang="en-GB" dirty="0"/>
          </a:p>
          <a:p>
            <a:r>
              <a:rPr lang="en-GB" dirty="0"/>
              <a:t>If we have the boolean variables 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. . .,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endParaRPr lang="en-GB" baseline="-25000" dirty="0"/>
          </a:p>
          <a:p>
            <a:pPr lvl="1"/>
            <a:r>
              <a:rPr lang="en-GB" dirty="0"/>
              <a:t>f (X</a:t>
            </a:r>
            <a:r>
              <a:rPr lang="en-GB" baseline="-25000" dirty="0"/>
              <a:t>1</a:t>
            </a:r>
            <a:r>
              <a:rPr lang="en-GB" dirty="0"/>
              <a:t>, X</a:t>
            </a:r>
            <a:r>
              <a:rPr lang="en-GB" baseline="-25000" dirty="0"/>
              <a:t>2</a:t>
            </a:r>
            <a:r>
              <a:rPr lang="en-GB" dirty="0"/>
              <a:t>, . . . , </a:t>
            </a:r>
            <a:r>
              <a:rPr lang="en-GB" dirty="0" err="1"/>
              <a:t>X</a:t>
            </a:r>
            <a:r>
              <a:rPr lang="en-GB" baseline="-25000" dirty="0" err="1"/>
              <a:t>n</a:t>
            </a:r>
            <a:r>
              <a:rPr lang="en-GB" dirty="0"/>
              <a:t>) is called a </a:t>
            </a:r>
            <a:r>
              <a:rPr lang="en-GB" b="1" dirty="0"/>
              <a:t>boolean function</a:t>
            </a:r>
            <a:endParaRPr lang="en-GB" dirty="0"/>
          </a:p>
          <a:p>
            <a:pPr lvl="1"/>
            <a:r>
              <a:rPr lang="en-GB" dirty="0"/>
              <a:t>it can assume only the values 0 and 1</a:t>
            </a:r>
          </a:p>
          <a:p>
            <a:pPr lvl="1"/>
            <a:r>
              <a:rPr lang="en-GB" dirty="0"/>
              <a:t>associates a boolean value to every element in its domain</a:t>
            </a:r>
          </a:p>
          <a:p>
            <a:pPr lvl="1"/>
            <a:endParaRPr lang="en-GB" sz="800" dirty="0"/>
          </a:p>
          <a:p>
            <a:r>
              <a:rPr lang="en-GB" dirty="0"/>
              <a:t>The domain of a function of n-variables is composed of all the 2</a:t>
            </a:r>
            <a:r>
              <a:rPr lang="en-GB" baseline="30000" dirty="0"/>
              <a:t>n</a:t>
            </a:r>
            <a:r>
              <a:rPr lang="en-GB" dirty="0"/>
              <a:t> combinations of their values</a:t>
            </a:r>
          </a:p>
          <a:p>
            <a:pPr lvl="1"/>
            <a:r>
              <a:rPr lang="en-GB" dirty="0"/>
              <a:t>domain’s elements are </a:t>
            </a:r>
            <a:r>
              <a:rPr lang="en-GB" b="1" dirty="0"/>
              <a:t>countable</a:t>
            </a:r>
          </a:p>
          <a:p>
            <a:r>
              <a:rPr lang="en-GB" dirty="0"/>
              <a:t>Two functions are </a:t>
            </a:r>
            <a:r>
              <a:rPr lang="en-GB" b="1" dirty="0"/>
              <a:t>equivalent</a:t>
            </a:r>
            <a:r>
              <a:rPr lang="en-GB" dirty="0"/>
              <a:t> if they assume the same value for any combination of their variable's values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33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Complement, literals, product and sum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complement</a:t>
            </a:r>
            <a:r>
              <a:rPr lang="en-GB" dirty="0"/>
              <a:t> of a variable A is its inverse </a:t>
            </a:r>
            <a:r>
              <a:rPr lang="it-IT" dirty="0"/>
              <a:t>A</a:t>
            </a:r>
            <a:endParaRPr lang="en-GB" u="sng" dirty="0"/>
          </a:p>
          <a:p>
            <a:pPr lvl="1"/>
            <a:r>
              <a:rPr lang="en-GB" dirty="0"/>
              <a:t>A is the </a:t>
            </a:r>
            <a:r>
              <a:rPr lang="en-GB" b="1" dirty="0"/>
              <a:t>true form</a:t>
            </a:r>
            <a:endParaRPr lang="en-GB" dirty="0"/>
          </a:p>
          <a:p>
            <a:pPr lvl="1"/>
            <a:r>
              <a:rPr lang="en-GB" dirty="0"/>
              <a:t>A is the </a:t>
            </a:r>
            <a:r>
              <a:rPr lang="en-GB" b="1" dirty="0"/>
              <a:t>complementary form</a:t>
            </a:r>
            <a:endParaRPr lang="en-GB" dirty="0"/>
          </a:p>
          <a:p>
            <a:pPr lvl="0"/>
            <a:r>
              <a:rPr lang="en-GB" b="1" dirty="0"/>
              <a:t>Literals</a:t>
            </a:r>
            <a:r>
              <a:rPr lang="en-GB" dirty="0"/>
              <a:t> are the elements that make up a boolean expression </a:t>
            </a:r>
          </a:p>
          <a:p>
            <a:pPr lvl="1"/>
            <a:r>
              <a:rPr lang="en-GB" dirty="0"/>
              <a:t>considering f(A, B): a logical function with two binary variables A and B</a:t>
            </a:r>
          </a:p>
          <a:p>
            <a:pPr lvl="1"/>
            <a:r>
              <a:rPr lang="en-GB" dirty="0"/>
              <a:t>f(A, B) = A + B has 2 literals</a:t>
            </a:r>
          </a:p>
          <a:p>
            <a:pPr lvl="1"/>
            <a:r>
              <a:rPr lang="en-GB" dirty="0"/>
              <a:t>f(A, B) = AB + BA has 4 literals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AND</a:t>
            </a:r>
            <a:r>
              <a:rPr lang="en-GB" dirty="0"/>
              <a:t> of one or more literals is called </a:t>
            </a:r>
            <a:r>
              <a:rPr lang="en-GB" b="1" dirty="0"/>
              <a:t>product </a:t>
            </a:r>
            <a:r>
              <a:rPr lang="en-GB" dirty="0"/>
              <a:t>(or </a:t>
            </a:r>
            <a:r>
              <a:rPr lang="en-GB" b="1" dirty="0"/>
              <a:t>implicant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AB, ABC, and B are all implicants</a:t>
            </a:r>
          </a:p>
          <a:p>
            <a:r>
              <a:rPr lang="en-GB" dirty="0"/>
              <a:t>A </a:t>
            </a:r>
            <a:r>
              <a:rPr lang="en-GB" b="1" dirty="0"/>
              <a:t>minterm</a:t>
            </a:r>
            <a:r>
              <a:rPr lang="en-GB" dirty="0"/>
              <a:t> is an implicant </a:t>
            </a:r>
            <a:r>
              <a:rPr lang="en-GB" b="1" dirty="0"/>
              <a:t>involving all the inputs </a:t>
            </a:r>
            <a:r>
              <a:rPr lang="en-GB" dirty="0"/>
              <a:t>to the function</a:t>
            </a:r>
          </a:p>
          <a:p>
            <a:pPr lvl="1"/>
            <a:r>
              <a:rPr lang="en-GB" dirty="0"/>
              <a:t>ABC is a minterm for a function of the three variables A, B, and C</a:t>
            </a:r>
          </a:p>
          <a:p>
            <a:r>
              <a:rPr lang="en-GB" dirty="0"/>
              <a:t>The </a:t>
            </a:r>
            <a:r>
              <a:rPr lang="en-GB" b="1" dirty="0"/>
              <a:t>OR</a:t>
            </a:r>
            <a:r>
              <a:rPr lang="en-GB" dirty="0"/>
              <a:t> of one or more literals is called a </a:t>
            </a:r>
            <a:r>
              <a:rPr lang="en-GB" b="1" dirty="0"/>
              <a:t>sum</a:t>
            </a:r>
          </a:p>
          <a:p>
            <a:r>
              <a:rPr lang="en-GB" dirty="0"/>
              <a:t>A </a:t>
            </a:r>
            <a:r>
              <a:rPr lang="en-GB" b="1" dirty="0"/>
              <a:t>maxterm</a:t>
            </a:r>
            <a:r>
              <a:rPr lang="en-GB" dirty="0"/>
              <a:t> is a sum </a:t>
            </a:r>
            <a:r>
              <a:rPr lang="en-GB" b="1" dirty="0"/>
              <a:t>involving all the inputs </a:t>
            </a:r>
            <a:r>
              <a:rPr lang="en-GB" dirty="0"/>
              <a:t>to the function</a:t>
            </a:r>
          </a:p>
          <a:p>
            <a:pPr lvl="1"/>
            <a:r>
              <a:rPr lang="en-GB" dirty="0"/>
              <a:t>A + B + C is a maxterm for a function of the three variables A, B, and C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D05A5B-F314-1A76-16FA-1A00D54AF6D5}"/>
              </a:ext>
            </a:extLst>
          </p:cNvPr>
          <p:cNvSpPr txBox="1"/>
          <p:nvPr/>
        </p:nvSpPr>
        <p:spPr>
          <a:xfrm>
            <a:off x="5242560" y="107641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4B2EF6-C10C-7ADE-E4E5-FA485BF2284E}"/>
              </a:ext>
            </a:extLst>
          </p:cNvPr>
          <p:cNvSpPr txBox="1"/>
          <p:nvPr/>
        </p:nvSpPr>
        <p:spPr>
          <a:xfrm flipH="1">
            <a:off x="1087548" y="181402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_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9D3430-6173-9A7C-80A8-8A79A8A46751}"/>
              </a:ext>
            </a:extLst>
          </p:cNvPr>
          <p:cNvSpPr txBox="1"/>
          <p:nvPr/>
        </p:nvSpPr>
        <p:spPr>
          <a:xfrm>
            <a:off x="1816608" y="324404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B2F31E-FE0F-46D9-5022-A30E503B5298}"/>
              </a:ext>
            </a:extLst>
          </p:cNvPr>
          <p:cNvSpPr txBox="1"/>
          <p:nvPr/>
        </p:nvSpPr>
        <p:spPr>
          <a:xfrm>
            <a:off x="2267712" y="32414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Sum-of-Products Form (SOP)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4271"/>
            <a:ext cx="8669550" cy="55903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truth table of N inputs contains 2</a:t>
            </a:r>
            <a:r>
              <a:rPr lang="en-GB" baseline="30000" dirty="0"/>
              <a:t>N</a:t>
            </a:r>
            <a:r>
              <a:rPr lang="en-GB" dirty="0"/>
              <a:t> rows: one for each possible value of the inputs</a:t>
            </a:r>
          </a:p>
          <a:p>
            <a:r>
              <a:rPr lang="en-GB" dirty="0"/>
              <a:t>We can associate each row with </a:t>
            </a:r>
            <a:r>
              <a:rPr lang="en-GB" b="1" dirty="0"/>
              <a:t>a minterm that is TRUE </a:t>
            </a:r>
            <a:r>
              <a:rPr lang="en-GB" dirty="0"/>
              <a:t>for that row</a:t>
            </a:r>
          </a:p>
          <a:p>
            <a:r>
              <a:rPr lang="en-GB" dirty="0"/>
              <a:t>We can write the boolean equation by </a:t>
            </a:r>
            <a:r>
              <a:rPr lang="en-GB" b="1" dirty="0"/>
              <a:t>summing each of the minterms for which the output is TRUE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is called </a:t>
            </a:r>
            <a:r>
              <a:rPr lang="en-GB" b="1" dirty="0"/>
              <a:t>the sum-of-products</a:t>
            </a:r>
            <a:r>
              <a:rPr lang="en-GB" dirty="0"/>
              <a:t> (</a:t>
            </a:r>
            <a:r>
              <a:rPr lang="en-GB" b="1" dirty="0"/>
              <a:t>SOP</a:t>
            </a:r>
            <a:r>
              <a:rPr lang="en-GB" dirty="0"/>
              <a:t>) </a:t>
            </a:r>
            <a:r>
              <a:rPr lang="en-GB" b="1" dirty="0"/>
              <a:t>canonical form </a:t>
            </a:r>
            <a:r>
              <a:rPr lang="en-GB" dirty="0"/>
              <a:t>of a function: it is the sum (OR) of products (AND)</a:t>
            </a:r>
          </a:p>
          <a:p>
            <a:r>
              <a:rPr lang="en-GB" dirty="0"/>
              <a:t>In </a:t>
            </a:r>
            <a:r>
              <a:rPr lang="en-GB" b="1" dirty="0"/>
              <a:t>sigma notation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f(A,B) = </a:t>
            </a:r>
            <a:r>
              <a:rPr lang="it-IT" dirty="0"/>
              <a:t>𝛴</a:t>
            </a:r>
            <a:r>
              <a:rPr lang="en-GB" dirty="0"/>
              <a:t>(m</a:t>
            </a:r>
            <a:r>
              <a:rPr lang="en-GB" baseline="-25000" dirty="0"/>
              <a:t>1</a:t>
            </a:r>
            <a:r>
              <a:rPr lang="en-GB" dirty="0"/>
              <a:t>, m</a:t>
            </a:r>
            <a:r>
              <a:rPr lang="en-GB" baseline="-25000" dirty="0"/>
              <a:t>3</a:t>
            </a:r>
            <a:r>
              <a:rPr lang="en-GB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801E65-0963-39ED-B67F-07C620626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1" y="2691493"/>
            <a:ext cx="70993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Sum-of-Products Form (SOP)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0005" y="1212537"/>
            <a:ext cx="8402279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sum-of-products form provides a boolean equation for </a:t>
            </a:r>
            <a:r>
              <a:rPr lang="en-GB" b="1" dirty="0"/>
              <a:t>any truth table </a:t>
            </a:r>
            <a:r>
              <a:rPr lang="en-GB" dirty="0"/>
              <a:t>with any number of variables: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it-IT" dirty="0"/>
          </a:p>
          <a:p>
            <a:pPr lvl="0"/>
            <a:r>
              <a:rPr lang="en-GB" dirty="0"/>
              <a:t>Unfortunately, sum-of-products form does not necessarily generate the </a:t>
            </a:r>
            <a:r>
              <a:rPr lang="en-GB" b="1" dirty="0"/>
              <a:t>simplest equation</a:t>
            </a:r>
            <a:endParaRPr lang="en-GB" dirty="0"/>
          </a:p>
          <a:p>
            <a:pPr lvl="0"/>
            <a:endParaRPr lang="en-GB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A7937D2-199B-7CFB-80EA-A22716AA2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55541"/>
            <a:ext cx="7772400" cy="32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Product-of-Sums Form (POS)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02809"/>
            <a:ext cx="8818500" cy="55701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alternative way of expressing boolean functions </a:t>
            </a:r>
          </a:p>
          <a:p>
            <a:pPr lvl="0"/>
            <a:r>
              <a:rPr lang="en-GB" dirty="0"/>
              <a:t>We associate each row with </a:t>
            </a:r>
            <a:r>
              <a:rPr lang="en-GB" b="1" dirty="0"/>
              <a:t>a maxterm that is FALSE </a:t>
            </a:r>
            <a:r>
              <a:rPr lang="en-GB" dirty="0"/>
              <a:t>for that row</a:t>
            </a:r>
          </a:p>
          <a:p>
            <a:pPr lvl="0"/>
            <a:r>
              <a:rPr lang="en-GB" dirty="0"/>
              <a:t>We can write the boolean equation as the </a:t>
            </a:r>
            <a:r>
              <a:rPr lang="en-GB" b="1" dirty="0"/>
              <a:t>AND of each of the maxterms for which the output is FALSE</a:t>
            </a:r>
          </a:p>
          <a:p>
            <a:pPr lvl="0"/>
            <a:endParaRPr lang="en-GB" sz="700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r>
              <a:rPr lang="en-GB" dirty="0"/>
              <a:t>This is called </a:t>
            </a:r>
            <a:r>
              <a:rPr lang="en-GB" b="1" dirty="0"/>
              <a:t>the product-of-sum</a:t>
            </a:r>
            <a:r>
              <a:rPr lang="en-GB" dirty="0"/>
              <a:t> (</a:t>
            </a:r>
            <a:r>
              <a:rPr lang="en-GB" b="1" dirty="0"/>
              <a:t>POS</a:t>
            </a:r>
            <a:r>
              <a:rPr lang="en-GB" dirty="0"/>
              <a:t>) </a:t>
            </a:r>
            <a:r>
              <a:rPr lang="en-GB" b="1" dirty="0"/>
              <a:t>canonical form </a:t>
            </a:r>
            <a:r>
              <a:rPr lang="en-GB" dirty="0"/>
              <a:t>of a function </a:t>
            </a:r>
          </a:p>
          <a:p>
            <a:r>
              <a:rPr lang="en-GB" dirty="0"/>
              <a:t>In </a:t>
            </a:r>
            <a:r>
              <a:rPr lang="en-GB" b="1" dirty="0"/>
              <a:t>pi notation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f(A,B) = π(M</a:t>
            </a:r>
            <a:r>
              <a:rPr lang="en-GB" baseline="-25000" dirty="0"/>
              <a:t>0</a:t>
            </a:r>
            <a:r>
              <a:rPr lang="en-GB" dirty="0"/>
              <a:t>, M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r>
              <a:rPr lang="en-GB" dirty="0"/>
              <a:t>POS form does not necessarily generate the </a:t>
            </a:r>
            <a:r>
              <a:rPr lang="en-GB" b="1" dirty="0"/>
              <a:t>simplest equation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87326EF-44E0-816B-5F67-9191F289B902}"/>
              </a:ext>
            </a:extLst>
          </p:cNvPr>
          <p:cNvSpPr txBox="1"/>
          <p:nvPr/>
        </p:nvSpPr>
        <p:spPr>
          <a:xfrm>
            <a:off x="2462613" y="43345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_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0512130-F596-AA0B-D74C-5595377B1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78" y="2376718"/>
            <a:ext cx="6557077" cy="25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Axioms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7904"/>
            <a:ext cx="8818500" cy="5354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Canonical forms </a:t>
            </a:r>
            <a:r>
              <a:rPr lang="en-GB" b="1" dirty="0"/>
              <a:t>ensure correct representation</a:t>
            </a:r>
            <a:r>
              <a:rPr lang="en-GB" dirty="0"/>
              <a:t>, but </a:t>
            </a:r>
            <a:r>
              <a:rPr lang="en-GB" b="1" dirty="0"/>
              <a:t>not the simplest implementation</a:t>
            </a:r>
            <a:r>
              <a:rPr lang="en-GB" dirty="0"/>
              <a:t>.</a:t>
            </a:r>
          </a:p>
          <a:p>
            <a:pPr lvl="0"/>
            <a:r>
              <a:rPr lang="en-GB" dirty="0"/>
              <a:t>We can use boolean algebra to </a:t>
            </a:r>
            <a:r>
              <a:rPr lang="en-GB" b="1" dirty="0"/>
              <a:t>simplify</a:t>
            </a:r>
            <a:r>
              <a:rPr lang="en-GB" dirty="0"/>
              <a:t> boolean equations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rules are much like those of ordinary algebra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in some cases, simpler, because variables have only two possible values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r>
              <a:rPr lang="en-GB" dirty="0"/>
              <a:t>Five </a:t>
            </a:r>
            <a:r>
              <a:rPr lang="en-GB" b="1" dirty="0"/>
              <a:t>axioms</a:t>
            </a:r>
            <a:r>
              <a:rPr lang="en-GB" dirty="0"/>
              <a:t> define Boolean variables and the operations NOT, AND, OR: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b="1" dirty="0"/>
              <a:t>Principle of Duality</a:t>
            </a:r>
            <a:r>
              <a:rPr lang="en-GB" dirty="0"/>
              <a:t>: Interchanging 0 and ,1 AND and OR leaves the statement valid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7929392-2630-02F8-8B4C-BD7B5720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9" y="3271049"/>
            <a:ext cx="5842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Theorems of One Variable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4"/>
            <a:ext cx="8818500" cy="581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Describe how to simplify equations involving one variable: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400" dirty="0"/>
          </a:p>
          <a:p>
            <a:pPr lvl="0"/>
            <a:endParaRPr lang="en-GB" sz="20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800" dirty="0"/>
          </a:p>
          <a:p>
            <a:pPr lvl="0"/>
            <a:r>
              <a:rPr lang="en-GB" b="1" dirty="0"/>
              <a:t>T1 Identity theorem </a:t>
            </a:r>
          </a:p>
          <a:p>
            <a:pPr lvl="1"/>
            <a:r>
              <a:rPr lang="en-GB" dirty="0"/>
              <a:t>if one input of an AND gate is 1, the AND gate can be removed</a:t>
            </a:r>
          </a:p>
          <a:p>
            <a:pPr lvl="1"/>
            <a:endParaRPr lang="en-GB" sz="100" dirty="0"/>
          </a:p>
          <a:p>
            <a:pPr lvl="1"/>
            <a:endParaRPr lang="en-GB" dirty="0"/>
          </a:p>
          <a:p>
            <a:pPr lvl="1"/>
            <a:r>
              <a:rPr lang="en-GB" dirty="0"/>
              <a:t>if one input of an OR gate is set to 0, the OR gate can be removed</a:t>
            </a:r>
            <a:endParaRPr lang="en-GB" sz="900" dirty="0"/>
          </a:p>
          <a:p>
            <a:pPr marL="120650" lvl="0" indent="0">
              <a:buNone/>
            </a:pPr>
            <a:endParaRPr lang="en-GB" sz="1200" dirty="0"/>
          </a:p>
          <a:p>
            <a:pPr lvl="0"/>
            <a:endParaRPr lang="en-GB" sz="2400" dirty="0"/>
          </a:p>
          <a:p>
            <a:pPr lvl="0"/>
            <a:r>
              <a:rPr lang="en-GB" dirty="0"/>
              <a:t>Gates cost </a:t>
            </a:r>
            <a:r>
              <a:rPr lang="en-GB" b="1" dirty="0"/>
              <a:t>money</a:t>
            </a:r>
            <a:r>
              <a:rPr lang="en-GB" dirty="0"/>
              <a:t>, </a:t>
            </a:r>
            <a:r>
              <a:rPr lang="en-GB" b="1" dirty="0"/>
              <a:t>power</a:t>
            </a:r>
            <a:r>
              <a:rPr lang="en-GB" dirty="0"/>
              <a:t>, and </a:t>
            </a:r>
            <a:r>
              <a:rPr lang="en-GB" b="1" dirty="0"/>
              <a:t>delay</a:t>
            </a:r>
            <a:r>
              <a:rPr lang="en-GB" dirty="0"/>
              <a:t>, so replacing it with a wire is beneficial!</a:t>
            </a:r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B0499B8-2E1E-6176-01D4-0ED0ACD6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1424740"/>
            <a:ext cx="5448300" cy="26289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972BB6C-FB77-3768-F25B-527337ABE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946" y="4668524"/>
            <a:ext cx="3593433" cy="62318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1DDDF62B-4FAB-A271-1B20-8990CA0D43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820" y="5649921"/>
            <a:ext cx="3903913" cy="6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77202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5B781-5FE3-43F9-8381-1BCC156E62C6}">
  <ds:schemaRefs>
    <ds:schemaRef ds:uri="http://purl.org/dc/elements/1.1/"/>
    <ds:schemaRef ds:uri="http://schemas.microsoft.com/office/2006/documentManagement/types"/>
    <ds:schemaRef ds:uri="3bd0d43f-5e5b-43cd-b6fc-691bd77672c6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e9b5433c-2372-4cb7-8bab-09518096b29b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1573670-86A5-481D-B06C-CD125DA564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909329-C4D5-4649-B44A-DEFE6254F8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16513</TotalTime>
  <Words>2020</Words>
  <Application>Microsoft Macintosh PowerPoint</Application>
  <PresentationFormat>Presentazione su schermo (4:3)</PresentationFormat>
  <Paragraphs>391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Open Sans</vt:lpstr>
      <vt:lpstr>Economica</vt:lpstr>
      <vt:lpstr>Luxe</vt:lpstr>
      <vt:lpstr>Boolean Algebra</vt:lpstr>
      <vt:lpstr>Index</vt:lpstr>
      <vt:lpstr>Boolean Variable and Functions</vt:lpstr>
      <vt:lpstr>Complement, literals, product and sum</vt:lpstr>
      <vt:lpstr>Sum-of-Products Form (SOP) (1)</vt:lpstr>
      <vt:lpstr>Sum-of-Products Form (SOP) (2)</vt:lpstr>
      <vt:lpstr>Product-of-Sums Form (POS)</vt:lpstr>
      <vt:lpstr>Axioms</vt:lpstr>
      <vt:lpstr>Theorems of One Variable (1)</vt:lpstr>
      <vt:lpstr>Theorems of One Variable (2)</vt:lpstr>
      <vt:lpstr>Theorems of One Variable (3)</vt:lpstr>
      <vt:lpstr>Theorems of Several Variables (1)</vt:lpstr>
      <vt:lpstr>Theorems of Several Variables (2)</vt:lpstr>
      <vt:lpstr>Theorems of Several Variables (3)</vt:lpstr>
      <vt:lpstr>Theorems of Several Variables (4)</vt:lpstr>
      <vt:lpstr>T13 De Morgan’s Theorem</vt:lpstr>
      <vt:lpstr>Perfect induction</vt:lpstr>
      <vt:lpstr>Simplifying Expressions (1)</vt:lpstr>
      <vt:lpstr>Simplifying Expressions (2)</vt:lpstr>
      <vt:lpstr>Simplifying Expressions (3)</vt:lpstr>
      <vt:lpstr>Schematic</vt:lpstr>
      <vt:lpstr>Programmable Logic Array </vt:lpstr>
      <vt:lpstr>Multiple-output Circuits</vt:lpstr>
      <vt:lpstr>Multilevel Combinational Logic (1)</vt:lpstr>
      <vt:lpstr>Multilevel Combinational Logic (2)</vt:lpstr>
      <vt:lpstr>Bubble Pushing</vt:lpstr>
      <vt:lpstr>Beyond 0 and 1: X and 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2025-09-23T11:44:01Z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