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3"/>
  </p:notesMasterIdLst>
  <p:sldIdLst>
    <p:sldId id="256" r:id="rId5"/>
    <p:sldId id="275" r:id="rId6"/>
    <p:sldId id="264" r:id="rId7"/>
    <p:sldId id="257" r:id="rId8"/>
    <p:sldId id="259" r:id="rId9"/>
    <p:sldId id="276" r:id="rId10"/>
    <p:sldId id="277" r:id="rId11"/>
    <p:sldId id="260" r:id="rId12"/>
  </p:sldIdLst>
  <p:sldSz cx="9144000" cy="6858000" type="screen4x3"/>
  <p:notesSz cx="6858000" cy="9144000"/>
  <p:embeddedFontLst>
    <p:embeddedFont>
      <p:font typeface="Economica" panose="02000506040000020004" pitchFamily="2" charset="77"/>
      <p:regular r:id="rId14"/>
      <p:bold r:id="rId15"/>
      <p:italic r:id="rId16"/>
      <p:boldItalic r:id="rId17"/>
    </p:embeddedFont>
    <p:embeddedFont>
      <p:font typeface="Open Sans" panose="020B0606030504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047BC9-9D33-6C40-B3A9-DC8413D1DF71}" v="19" dt="2025-09-04T12:16:25.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34"/>
    <p:restoredTop sz="91973"/>
  </p:normalViewPr>
  <p:slideViewPr>
    <p:cSldViewPr snapToGrid="0" snapToObjects="1">
      <p:cViewPr varScale="1">
        <p:scale>
          <a:sx n="117" d="100"/>
          <a:sy n="117" d="100"/>
        </p:scale>
        <p:origin x="13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FDDBFC5A-5EA9-5330-BEB8-433D7E3B4C4E}"/>
    <pc:docChg chg="undo custSel addSld modSld">
      <pc:chgData name="Riccardo Berta" userId="c8694f89-bba4-4576-b0a8-456619ca5a8c" providerId="ADAL" clId="{FDDBFC5A-5EA9-5330-BEB8-433D7E3B4C4E}" dt="2025-09-05T09:09:40.726" v="1899" actId="113"/>
      <pc:docMkLst>
        <pc:docMk/>
      </pc:docMkLst>
      <pc:sldChg chg="modSp mod">
        <pc:chgData name="Riccardo Berta" userId="c8694f89-bba4-4576-b0a8-456619ca5a8c" providerId="ADAL" clId="{FDDBFC5A-5EA9-5330-BEB8-433D7E3B4C4E}" dt="2025-09-04T12:16:35.202" v="1867" actId="12"/>
        <pc:sldMkLst>
          <pc:docMk/>
          <pc:sldMk cId="0" sldId="257"/>
        </pc:sldMkLst>
        <pc:spChg chg="mod">
          <ac:chgData name="Riccardo Berta" userId="c8694f89-bba4-4576-b0a8-456619ca5a8c" providerId="ADAL" clId="{FDDBFC5A-5EA9-5330-BEB8-433D7E3B4C4E}" dt="2025-09-04T12:16:35.202" v="1867" actId="12"/>
          <ac:spMkLst>
            <pc:docMk/>
            <pc:sldMk cId="0" sldId="257"/>
            <ac:spMk id="84" creationId="{00000000-0000-0000-0000-000000000000}"/>
          </ac:spMkLst>
        </pc:spChg>
      </pc:sldChg>
      <pc:sldChg chg="modSp mod">
        <pc:chgData name="Riccardo Berta" userId="c8694f89-bba4-4576-b0a8-456619ca5a8c" providerId="ADAL" clId="{FDDBFC5A-5EA9-5330-BEB8-433D7E3B4C4E}" dt="2025-09-05T09:01:45.799" v="1896" actId="20577"/>
        <pc:sldMkLst>
          <pc:docMk/>
          <pc:sldMk cId="3018556184" sldId="259"/>
        </pc:sldMkLst>
        <pc:spChg chg="mod">
          <ac:chgData name="Riccardo Berta" userId="c8694f89-bba4-4576-b0a8-456619ca5a8c" providerId="ADAL" clId="{FDDBFC5A-5EA9-5330-BEB8-433D7E3B4C4E}" dt="2025-09-03T14:16:37.207" v="1657" actId="20577"/>
          <ac:spMkLst>
            <pc:docMk/>
            <pc:sldMk cId="3018556184" sldId="259"/>
            <ac:spMk id="2" creationId="{41268BF7-2F3B-A5C4-4F7E-1982399FCE62}"/>
          </ac:spMkLst>
        </pc:spChg>
        <pc:spChg chg="mod">
          <ac:chgData name="Riccardo Berta" userId="c8694f89-bba4-4576-b0a8-456619ca5a8c" providerId="ADAL" clId="{FDDBFC5A-5EA9-5330-BEB8-433D7E3B4C4E}" dt="2025-09-05T09:01:45.799" v="1896" actId="20577"/>
          <ac:spMkLst>
            <pc:docMk/>
            <pc:sldMk cId="3018556184" sldId="259"/>
            <ac:spMk id="3" creationId="{38BFAA1C-1163-169B-2D77-6FEF73CC8512}"/>
          </ac:spMkLst>
        </pc:spChg>
      </pc:sldChg>
      <pc:sldChg chg="modSp mod">
        <pc:chgData name="Riccardo Berta" userId="c8694f89-bba4-4576-b0a8-456619ca5a8c" providerId="ADAL" clId="{FDDBFC5A-5EA9-5330-BEB8-433D7E3B4C4E}" dt="2025-09-04T12:19:47.239" v="1877" actId="14100"/>
        <pc:sldMkLst>
          <pc:docMk/>
          <pc:sldMk cId="3239712184" sldId="260"/>
        </pc:sldMkLst>
        <pc:spChg chg="mod">
          <ac:chgData name="Riccardo Berta" userId="c8694f89-bba4-4576-b0a8-456619ca5a8c" providerId="ADAL" clId="{FDDBFC5A-5EA9-5330-BEB8-433D7E3B4C4E}" dt="2025-09-04T12:19:47.239" v="1877" actId="14100"/>
          <ac:spMkLst>
            <pc:docMk/>
            <pc:sldMk cId="3239712184" sldId="260"/>
            <ac:spMk id="84" creationId="{00000000-0000-0000-0000-000000000000}"/>
          </ac:spMkLst>
        </pc:spChg>
      </pc:sldChg>
      <pc:sldChg chg="modSp mod">
        <pc:chgData name="Riccardo Berta" userId="c8694f89-bba4-4576-b0a8-456619ca5a8c" providerId="ADAL" clId="{FDDBFC5A-5EA9-5330-BEB8-433D7E3B4C4E}" dt="2025-09-03T13:58:28.456" v="50" actId="14100"/>
        <pc:sldMkLst>
          <pc:docMk/>
          <pc:sldMk cId="0" sldId="264"/>
        </pc:sldMkLst>
        <pc:spChg chg="mod">
          <ac:chgData name="Riccardo Berta" userId="c8694f89-bba4-4576-b0a8-456619ca5a8c" providerId="ADAL" clId="{FDDBFC5A-5EA9-5330-BEB8-433D7E3B4C4E}" dt="2025-09-03T13:58:28.456" v="50" actId="14100"/>
          <ac:spMkLst>
            <pc:docMk/>
            <pc:sldMk cId="0" sldId="264"/>
            <ac:spMk id="84" creationId="{00000000-0000-0000-0000-000000000000}"/>
          </ac:spMkLst>
        </pc:spChg>
      </pc:sldChg>
      <pc:sldChg chg="modSp mod">
        <pc:chgData name="Riccardo Berta" userId="c8694f89-bba4-4576-b0a8-456619ca5a8c" providerId="ADAL" clId="{FDDBFC5A-5EA9-5330-BEB8-433D7E3B4C4E}" dt="2025-09-05T09:01:15.445" v="1881" actId="20577"/>
        <pc:sldMkLst>
          <pc:docMk/>
          <pc:sldMk cId="1621568873" sldId="275"/>
        </pc:sldMkLst>
        <pc:spChg chg="mod">
          <ac:chgData name="Riccardo Berta" userId="c8694f89-bba4-4576-b0a8-456619ca5a8c" providerId="ADAL" clId="{FDDBFC5A-5EA9-5330-BEB8-433D7E3B4C4E}" dt="2025-09-05T09:01:15.445" v="1881" actId="20577"/>
          <ac:spMkLst>
            <pc:docMk/>
            <pc:sldMk cId="1621568873" sldId="275"/>
            <ac:spMk id="84" creationId="{00000000-0000-0000-0000-000000000000}"/>
          </ac:spMkLst>
        </pc:spChg>
      </pc:sldChg>
      <pc:sldChg chg="modSp add mod">
        <pc:chgData name="Riccardo Berta" userId="c8694f89-bba4-4576-b0a8-456619ca5a8c" providerId="ADAL" clId="{FDDBFC5A-5EA9-5330-BEB8-433D7E3B4C4E}" dt="2025-09-05T09:09:40.726" v="1899" actId="113"/>
        <pc:sldMkLst>
          <pc:docMk/>
          <pc:sldMk cId="3487546630" sldId="276"/>
        </pc:sldMkLst>
        <pc:spChg chg="mod">
          <ac:chgData name="Riccardo Berta" userId="c8694f89-bba4-4576-b0a8-456619ca5a8c" providerId="ADAL" clId="{FDDBFC5A-5EA9-5330-BEB8-433D7E3B4C4E}" dt="2025-09-03T14:13:05.120" v="1092" actId="20577"/>
          <ac:spMkLst>
            <pc:docMk/>
            <pc:sldMk cId="3487546630" sldId="276"/>
            <ac:spMk id="2" creationId="{E0502114-F85B-A79A-F9B8-CB33C0D79FD7}"/>
          </ac:spMkLst>
        </pc:spChg>
        <pc:spChg chg="mod">
          <ac:chgData name="Riccardo Berta" userId="c8694f89-bba4-4576-b0a8-456619ca5a8c" providerId="ADAL" clId="{FDDBFC5A-5EA9-5330-BEB8-433D7E3B4C4E}" dt="2025-09-05T09:09:40.726" v="1899" actId="113"/>
          <ac:spMkLst>
            <pc:docMk/>
            <pc:sldMk cId="3487546630" sldId="276"/>
            <ac:spMk id="3" creationId="{46BD2FCA-8D76-10AF-554C-0604D61BE7BC}"/>
          </ac:spMkLst>
        </pc:spChg>
      </pc:sldChg>
      <pc:sldChg chg="modSp add mod">
        <pc:chgData name="Riccardo Berta" userId="c8694f89-bba4-4576-b0a8-456619ca5a8c" providerId="ADAL" clId="{FDDBFC5A-5EA9-5330-BEB8-433D7E3B4C4E}" dt="2025-09-03T14:18:05.188" v="1705" actId="20577"/>
        <pc:sldMkLst>
          <pc:docMk/>
          <pc:sldMk cId="268974731" sldId="277"/>
        </pc:sldMkLst>
        <pc:spChg chg="mod">
          <ac:chgData name="Riccardo Berta" userId="c8694f89-bba4-4576-b0a8-456619ca5a8c" providerId="ADAL" clId="{FDDBFC5A-5EA9-5330-BEB8-433D7E3B4C4E}" dt="2025-09-03T14:17:39.447" v="1687" actId="20577"/>
          <ac:spMkLst>
            <pc:docMk/>
            <pc:sldMk cId="268974731" sldId="277"/>
            <ac:spMk id="2" creationId="{75493F50-5F29-88D5-3D9D-F708DBF89485}"/>
          </ac:spMkLst>
        </pc:spChg>
        <pc:spChg chg="mod">
          <ac:chgData name="Riccardo Berta" userId="c8694f89-bba4-4576-b0a8-456619ca5a8c" providerId="ADAL" clId="{FDDBFC5A-5EA9-5330-BEB8-433D7E3B4C4E}" dt="2025-09-03T14:18:05.188" v="1705" actId="20577"/>
          <ac:spMkLst>
            <pc:docMk/>
            <pc:sldMk cId="268974731" sldId="277"/>
            <ac:spMk id="3" creationId="{6249E97A-EA07-AA3C-2153-E8D9FB081437}"/>
          </ac:spMkLst>
        </pc:sp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sldChg>
      <pc:sldChg chg="modSp">
        <pc:chgData name="Riccardo Berta" userId="c8694f89-bba4-4576-b0a8-456619ca5a8c" providerId="ADAL" clId="{35C5D11B-424E-5B41-A9C4-509DD0A59BFD}" dt="2022-03-22T07:34:23.187" v="6"/>
        <pc:sldMkLst>
          <pc:docMk/>
          <pc:sldMk cId="1899110855" sldId="258"/>
        </pc:sldMkLst>
      </pc:sldChg>
      <pc:sldChg chg="modSp">
        <pc:chgData name="Riccardo Berta" userId="c8694f89-bba4-4576-b0a8-456619ca5a8c" providerId="ADAL" clId="{35C5D11B-424E-5B41-A9C4-509DD0A59BFD}" dt="2022-03-22T07:39:20.191" v="16"/>
        <pc:sldMkLst>
          <pc:docMk/>
          <pc:sldMk cId="3018556184" sldId="259"/>
        </pc:sldMkLst>
      </pc:sldChg>
      <pc:sldChg chg="modSp mod">
        <pc:chgData name="Riccardo Berta" userId="c8694f89-bba4-4576-b0a8-456619ca5a8c" providerId="ADAL" clId="{35C5D11B-424E-5B41-A9C4-509DD0A59BFD}" dt="2022-03-23T07:58:19.601" v="41" actId="20577"/>
        <pc:sldMkLst>
          <pc:docMk/>
          <pc:sldMk cId="1104208334" sldId="260"/>
        </pc:sldMkLst>
      </pc:sldChg>
      <pc:sldChg chg="modSp">
        <pc:chgData name="Riccardo Berta" userId="c8694f89-bba4-4576-b0a8-456619ca5a8c" providerId="ADAL" clId="{35C5D11B-424E-5B41-A9C4-509DD0A59BFD}" dt="2022-03-22T07:42:45.729" v="19"/>
        <pc:sldMkLst>
          <pc:docMk/>
          <pc:sldMk cId="1290395919" sldId="261"/>
        </pc:sldMkLst>
      </pc:sldChg>
      <pc:sldChg chg="modSp mod modNotes">
        <pc:chgData name="Riccardo Berta" userId="c8694f89-bba4-4576-b0a8-456619ca5a8c" providerId="ADAL" clId="{35C5D11B-424E-5B41-A9C4-509DD0A59BFD}" dt="2022-03-25T14:38:53.205" v="88" actId="20577"/>
        <pc:sldMkLst>
          <pc:docMk/>
          <pc:sldMk cId="4130549615" sldId="262"/>
        </pc:sldMkLst>
      </pc:sldChg>
      <pc:sldChg chg="modSp">
        <pc:chgData name="Riccardo Berta" userId="c8694f89-bba4-4576-b0a8-456619ca5a8c" providerId="ADAL" clId="{35C5D11B-424E-5B41-A9C4-509DD0A59BFD}" dt="2022-03-22T07:43:16.691" v="21"/>
        <pc:sldMkLst>
          <pc:docMk/>
          <pc:sldMk cId="3102138681" sldId="263"/>
        </pc:sldMkLst>
      </pc:sldChg>
      <pc:sldChg chg="modSp mod">
        <pc:chgData name="Riccardo Berta" userId="c8694f89-bba4-4576-b0a8-456619ca5a8c" providerId="ADAL" clId="{35C5D11B-424E-5B41-A9C4-509DD0A59BFD}" dt="2022-03-25T15:16:54.434" v="126" actId="20577"/>
        <pc:sldMkLst>
          <pc:docMk/>
          <pc:sldMk cId="2113557187" sldId="264"/>
        </pc:sldMkLst>
      </pc:sldChg>
      <pc:sldChg chg="modSp">
        <pc:chgData name="Riccardo Berta" userId="c8694f89-bba4-4576-b0a8-456619ca5a8c" providerId="ADAL" clId="{35C5D11B-424E-5B41-A9C4-509DD0A59BFD}" dt="2022-03-22T07:44:03.240" v="24"/>
        <pc:sldMkLst>
          <pc:docMk/>
          <pc:sldMk cId="2045385232" sldId="265"/>
        </pc:sldMkLst>
      </pc:sldChg>
      <pc:sldChg chg="modSp">
        <pc:chgData name="Riccardo Berta" userId="c8694f89-bba4-4576-b0a8-456619ca5a8c" providerId="ADAL" clId="{35C5D11B-424E-5B41-A9C4-509DD0A59BFD}" dt="2022-03-22T07:44:22.734" v="25"/>
        <pc:sldMkLst>
          <pc:docMk/>
          <pc:sldMk cId="4181844165" sldId="266"/>
        </pc:sldMkLst>
      </pc:sldChg>
      <pc:sldChg chg="modSp mod">
        <pc:chgData name="Riccardo Berta" userId="c8694f89-bba4-4576-b0a8-456619ca5a8c" providerId="ADAL" clId="{35C5D11B-424E-5B41-A9C4-509DD0A59BFD}" dt="2022-04-01T12:12:56.906" v="135" actId="20577"/>
        <pc:sldMkLst>
          <pc:docMk/>
          <pc:sldMk cId="216455838" sldId="267"/>
        </pc:sldMkLst>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sldChg>
      <pc:sldChg chg="modSp mod">
        <pc:chgData name="Riccardo Berta" userId="c8694f89-bba4-4576-b0a8-456619ca5a8c" providerId="ADAL" clId="{35C5D11B-424E-5B41-A9C4-509DD0A59BFD}" dt="2022-03-22T07:47:03.443" v="33"/>
        <pc:sldMkLst>
          <pc:docMk/>
          <pc:sldMk cId="3130917410" sldId="270"/>
        </pc:sldMkLst>
      </pc:sldChg>
      <pc:sldChg chg="modSp mod">
        <pc:chgData name="Riccardo Berta" userId="c8694f89-bba4-4576-b0a8-456619ca5a8c" providerId="ADAL" clId="{35C5D11B-424E-5B41-A9C4-509DD0A59BFD}" dt="2022-03-22T07:47:51.976" v="38"/>
        <pc:sldMkLst>
          <pc:docMk/>
          <pc:sldMk cId="2266699268" sldId="271"/>
        </pc:sldMkLst>
      </pc:sldChg>
      <pc:sldChg chg="modSp mod ord">
        <pc:chgData name="Riccardo Berta" userId="c8694f89-bba4-4576-b0a8-456619ca5a8c" providerId="ADAL" clId="{35C5D11B-424E-5B41-A9C4-509DD0A59BFD}" dt="2022-03-22T07:29:04.952" v="2"/>
        <pc:sldMkLst>
          <pc:docMk/>
          <pc:sldMk cId="993270251" sldId="272"/>
        </pc:sldMkLst>
      </pc:sldChg>
      <pc:sldChg chg="modSp">
        <pc:chgData name="Riccardo Berta" userId="c8694f89-bba4-4576-b0a8-456619ca5a8c" providerId="ADAL" clId="{35C5D11B-424E-5B41-A9C4-509DD0A59BFD}" dt="2022-03-22T07:48:04.230" v="39"/>
        <pc:sldMkLst>
          <pc:docMk/>
          <pc:sldMk cId="3843819371" sldId="273"/>
        </pc:sldMkLst>
      </pc:sldChg>
      <pc:sldChg chg="modSp">
        <pc:chgData name="Riccardo Berta" userId="c8694f89-bba4-4576-b0a8-456619ca5a8c" providerId="ADAL" clId="{35C5D11B-424E-5B41-A9C4-509DD0A59BFD}" dt="2022-03-22T07:48:21.111" v="40"/>
        <pc:sldMkLst>
          <pc:docMk/>
          <pc:sldMk cId="284781631" sldId="275"/>
        </pc:sldMkLst>
      </pc:sld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ldChg>
      <pc:sldChg chg="addSp modSp mod">
        <pc:chgData name="Riccardo Berta" userId="c8694f89-bba4-4576-b0a8-456619ca5a8c" providerId="ADAL" clId="{F4AAAA8C-1CB2-214C-996A-F15BCA6CB64E}" dt="2022-07-27T13:43:23.760" v="162" actId="20577"/>
        <pc:sldMkLst>
          <pc:docMk/>
          <pc:sldMk cId="0" sldId="257"/>
        </pc:sldMkLst>
      </pc:sldChg>
      <pc:sldChg chg="modSp del">
        <pc:chgData name="Riccardo Berta" userId="c8694f89-bba4-4576-b0a8-456619ca5a8c" providerId="ADAL" clId="{F4AAAA8C-1CB2-214C-996A-F15BCA6CB64E}" dt="2022-07-27T13:43:43.714" v="164" actId="2696"/>
        <pc:sldMkLst>
          <pc:docMk/>
          <pc:sldMk cId="1899110855" sldId="258"/>
        </pc:sldMkLst>
      </pc:sldChg>
      <pc:sldChg chg="addSp delSp modSp mod">
        <pc:chgData name="Riccardo Berta" userId="c8694f89-bba4-4576-b0a8-456619ca5a8c" providerId="ADAL" clId="{F4AAAA8C-1CB2-214C-996A-F15BCA6CB64E}" dt="2022-07-29T16:13:43.411" v="2890" actId="20577"/>
        <pc:sldMkLst>
          <pc:docMk/>
          <pc:sldMk cId="3018556184" sldId="259"/>
        </pc:sldMkLst>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ldChg>
      <pc:sldChg chg="addSp delSp modSp add mod">
        <pc:chgData name="Riccardo Berta" userId="c8694f89-bba4-4576-b0a8-456619ca5a8c" providerId="ADAL" clId="{F4AAAA8C-1CB2-214C-996A-F15BCA6CB64E}" dt="2022-07-28T06:20:33.799" v="1324" actId="58"/>
        <pc:sldMkLst>
          <pc:docMk/>
          <pc:sldMk cId="1270389364" sldId="262"/>
        </pc:sldMkLst>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ldChg>
      <pc:sldChg chg="modSp add mod">
        <pc:chgData name="Riccardo Berta" userId="c8694f89-bba4-4576-b0a8-456619ca5a8c" providerId="ADAL" clId="{F4AAAA8C-1CB2-214C-996A-F15BCA6CB64E}" dt="2022-07-29T15:42:16.243" v="2364" actId="404"/>
        <pc:sldMkLst>
          <pc:docMk/>
          <pc:sldMk cId="4181844165" sldId="266"/>
        </pc:sldMkLst>
      </pc:sldChg>
      <pc:sldChg chg="addSp delSp modSp add mod">
        <pc:chgData name="Riccardo Berta" userId="c8694f89-bba4-4576-b0a8-456619ca5a8c" providerId="ADAL" clId="{F4AAAA8C-1CB2-214C-996A-F15BCA6CB64E}" dt="2022-07-29T16:21:50.628" v="2975" actId="1076"/>
        <pc:sldMkLst>
          <pc:docMk/>
          <pc:sldMk cId="216455838" sldId="267"/>
        </pc:sldMkLst>
      </pc:sldChg>
      <pc:sldChg chg="modSp add mod">
        <pc:chgData name="Riccardo Berta" userId="c8694f89-bba4-4576-b0a8-456619ca5a8c" providerId="ADAL" clId="{F4AAAA8C-1CB2-214C-996A-F15BCA6CB64E}" dt="2022-07-29T16:13:07.544" v="2873" actId="20577"/>
        <pc:sldMkLst>
          <pc:docMk/>
          <pc:sldMk cId="925286286" sldId="268"/>
        </pc:sldMkLst>
      </pc:sldChg>
      <pc:sldChg chg="addSp modSp add mod">
        <pc:chgData name="Riccardo Berta" userId="c8694f89-bba4-4576-b0a8-456619ca5a8c" providerId="ADAL" clId="{F4AAAA8C-1CB2-214C-996A-F15BCA6CB64E}" dt="2022-07-29T16:20:35.039" v="2951" actId="962"/>
        <pc:sldMkLst>
          <pc:docMk/>
          <pc:sldMk cId="3471997037" sldId="269"/>
        </pc:sldMkLst>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ldChg>
      <pc:sldChg chg="delSp modSp mod">
        <pc:chgData name="Riccardo Berta" userId="c8694f89-bba4-4576-b0a8-456619ca5a8c" providerId="ADAL" clId="{A8290FA7-622A-D149-8650-9DF3F18680D5}" dt="2022-07-27T08:46:23.569" v="1166" actId="948"/>
        <pc:sldMkLst>
          <pc:docMk/>
          <pc:sldMk cId="0" sldId="257"/>
        </pc:sldMkLst>
      </pc:sldChg>
      <pc:sldChg chg="addSp modSp new mod modNotes">
        <pc:chgData name="Riccardo Berta" userId="c8694f89-bba4-4576-b0a8-456619ca5a8c" providerId="ADAL" clId="{A8290FA7-622A-D149-8650-9DF3F18680D5}" dt="2022-07-27T08:52:46.755" v="1313" actId="113"/>
        <pc:sldMkLst>
          <pc:docMk/>
          <pc:sldMk cId="1899110855" sldId="258"/>
        </pc:sldMkLst>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ldChg>
      <pc:sldChg chg="addSp modSp new mod">
        <pc:chgData name="Riccardo Berta" userId="c8694f89-bba4-4576-b0a8-456619ca5a8c" providerId="ADAL" clId="{A8290FA7-622A-D149-8650-9DF3F18680D5}" dt="2022-07-27T08:48:59.292" v="1210" actId="1076"/>
        <pc:sldMkLst>
          <pc:docMk/>
          <pc:sldMk cId="1104208334" sldId="260"/>
        </pc:sldMkLst>
      </pc:sldChg>
      <pc:sldChg chg="del">
        <pc:chgData name="Riccardo Berta" userId="c8694f89-bba4-4576-b0a8-456619ca5a8c" providerId="ADAL" clId="{A8290FA7-622A-D149-8650-9DF3F18680D5}" dt="2022-07-18T11:39:58.142" v="25" actId="2696"/>
        <pc:sldMkLst>
          <pc:docMk/>
          <pc:sldMk cId="1290395919" sldId="261"/>
        </pc:sldMkLst>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ldChg>
      <pc:sldChg chg="del">
        <pc:chgData name="Riccardo Berta" userId="c8694f89-bba4-4576-b0a8-456619ca5a8c" providerId="ADAL" clId="{A8290FA7-622A-D149-8650-9DF3F18680D5}" dt="2022-07-18T11:39:58.451" v="27" actId="2696"/>
        <pc:sldMkLst>
          <pc:docMk/>
          <pc:sldMk cId="3102138681" sldId="263"/>
        </pc:sldMkLst>
      </pc:sldChg>
      <pc:sldChg chg="addSp modSp add del mod">
        <pc:chgData name="Riccardo Berta" userId="c8694f89-bba4-4576-b0a8-456619ca5a8c" providerId="ADAL" clId="{A8290FA7-622A-D149-8650-9DF3F18680D5}" dt="2022-07-27T10:42:20.886" v="2231" actId="2696"/>
        <pc:sldMkLst>
          <pc:docMk/>
          <pc:sldMk cId="3911169705" sldId="263"/>
        </pc:sldMkLst>
      </pc:sldChg>
      <pc:sldChg chg="del">
        <pc:chgData name="Riccardo Berta" userId="c8694f89-bba4-4576-b0a8-456619ca5a8c" providerId="ADAL" clId="{A8290FA7-622A-D149-8650-9DF3F18680D5}" dt="2022-07-18T11:39:58.616" v="28" actId="2696"/>
        <pc:sldMkLst>
          <pc:docMk/>
          <pc:sldMk cId="2113557187" sldId="264"/>
        </pc:sldMkLst>
      </pc:sldChg>
      <pc:sldChg chg="del">
        <pc:chgData name="Riccardo Berta" userId="c8694f89-bba4-4576-b0a8-456619ca5a8c" providerId="ADAL" clId="{A8290FA7-622A-D149-8650-9DF3F18680D5}" dt="2022-07-18T11:39:58.749" v="29" actId="2696"/>
        <pc:sldMkLst>
          <pc:docMk/>
          <pc:sldMk cId="2045385232" sldId="265"/>
        </pc:sldMkLst>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ldLayoutChg>
      </pc:sldMaster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ldChg>
      <pc:sldChg chg="addSp delSp modSp add mod">
        <pc:chgData name="Riccardo Berta" userId="c8694f89-bba4-4576-b0a8-456619ca5a8c" providerId="ADAL" clId="{285D91C1-4BF4-0841-A283-B28F698AE366}" dt="2022-08-26T17:01:19.085" v="220" actId="1076"/>
        <pc:sldMkLst>
          <pc:docMk/>
          <pc:sldMk cId="2276488042" sldId="278"/>
        </pc:sldMkLst>
      </pc:sld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ldChg>
      <pc:sldChg chg="addSp modSp mod">
        <pc:chgData name="Riccardo Berta" userId="c8694f89-bba4-4576-b0a8-456619ca5a8c" providerId="ADAL" clId="{58424B7E-67A2-E24B-9516-C248AFA19009}" dt="2022-08-30T09:37:52.468" v="1397" actId="20577"/>
        <pc:sldMkLst>
          <pc:docMk/>
          <pc:sldMk cId="0" sldId="257"/>
        </pc:sldMkLst>
      </pc:sldChg>
      <pc:sldChg chg="modSp mod">
        <pc:chgData name="Riccardo Berta" userId="c8694f89-bba4-4576-b0a8-456619ca5a8c" providerId="ADAL" clId="{58424B7E-67A2-E24B-9516-C248AFA19009}" dt="2022-08-30T09:41:00.751" v="1457" actId="20577"/>
        <pc:sldMkLst>
          <pc:docMk/>
          <pc:sldMk cId="3018556184" sldId="259"/>
        </pc:sldMkLst>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ldChg>
      <pc:sldChg chg="addSp modSp add mod">
        <pc:chgData name="Riccardo Berta" userId="c8694f89-bba4-4576-b0a8-456619ca5a8c" providerId="ADAL" clId="{58424B7E-67A2-E24B-9516-C248AFA19009}" dt="2022-08-30T09:35:29.211" v="1307" actId="21"/>
        <pc:sldMkLst>
          <pc:docMk/>
          <pc:sldMk cId="846979211" sldId="261"/>
        </pc:sldMkLst>
      </pc:sldChg>
      <pc:sldChg chg="modSp add mod">
        <pc:chgData name="Riccardo Berta" userId="c8694f89-bba4-4576-b0a8-456619ca5a8c" providerId="ADAL" clId="{58424B7E-67A2-E24B-9516-C248AFA19009}" dt="2022-08-30T09:19:27.119" v="830" actId="20577"/>
        <pc:sldMkLst>
          <pc:docMk/>
          <pc:sldMk cId="447929702" sldId="262"/>
        </pc:sldMkLst>
      </pc:sldChg>
      <pc:sldChg chg="addSp modSp add mod ord">
        <pc:chgData name="Riccardo Berta" userId="c8694f89-bba4-4576-b0a8-456619ca5a8c" providerId="ADAL" clId="{58424B7E-67A2-E24B-9516-C248AFA19009}" dt="2022-08-30T09:40:40.663" v="1434" actId="20578"/>
        <pc:sldMkLst>
          <pc:docMk/>
          <pc:sldMk cId="11402927" sldId="263"/>
        </pc:sldMkLst>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ldLayoutChg>
      </pc:sldMaster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ldChg>
      <pc:sldChg chg="delSp modSp mod">
        <pc:chgData name="Riccardo Berta" userId="c8694f89-bba4-4576-b0a8-456619ca5a8c" providerId="ADAL" clId="{89457721-8AF9-BB44-BAF2-46F7B0D7D7E8}" dt="2022-08-30T09:54:23.221" v="18" actId="478"/>
        <pc:sldMkLst>
          <pc:docMk/>
          <pc:sldMk cId="0" sldId="257"/>
        </pc:sldMkLst>
      </pc:sldChg>
      <pc:sldChg chg="modSp mod">
        <pc:chgData name="Riccardo Berta" userId="c8694f89-bba4-4576-b0a8-456619ca5a8c" providerId="ADAL" clId="{89457721-8AF9-BB44-BAF2-46F7B0D7D7E8}" dt="2022-08-30T09:54:11.362" v="10" actId="20577"/>
        <pc:sldMkLst>
          <pc:docMk/>
          <pc:sldMk cId="3018556184" sldId="259"/>
        </pc:sldMkLst>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ldChg>
      <pc:sldChg chg="del">
        <pc:chgData name="Riccardo Berta" userId="c8694f89-bba4-4576-b0a8-456619ca5a8c" providerId="ADAL" clId="{89457721-8AF9-BB44-BAF2-46F7B0D7D7E8}" dt="2022-08-30T09:54:27.959" v="23" actId="2696"/>
        <pc:sldMkLst>
          <pc:docMk/>
          <pc:sldMk cId="2794482370"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30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29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riccardo.berta@unige.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edoardo.ragusa@edu.unige.i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2025.aulaweb.unige.it/mod/page/view.php?id=33842"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amd.com/en/products/software/adaptive-socs-and-fpgas/vivado.html" TargetMode="External"/><Relationship Id="rId5" Type="http://schemas.openxmlformats.org/officeDocument/2006/relationships/hyperlink" Target="https://www.digitalelectronicsdeeds.com/" TargetMode="External"/><Relationship Id="rId4" Type="http://schemas.openxmlformats.org/officeDocument/2006/relationships/hyperlink" Target="https://teams.microsoft.com/l/channel/19%3A8a228947f4b04f19b150c065e1de1ce2%40thread.tacv2/2025-26?groupId=5984cc70-dda6-4e03-b308-3be999c81be5&amp;tenantId=6cd36f83-1a02-442d-972f-2670cb5e9b1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lvl="0"/>
            <a:r>
              <a:rPr lang="it-IT" dirty="0" err="1"/>
              <a:t>Introduction</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Who are we?</a:t>
            </a:r>
            <a:endParaRPr dirty="0"/>
          </a:p>
        </p:txBody>
      </p:sp>
      <p:sp>
        <p:nvSpPr>
          <p:cNvPr id="84" name="Google Shape;84;p14"/>
          <p:cNvSpPr txBox="1">
            <a:spLocks noGrp="1"/>
          </p:cNvSpPr>
          <p:nvPr>
            <p:ph type="body" idx="1"/>
          </p:nvPr>
        </p:nvSpPr>
        <p:spPr>
          <a:xfrm>
            <a:off x="311700" y="1632950"/>
            <a:ext cx="8520600" cy="4396375"/>
          </a:xfrm>
          <a:prstGeom prst="rect">
            <a:avLst/>
          </a:prstGeom>
        </p:spPr>
        <p:txBody>
          <a:bodyPr spcFirstLastPara="1" wrap="square" lIns="91425" tIns="91425" rIns="91425" bIns="91425" anchor="t" anchorCtr="0">
            <a:noAutofit/>
          </a:bodyPr>
          <a:lstStyle/>
          <a:p>
            <a:pPr lvl="0"/>
            <a:r>
              <a:rPr lang="en-GB" dirty="0"/>
              <a:t>Prof. </a:t>
            </a:r>
            <a:r>
              <a:rPr lang="en-GB" b="1" dirty="0"/>
              <a:t>Riccardo Berta</a:t>
            </a:r>
            <a:br>
              <a:rPr lang="en-GB" dirty="0"/>
            </a:br>
            <a:r>
              <a:rPr lang="en-GB" dirty="0"/>
              <a:t>Elios Lab, DITEN building, third floor</a:t>
            </a:r>
            <a:br>
              <a:rPr lang="en-GB" dirty="0"/>
            </a:br>
            <a:r>
              <a:rPr lang="en-GB" dirty="0" err="1">
                <a:hlinkClick r:id="rId3"/>
              </a:rPr>
              <a:t>riccardo.berta@unige.it</a:t>
            </a:r>
            <a:r>
              <a:rPr lang="en-GB" dirty="0"/>
              <a:t> </a:t>
            </a:r>
          </a:p>
          <a:p>
            <a:pPr marL="120650" lvl="0" indent="0">
              <a:buNone/>
            </a:pPr>
            <a:r>
              <a:rPr lang="en-GB" dirty="0"/>
              <a:t> </a:t>
            </a:r>
          </a:p>
          <a:p>
            <a:pPr lvl="0"/>
            <a:r>
              <a:rPr lang="en-GB" dirty="0"/>
              <a:t>Prof. </a:t>
            </a:r>
            <a:r>
              <a:rPr lang="en-GB" b="1" dirty="0"/>
              <a:t>Edoardo Ragusa</a:t>
            </a:r>
            <a:br>
              <a:rPr lang="en-GB" dirty="0"/>
            </a:br>
            <a:r>
              <a:rPr lang="en-GB" dirty="0"/>
              <a:t>SEA Lab, DITEN building, second floor</a:t>
            </a:r>
            <a:br>
              <a:rPr lang="en-GB" dirty="0"/>
            </a:br>
            <a:r>
              <a:rPr lang="en-GB" dirty="0">
                <a:hlinkClick r:id="rId4"/>
              </a:rPr>
              <a:t>edoardo.ragusa@unige.it</a:t>
            </a:r>
            <a:r>
              <a:rPr lang="en-GB" dirty="0"/>
              <a:t> </a:t>
            </a:r>
          </a:p>
          <a:p>
            <a:pPr marL="120650" lvl="0" indent="0">
              <a:buNone/>
            </a:pPr>
            <a:endParaRPr lang="en-GB" dirty="0"/>
          </a:p>
          <a:p>
            <a:pPr lvl="0"/>
            <a:endParaRPr lang="en-GB" dirty="0"/>
          </a:p>
          <a:p>
            <a:pPr lvl="0"/>
            <a:r>
              <a:rPr lang="en-GB" dirty="0"/>
              <a:t>Please, contact us on Microsoft Teams!</a:t>
            </a:r>
          </a:p>
        </p:txBody>
      </p:sp>
    </p:spTree>
    <p:extLst>
      <p:ext uri="{BB962C8B-B14F-4D97-AF65-F5344CB8AC3E}">
        <p14:creationId xmlns:p14="http://schemas.microsoft.com/office/powerpoint/2010/main" val="1621568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632950"/>
            <a:ext cx="8520600" cy="3809907"/>
          </a:xfrm>
          <a:prstGeom prst="rect">
            <a:avLst/>
          </a:prstGeom>
        </p:spPr>
        <p:txBody>
          <a:bodyPr spcFirstLastPara="1" wrap="square" lIns="91425" tIns="91425" rIns="91425" bIns="91425" anchor="t" anchorCtr="0">
            <a:noAutofit/>
          </a:bodyPr>
          <a:lstStyle/>
          <a:p>
            <a:r>
              <a:rPr lang="en-GB" noProof="0" dirty="0"/>
              <a:t>The aim of the course is to provide students with the fundamental principles for the </a:t>
            </a:r>
            <a:r>
              <a:rPr lang="en-GB" b="1" noProof="0" dirty="0"/>
              <a:t>analysis</a:t>
            </a:r>
            <a:r>
              <a:rPr lang="en-GB" noProof="0" dirty="0"/>
              <a:t> and </a:t>
            </a:r>
            <a:r>
              <a:rPr lang="en-GB" b="1" noProof="0" dirty="0"/>
              <a:t>design</a:t>
            </a:r>
            <a:r>
              <a:rPr lang="en-GB" noProof="0" dirty="0"/>
              <a:t> of </a:t>
            </a:r>
            <a:r>
              <a:rPr lang="en-GB" b="1" noProof="0" dirty="0"/>
              <a:t>digital systems</a:t>
            </a:r>
            <a:br>
              <a:rPr lang="en-GB" noProof="0" dirty="0"/>
            </a:br>
            <a:endParaRPr lang="en-GB" noProof="0" dirty="0"/>
          </a:p>
          <a:p>
            <a:r>
              <a:rPr lang="en-GB" noProof="0" dirty="0"/>
              <a:t>After introducing </a:t>
            </a:r>
            <a:r>
              <a:rPr lang="en-GB" b="1" noProof="0" dirty="0"/>
              <a:t>Boolean algebra </a:t>
            </a:r>
            <a:r>
              <a:rPr lang="en-GB" noProof="0" dirty="0"/>
              <a:t>and </a:t>
            </a:r>
            <a:r>
              <a:rPr lang="en-GB" b="1" noProof="0" dirty="0"/>
              <a:t>binary arithmetic</a:t>
            </a:r>
            <a:r>
              <a:rPr lang="en-GB" noProof="0" dirty="0"/>
              <a:t>, the course addresses the analysis and design of both </a:t>
            </a:r>
            <a:r>
              <a:rPr lang="en-GB" b="1" noProof="0" dirty="0"/>
              <a:t>combinational</a:t>
            </a:r>
            <a:r>
              <a:rPr lang="en-GB" noProof="0" dirty="0"/>
              <a:t> and </a:t>
            </a:r>
            <a:r>
              <a:rPr lang="en-GB" b="1" noProof="0" dirty="0"/>
              <a:t>sequential digital circuits</a:t>
            </a:r>
            <a:r>
              <a:rPr lang="en-GB" noProof="0" dirty="0"/>
              <a:t>. </a:t>
            </a:r>
            <a:r>
              <a:rPr lang="en-GB" dirty="0"/>
              <a:t>E</a:t>
            </a:r>
            <a:r>
              <a:rPr lang="en-GB" noProof="0" dirty="0" err="1"/>
              <a:t>mphasis</a:t>
            </a:r>
            <a:r>
              <a:rPr lang="en-GB" noProof="0" dirty="0"/>
              <a:t> is placed on the use of </a:t>
            </a:r>
            <a:r>
              <a:rPr lang="en-GB" b="1" noProof="0" dirty="0"/>
              <a:t>Finite State Machines </a:t>
            </a:r>
            <a:r>
              <a:rPr lang="en-GB" noProof="0" dirty="0"/>
              <a:t>(FSMs) and </a:t>
            </a:r>
            <a:r>
              <a:rPr lang="en-GB" b="1" noProof="0" dirty="0"/>
              <a:t>Algorithmic State Machine </a:t>
            </a:r>
            <a:r>
              <a:rPr lang="en-GB" noProof="0" dirty="0"/>
              <a:t>(ASM) diagrams as key design techniques</a:t>
            </a:r>
            <a:br>
              <a:rPr lang="en-GB" noProof="0" dirty="0"/>
            </a:br>
            <a:endParaRPr lang="en-GB" noProof="0" dirty="0"/>
          </a:p>
          <a:p>
            <a:r>
              <a:rPr lang="en-GB" noProof="0" dirty="0"/>
              <a:t>The course is structured to prepare students to become </a:t>
            </a:r>
            <a:r>
              <a:rPr lang="en-GB" b="1" noProof="0" dirty="0"/>
              <a:t>professionals</a:t>
            </a:r>
            <a:r>
              <a:rPr lang="en-GB" noProof="0" dirty="0"/>
              <a:t> capable of </a:t>
            </a:r>
            <a:r>
              <a:rPr lang="en-GB" b="1" noProof="0" dirty="0"/>
              <a:t>analysing</a:t>
            </a:r>
            <a:r>
              <a:rPr lang="en-GB" noProof="0" dirty="0"/>
              <a:t>, </a:t>
            </a:r>
            <a:r>
              <a:rPr lang="en-GB" b="1" noProof="0" dirty="0"/>
              <a:t>understanding</a:t>
            </a:r>
            <a:r>
              <a:rPr lang="en-GB" noProof="0" dirty="0"/>
              <a:t>, and </a:t>
            </a:r>
            <a:r>
              <a:rPr lang="en-GB" b="1" noProof="0" dirty="0"/>
              <a:t>solving problems </a:t>
            </a:r>
            <a:r>
              <a:rPr lang="en-GB" noProof="0" dirty="0"/>
              <a:t>in the design of </a:t>
            </a:r>
            <a:r>
              <a:rPr lang="en-GB" b="1" noProof="0" dirty="0"/>
              <a:t>digital hardware solutions</a:t>
            </a:r>
            <a:endParaRPr lang="en-GB" noProof="0" dirty="0"/>
          </a:p>
          <a:p>
            <a:pPr lvl="0"/>
            <a:endParaRPr lang="en-GB" noProof="0" dirty="0"/>
          </a:p>
          <a:p>
            <a:pPr lvl="0"/>
            <a:endParaRPr lang="en-GB" noProof="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Information</a:t>
            </a:r>
            <a:endParaRPr dirty="0"/>
          </a:p>
        </p:txBody>
      </p:sp>
      <p:sp>
        <p:nvSpPr>
          <p:cNvPr id="84" name="Google Shape;84;p14"/>
          <p:cNvSpPr txBox="1">
            <a:spLocks noGrp="1"/>
          </p:cNvSpPr>
          <p:nvPr>
            <p:ph type="body" idx="1"/>
          </p:nvPr>
        </p:nvSpPr>
        <p:spPr>
          <a:xfrm>
            <a:off x="162750" y="1043733"/>
            <a:ext cx="8818500" cy="5499942"/>
          </a:xfrm>
          <a:prstGeom prst="rect">
            <a:avLst/>
          </a:prstGeom>
        </p:spPr>
        <p:txBody>
          <a:bodyPr spcFirstLastPara="1" wrap="square" lIns="91425" tIns="91425" rIns="91425" bIns="91425" anchor="t" anchorCtr="0">
            <a:noAutofit/>
          </a:bodyPr>
          <a:lstStyle/>
          <a:p>
            <a:pPr lvl="0"/>
            <a:r>
              <a:rPr lang="en-GB" b="1" dirty="0" err="1"/>
              <a:t>AulaWeb</a:t>
            </a:r>
            <a:endParaRPr lang="en-GB" b="1" dirty="0"/>
          </a:p>
          <a:p>
            <a:pPr lvl="1"/>
            <a:r>
              <a:rPr lang="en-GB" dirty="0">
                <a:hlinkClick r:id="rId3"/>
              </a:rPr>
              <a:t>https://2025.aulaweb.unige.it/mod/page/view.php?id=33842</a:t>
            </a:r>
            <a:endParaRPr lang="en-GB" dirty="0"/>
          </a:p>
          <a:p>
            <a:pPr marL="590550" lvl="1" indent="0">
              <a:buNone/>
            </a:pPr>
            <a:r>
              <a:rPr lang="en-GB" dirty="0"/>
              <a:t> </a:t>
            </a:r>
          </a:p>
          <a:p>
            <a:r>
              <a:rPr lang="en-GB" b="1" dirty="0"/>
              <a:t>Microsoft Teams Channel</a:t>
            </a:r>
          </a:p>
          <a:p>
            <a:pPr lvl="1">
              <a:spcBef>
                <a:spcPts val="0"/>
              </a:spcBef>
              <a:spcAft>
                <a:spcPts val="0"/>
              </a:spcAft>
            </a:pPr>
            <a:r>
              <a:rPr lang="en-GB" dirty="0"/>
              <a:t>Code: </a:t>
            </a:r>
            <a:r>
              <a:rPr lang="en-GB" b="1" dirty="0"/>
              <a:t>tpvx011 (</a:t>
            </a:r>
            <a:r>
              <a:rPr lang="it-IT" dirty="0">
                <a:hlinkClick r:id="rId4"/>
              </a:rPr>
              <a:t>2025-26 | Elettronica dei Sistemi Digitali</a:t>
            </a:r>
            <a:r>
              <a:rPr lang="it-IT" dirty="0"/>
              <a:t>)</a:t>
            </a:r>
            <a:endParaRPr lang="en-GB" b="1" dirty="0"/>
          </a:p>
          <a:p>
            <a:pPr lvl="1">
              <a:spcBef>
                <a:spcPts val="0"/>
              </a:spcBef>
              <a:spcAft>
                <a:spcPts val="0"/>
              </a:spcAft>
            </a:pPr>
            <a:r>
              <a:rPr lang="en-GB" dirty="0"/>
              <a:t>Slides and lecture notes (provided on Teams)</a:t>
            </a:r>
          </a:p>
          <a:p>
            <a:pPr lvl="1">
              <a:spcBef>
                <a:spcPts val="0"/>
              </a:spcBef>
              <a:spcAft>
                <a:spcPts val="0"/>
              </a:spcAft>
            </a:pPr>
            <a:r>
              <a:rPr lang="en-GB" dirty="0"/>
              <a:t>Exercises (provided on Teams)</a:t>
            </a:r>
          </a:p>
          <a:p>
            <a:pPr lvl="1">
              <a:spcBef>
                <a:spcPts val="0"/>
              </a:spcBef>
              <a:spcAft>
                <a:spcPts val="0"/>
              </a:spcAft>
            </a:pPr>
            <a:r>
              <a:rPr lang="en-GB" dirty="0"/>
              <a:t>Deeds (</a:t>
            </a:r>
            <a:r>
              <a:rPr lang="en-GB" dirty="0">
                <a:hlinkClick r:id="rId5"/>
              </a:rPr>
              <a:t>https://www.digitalelectronicsdeeds.com</a:t>
            </a:r>
            <a:r>
              <a:rPr lang="en-GB" dirty="0"/>
              <a:t>)</a:t>
            </a:r>
          </a:p>
          <a:p>
            <a:pPr lvl="1">
              <a:spcBef>
                <a:spcPts val="0"/>
              </a:spcBef>
              <a:spcAft>
                <a:spcPts val="0"/>
              </a:spcAft>
            </a:pPr>
            <a:r>
              <a:rPr lang="en-GB" dirty="0" err="1"/>
              <a:t>Vivado</a:t>
            </a:r>
            <a:r>
              <a:rPr lang="en-GB" dirty="0"/>
              <a:t> (</a:t>
            </a:r>
            <a:r>
              <a:rPr lang="en-GB" dirty="0">
                <a:hlinkClick r:id="rId6"/>
              </a:rPr>
              <a:t>https://www.amd.com/en/products/software/adaptive-socs-and-fpgas/vivado.html</a:t>
            </a:r>
            <a:r>
              <a:rPr lang="en-GB" dirty="0"/>
              <a:t>)</a:t>
            </a:r>
          </a:p>
          <a:p>
            <a:pPr lvl="1">
              <a:spcBef>
                <a:spcPts val="0"/>
              </a:spcBef>
              <a:spcAft>
                <a:spcPts val="0"/>
              </a:spcAft>
            </a:pPr>
            <a:endParaRPr lang="en-GB" dirty="0"/>
          </a:p>
          <a:p>
            <a:r>
              <a:rPr lang="en-GB" b="1" dirty="0"/>
              <a:t>Schedule</a:t>
            </a:r>
          </a:p>
          <a:p>
            <a:pPr lvl="1">
              <a:spcBef>
                <a:spcPts val="0"/>
              </a:spcBef>
              <a:spcAft>
                <a:spcPts val="0"/>
              </a:spcAft>
            </a:pPr>
            <a:r>
              <a:rPr lang="en-GB" dirty="0">
                <a:highlight>
                  <a:srgbClr val="FFFF00"/>
                </a:highlight>
              </a:rPr>
              <a:t>Wednesday 13:00-15:00 G2A (lecture)</a:t>
            </a:r>
          </a:p>
          <a:p>
            <a:pPr lvl="1">
              <a:spcBef>
                <a:spcPts val="0"/>
              </a:spcBef>
              <a:spcAft>
                <a:spcPts val="0"/>
              </a:spcAft>
            </a:pPr>
            <a:r>
              <a:rPr lang="en-GB" dirty="0">
                <a:highlight>
                  <a:srgbClr val="FFFF00"/>
                </a:highlight>
              </a:rPr>
              <a:t>Friday 10:00 – 12:00 (13:00) G2A (lecture)</a:t>
            </a:r>
          </a:p>
          <a:p>
            <a:pPr lvl="1">
              <a:spcBef>
                <a:spcPts val="0"/>
              </a:spcBef>
              <a:spcAft>
                <a:spcPts val="0"/>
              </a:spcAft>
            </a:pPr>
            <a:r>
              <a:rPr lang="en-GB" dirty="0">
                <a:highlight>
                  <a:srgbClr val="FFFF00"/>
                </a:highlight>
              </a:rPr>
              <a:t>Friday 14:00 - 16:00 G2A (exercises) – </a:t>
            </a:r>
            <a:r>
              <a:rPr lang="en-GB" b="1" dirty="0">
                <a:highlight>
                  <a:srgbClr val="FFFF00"/>
                </a:highlight>
              </a:rPr>
              <a:t>bring your laptop with you!</a:t>
            </a:r>
          </a:p>
          <a:p>
            <a:pPr lvl="1">
              <a:spcBef>
                <a:spcPts val="0"/>
              </a:spcBef>
              <a:spcAft>
                <a:spcPts val="0"/>
              </a:spcAft>
            </a:pPr>
            <a:endParaRPr lang="en-GB" b="1" dirty="0"/>
          </a:p>
          <a:p>
            <a:r>
              <a:rPr lang="en-GB" b="1" dirty="0"/>
              <a:t>Book</a:t>
            </a:r>
            <a:r>
              <a:rPr lang="en-GB" dirty="0"/>
              <a:t> (not strictly required)</a:t>
            </a:r>
          </a:p>
          <a:p>
            <a:pPr lvl="1">
              <a:spcBef>
                <a:spcPts val="0"/>
              </a:spcBef>
              <a:spcAft>
                <a:spcPts val="0"/>
              </a:spcAft>
            </a:pPr>
            <a:r>
              <a:rPr lang="en-GB" dirty="0"/>
              <a:t>G. </a:t>
            </a:r>
            <a:r>
              <a:rPr lang="en-GB" dirty="0" err="1"/>
              <a:t>Donzellini</a:t>
            </a:r>
            <a:r>
              <a:rPr lang="en-GB" dirty="0"/>
              <a:t> et al. </a:t>
            </a:r>
            <a:r>
              <a:rPr lang="en-GB" b="1" dirty="0"/>
              <a:t>Introduction to digital system design</a:t>
            </a:r>
            <a:r>
              <a:rPr lang="en-GB" dirty="0"/>
              <a:t>, Springer</a:t>
            </a:r>
            <a:endParaRPr lang="en-GB" b="1" dirty="0"/>
          </a:p>
          <a:p>
            <a:pPr lvl="1">
              <a:spcBef>
                <a:spcPts val="0"/>
              </a:spcBef>
              <a:spcAft>
                <a:spcPts val="0"/>
              </a:spcAft>
            </a:pPr>
            <a:r>
              <a:rPr lang="en-GB" dirty="0"/>
              <a:t>D. Harris, </a:t>
            </a:r>
            <a:r>
              <a:rPr lang="en-GB" b="1" dirty="0"/>
              <a:t>Digital Design and Computer Architecture, RISC-V Edition</a:t>
            </a:r>
            <a:r>
              <a:rPr lang="en-GB" dirty="0"/>
              <a:t>, Kaufmann</a:t>
            </a:r>
          </a:p>
          <a:p>
            <a:pPr lvl="0"/>
            <a:endParaRPr lang="en-GB" dirty="0"/>
          </a:p>
          <a:p>
            <a:pPr lvl="1"/>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Grading (1) – Written test</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1167835"/>
            <a:ext cx="8361245" cy="5422535"/>
          </a:xfrm>
        </p:spPr>
        <p:txBody>
          <a:bodyPr/>
          <a:lstStyle/>
          <a:p>
            <a:r>
              <a:rPr lang="en-GB" dirty="0"/>
              <a:t>The </a:t>
            </a:r>
            <a:r>
              <a:rPr lang="en-GB" b="1" dirty="0"/>
              <a:t>written test </a:t>
            </a:r>
            <a:r>
              <a:rPr lang="en-GB" dirty="0"/>
              <a:t>is divided into </a:t>
            </a:r>
            <a:r>
              <a:rPr lang="en-GB" b="1" dirty="0"/>
              <a:t>two parts</a:t>
            </a:r>
            <a:r>
              <a:rPr lang="en-GB" dirty="0"/>
              <a:t>, corresponding to the two semesters:</a:t>
            </a:r>
          </a:p>
          <a:p>
            <a:pPr lvl="1">
              <a:spcBef>
                <a:spcPts val="0"/>
              </a:spcBef>
              <a:spcAft>
                <a:spcPts val="0"/>
              </a:spcAft>
            </a:pPr>
            <a:r>
              <a:rPr lang="en-GB" dirty="0"/>
              <a:t>the </a:t>
            </a:r>
            <a:r>
              <a:rPr lang="en-GB" b="1" dirty="0"/>
              <a:t>first part</a:t>
            </a:r>
            <a:r>
              <a:rPr lang="en-GB" dirty="0"/>
              <a:t> focuses on combinational and sequential elements;</a:t>
            </a:r>
          </a:p>
          <a:p>
            <a:pPr lvl="1">
              <a:spcBef>
                <a:spcPts val="0"/>
              </a:spcBef>
              <a:spcAft>
                <a:spcPts val="0"/>
              </a:spcAft>
            </a:pPr>
            <a:r>
              <a:rPr lang="en-GB" dirty="0"/>
              <a:t>the </a:t>
            </a:r>
            <a:r>
              <a:rPr lang="en-GB" b="1" dirty="0"/>
              <a:t>second part</a:t>
            </a:r>
            <a:r>
              <a:rPr lang="en-GB" dirty="0"/>
              <a:t> involves the design of a finite state machine</a:t>
            </a:r>
          </a:p>
          <a:p>
            <a:pPr marL="120650" indent="0">
              <a:buNone/>
            </a:pPr>
            <a:endParaRPr lang="en-GB" dirty="0"/>
          </a:p>
          <a:p>
            <a:r>
              <a:rPr lang="en-GB" dirty="0"/>
              <a:t>Students may choose to </a:t>
            </a:r>
            <a:r>
              <a:rPr lang="en-GB" b="1" dirty="0"/>
              <a:t>take only one part</a:t>
            </a:r>
            <a:r>
              <a:rPr lang="en-GB" dirty="0"/>
              <a:t> of the written test </a:t>
            </a:r>
            <a:r>
              <a:rPr lang="en-GB" b="1" dirty="0"/>
              <a:t>on a given exam date </a:t>
            </a:r>
            <a:r>
              <a:rPr lang="en-GB" dirty="0"/>
              <a:t>and take the other part in a later session, or they may take </a:t>
            </a:r>
            <a:r>
              <a:rPr lang="en-GB" b="1" dirty="0"/>
              <a:t>both parts on the same date</a:t>
            </a:r>
          </a:p>
          <a:p>
            <a:endParaRPr lang="en-GB" b="1" dirty="0"/>
          </a:p>
          <a:p>
            <a:r>
              <a:rPr lang="en-GB" dirty="0"/>
              <a:t>Students may </a:t>
            </a:r>
            <a:r>
              <a:rPr lang="en-GB" b="1" dirty="0"/>
              <a:t>retake the written tests as many times as they wish</a:t>
            </a:r>
            <a:r>
              <a:rPr lang="en-GB" dirty="0"/>
              <a:t>; however, please note that simply attending a test session </a:t>
            </a:r>
            <a:r>
              <a:rPr lang="en-GB" b="1" dirty="0"/>
              <a:t>and reading the exam text</a:t>
            </a:r>
            <a:r>
              <a:rPr lang="en-GB" dirty="0"/>
              <a:t> automatically cancels any previous grade (of that part)</a:t>
            </a:r>
            <a:br>
              <a:rPr lang="en-GB" dirty="0"/>
            </a:br>
            <a:endParaRPr lang="en-GB" dirty="0"/>
          </a:p>
          <a:p>
            <a:r>
              <a:rPr lang="en-GB" dirty="0"/>
              <a:t>After the first semester, students will already can take the first part of the written test (“</a:t>
            </a:r>
            <a:r>
              <a:rPr lang="en-GB" b="1" dirty="0" err="1"/>
              <a:t>compitino</a:t>
            </a:r>
            <a:r>
              <a:rPr lang="en-GB" dirty="0"/>
              <a:t>”) during the official exam dates reserved for students from previous years. In this case, however, it will not be possible to register officially, and students must inform the instructor in advance</a:t>
            </a:r>
            <a:endParaRPr lang="en-GB" noProof="0" dirty="0"/>
          </a:p>
          <a:p>
            <a:endParaRPr lang="en-GB" noProof="0" dirty="0"/>
          </a:p>
        </p:txBody>
      </p:sp>
    </p:spTree>
    <p:extLst>
      <p:ext uri="{BB962C8B-B14F-4D97-AF65-F5344CB8AC3E}">
        <p14:creationId xmlns:p14="http://schemas.microsoft.com/office/powerpoint/2010/main" val="301855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25C50-9FBF-BED1-52DF-31AC8638C96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0502114-F85B-A79A-F9B8-CB33C0D79FD7}"/>
              </a:ext>
            </a:extLst>
          </p:cNvPr>
          <p:cNvSpPr>
            <a:spLocks noGrp="1"/>
          </p:cNvSpPr>
          <p:nvPr>
            <p:ph type="title" idx="4294967295"/>
          </p:nvPr>
        </p:nvSpPr>
        <p:spPr>
          <a:xfrm>
            <a:off x="311700" y="421233"/>
            <a:ext cx="8520600" cy="622500"/>
          </a:xfrm>
        </p:spPr>
        <p:txBody>
          <a:bodyPr/>
          <a:lstStyle/>
          <a:p>
            <a:r>
              <a:rPr lang="en-GB" dirty="0"/>
              <a:t>Grading (2) – oral examination</a:t>
            </a:r>
          </a:p>
        </p:txBody>
      </p:sp>
      <p:sp>
        <p:nvSpPr>
          <p:cNvPr id="3" name="Segnaposto testo 2">
            <a:extLst>
              <a:ext uri="{FF2B5EF4-FFF2-40B4-BE49-F238E27FC236}">
                <a16:creationId xmlns:a16="http://schemas.microsoft.com/office/drawing/2014/main" id="{46BD2FCA-8D76-10AF-554C-0604D61BE7BC}"/>
              </a:ext>
            </a:extLst>
          </p:cNvPr>
          <p:cNvSpPr>
            <a:spLocks noGrp="1"/>
          </p:cNvSpPr>
          <p:nvPr>
            <p:ph type="body" idx="1"/>
          </p:nvPr>
        </p:nvSpPr>
        <p:spPr>
          <a:xfrm>
            <a:off x="311700" y="1289060"/>
            <a:ext cx="8361245" cy="5023604"/>
          </a:xfrm>
        </p:spPr>
        <p:txBody>
          <a:bodyPr/>
          <a:lstStyle/>
          <a:p>
            <a:r>
              <a:rPr lang="en-GB" dirty="0"/>
              <a:t>The </a:t>
            </a:r>
            <a:r>
              <a:rPr lang="en-GB" b="1" dirty="0"/>
              <a:t>oral examination </a:t>
            </a:r>
            <a:r>
              <a:rPr lang="en-GB" dirty="0"/>
              <a:t>can be taken only after achieving </a:t>
            </a:r>
            <a:r>
              <a:rPr lang="en-GB" b="1" dirty="0"/>
              <a:t>a passing grade in both parts </a:t>
            </a:r>
            <a:r>
              <a:rPr lang="en-GB" dirty="0"/>
              <a:t>of the written test.</a:t>
            </a:r>
          </a:p>
          <a:p>
            <a:endParaRPr lang="en-GB" dirty="0"/>
          </a:p>
          <a:p>
            <a:r>
              <a:rPr lang="en-GB" dirty="0"/>
              <a:t>It consists of a </a:t>
            </a:r>
            <a:r>
              <a:rPr lang="en-GB" b="1" dirty="0"/>
              <a:t>discussion of the design produced during the written test</a:t>
            </a:r>
            <a:r>
              <a:rPr lang="en-GB" dirty="0"/>
              <a:t>, as well as questions on </a:t>
            </a:r>
            <a:r>
              <a:rPr lang="en-GB" b="1" dirty="0"/>
              <a:t>all theoretical topics </a:t>
            </a:r>
            <a:r>
              <a:rPr lang="en-GB" dirty="0"/>
              <a:t>covered in the lectures.</a:t>
            </a:r>
          </a:p>
          <a:p>
            <a:endParaRPr lang="en-GB" noProof="0" dirty="0"/>
          </a:p>
          <a:p>
            <a:r>
              <a:rPr lang="en-GB" dirty="0"/>
              <a:t>After the oral examination, students may choose to </a:t>
            </a:r>
            <a:r>
              <a:rPr lang="en-GB" b="1" dirty="0"/>
              <a:t>decline the grade</a:t>
            </a:r>
            <a:r>
              <a:rPr lang="en-GB" dirty="0"/>
              <a:t>. In that case, however, they will be required </a:t>
            </a:r>
            <a:r>
              <a:rPr lang="en-GB" b="1" dirty="0"/>
              <a:t>to retake the entire exam</a:t>
            </a:r>
            <a:r>
              <a:rPr lang="en-GB" dirty="0"/>
              <a:t>, including the written part.</a:t>
            </a:r>
            <a:endParaRPr lang="en-GB" noProof="0" dirty="0"/>
          </a:p>
          <a:p>
            <a:endParaRPr lang="en-GB" noProof="0" dirty="0"/>
          </a:p>
          <a:p>
            <a:endParaRPr lang="en-GB" noProof="0" dirty="0"/>
          </a:p>
          <a:p>
            <a:endParaRPr lang="en-GB" noProof="0" dirty="0"/>
          </a:p>
          <a:p>
            <a:endParaRPr lang="en-GB" noProof="0" dirty="0"/>
          </a:p>
          <a:p>
            <a:endParaRPr lang="en-GB" noProof="0" dirty="0"/>
          </a:p>
        </p:txBody>
      </p:sp>
    </p:spTree>
    <p:extLst>
      <p:ext uri="{BB962C8B-B14F-4D97-AF65-F5344CB8AC3E}">
        <p14:creationId xmlns:p14="http://schemas.microsoft.com/office/powerpoint/2010/main" val="3487546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7F3D6-08FE-8EA5-5905-8B589A2B5AB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5493F50-5F29-88D5-3D9D-F708DBF89485}"/>
              </a:ext>
            </a:extLst>
          </p:cNvPr>
          <p:cNvSpPr>
            <a:spLocks noGrp="1"/>
          </p:cNvSpPr>
          <p:nvPr>
            <p:ph type="title" idx="4294967295"/>
          </p:nvPr>
        </p:nvSpPr>
        <p:spPr>
          <a:xfrm>
            <a:off x="311700" y="421233"/>
            <a:ext cx="8520600" cy="622500"/>
          </a:xfrm>
        </p:spPr>
        <p:txBody>
          <a:bodyPr/>
          <a:lstStyle/>
          <a:p>
            <a:r>
              <a:rPr lang="en-GB" dirty="0"/>
              <a:t>Grading (3) – Evaluation criteria</a:t>
            </a:r>
          </a:p>
        </p:txBody>
      </p:sp>
      <p:sp>
        <p:nvSpPr>
          <p:cNvPr id="3" name="Segnaposto testo 2">
            <a:extLst>
              <a:ext uri="{FF2B5EF4-FFF2-40B4-BE49-F238E27FC236}">
                <a16:creationId xmlns:a16="http://schemas.microsoft.com/office/drawing/2014/main" id="{6249E97A-EA07-AA3C-2153-E8D9FB081437}"/>
              </a:ext>
            </a:extLst>
          </p:cNvPr>
          <p:cNvSpPr>
            <a:spLocks noGrp="1"/>
          </p:cNvSpPr>
          <p:nvPr>
            <p:ph type="body" idx="1"/>
          </p:nvPr>
        </p:nvSpPr>
        <p:spPr>
          <a:xfrm>
            <a:off x="311700" y="1043733"/>
            <a:ext cx="8361245" cy="5023604"/>
          </a:xfrm>
        </p:spPr>
        <p:txBody>
          <a:bodyPr/>
          <a:lstStyle/>
          <a:p>
            <a:r>
              <a:rPr lang="en-GB" dirty="0"/>
              <a:t>Understanding of the concepts related to the analysis and design of digital networks</a:t>
            </a:r>
          </a:p>
          <a:p>
            <a:endParaRPr lang="en-GB" dirty="0"/>
          </a:p>
          <a:p>
            <a:r>
              <a:rPr lang="en-GB" dirty="0"/>
              <a:t>Ability to analyse the architectural components of a digital system</a:t>
            </a:r>
          </a:p>
          <a:p>
            <a:endParaRPr lang="en-GB" dirty="0"/>
          </a:p>
          <a:p>
            <a:r>
              <a:rPr lang="en-GB" dirty="0"/>
              <a:t>Clarity of reasoning and accuracy of presentation, with the correct use of technical terminology</a:t>
            </a:r>
            <a:endParaRPr lang="en-GB" noProof="0" dirty="0"/>
          </a:p>
          <a:p>
            <a:endParaRPr lang="en-GB" noProof="0" dirty="0"/>
          </a:p>
          <a:p>
            <a:endParaRPr lang="en-GB" noProof="0" dirty="0"/>
          </a:p>
          <a:p>
            <a:endParaRPr lang="en-GB" noProof="0" dirty="0"/>
          </a:p>
          <a:p>
            <a:endParaRPr lang="en-GB" noProof="0" dirty="0"/>
          </a:p>
          <a:p>
            <a:endParaRPr lang="en-GB" noProof="0" dirty="0"/>
          </a:p>
          <a:p>
            <a:endParaRPr lang="en-GB" noProof="0" dirty="0"/>
          </a:p>
          <a:p>
            <a:endParaRPr lang="en-GB" noProof="0" dirty="0"/>
          </a:p>
          <a:p>
            <a:endParaRPr lang="en-GB" noProof="0" dirty="0"/>
          </a:p>
        </p:txBody>
      </p:sp>
    </p:spTree>
    <p:extLst>
      <p:ext uri="{BB962C8B-B14F-4D97-AF65-F5344CB8AC3E}">
        <p14:creationId xmlns:p14="http://schemas.microsoft.com/office/powerpoint/2010/main" val="26897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Topics</a:t>
            </a:r>
            <a:endParaRPr dirty="0"/>
          </a:p>
        </p:txBody>
      </p:sp>
      <p:sp>
        <p:nvSpPr>
          <p:cNvPr id="84" name="Google Shape;84;p14"/>
          <p:cNvSpPr txBox="1">
            <a:spLocks noGrp="1"/>
          </p:cNvSpPr>
          <p:nvPr>
            <p:ph type="body" idx="1"/>
          </p:nvPr>
        </p:nvSpPr>
        <p:spPr>
          <a:xfrm>
            <a:off x="162750" y="1043733"/>
            <a:ext cx="8818500" cy="5542124"/>
          </a:xfrm>
          <a:prstGeom prst="rect">
            <a:avLst/>
          </a:prstGeom>
        </p:spPr>
        <p:txBody>
          <a:bodyPr spcFirstLastPara="1" wrap="square" lIns="91425" tIns="91425" rIns="91425" bIns="91425" anchor="t" anchorCtr="0">
            <a:noAutofit/>
          </a:bodyPr>
          <a:lstStyle/>
          <a:p>
            <a:r>
              <a:rPr lang="en-GB" dirty="0"/>
              <a:t>Binary arithmetic, binary codes and operations, complements, conversions, major arithmetic-logical architectures, error detection codes, alphanumeric codes.</a:t>
            </a:r>
          </a:p>
          <a:p>
            <a:endParaRPr lang="en-GB" dirty="0"/>
          </a:p>
          <a:p>
            <a:pPr lvl="0"/>
            <a:r>
              <a:rPr lang="en-GB" dirty="0"/>
              <a:t>Information representation, boolean functions and logic networks, standard combinational circuits.</a:t>
            </a:r>
          </a:p>
          <a:p>
            <a:pPr lvl="0"/>
            <a:endParaRPr lang="en-GB" dirty="0"/>
          </a:p>
          <a:p>
            <a:pPr lvl="0"/>
            <a:r>
              <a:rPr lang="en-GB" dirty="0"/>
              <a:t>Minimization of Boolean functions, Karnaugh maps, hints of algorithmic methods.</a:t>
            </a:r>
          </a:p>
          <a:p>
            <a:pPr lvl="0"/>
            <a:endParaRPr lang="en-GB" dirty="0"/>
          </a:p>
          <a:p>
            <a:pPr lvl="0"/>
            <a:r>
              <a:rPr lang="en-GB" dirty="0"/>
              <a:t>Description of simple circuits using the VHDL language</a:t>
            </a:r>
          </a:p>
          <a:p>
            <a:pPr lvl="0"/>
            <a:endParaRPr lang="en-GB" dirty="0"/>
          </a:p>
          <a:p>
            <a:pPr lvl="0"/>
            <a:r>
              <a:rPr lang="en-GB" dirty="0"/>
              <a:t>Introduction to sequential circuits, timing concepts, Flip-Flops (SR FF, FF D Latch, FF JK, D and E PET), registers, counters, sequential networks analysis.</a:t>
            </a:r>
          </a:p>
          <a:p>
            <a:pPr lvl="0"/>
            <a:endParaRPr lang="en-GB" dirty="0"/>
          </a:p>
          <a:p>
            <a:pPr lvl="0"/>
            <a:r>
              <a:rPr lang="en-GB" dirty="0"/>
              <a:t>Introduction to FSM and ASM charts (status block, conditional block, conditioned outputs). Project examples and exercises, state assignment criteria, hint of asynchronous FSM.</a:t>
            </a:r>
          </a:p>
          <a:p>
            <a:pPr lvl="0"/>
            <a:endParaRPr lang="en-GB" dirty="0"/>
          </a:p>
          <a:p>
            <a:pPr lvl="1"/>
            <a:endParaRPr lang="en-GB" dirty="0"/>
          </a:p>
        </p:txBody>
      </p:sp>
    </p:spTree>
    <p:extLst>
      <p:ext uri="{BB962C8B-B14F-4D97-AF65-F5344CB8AC3E}">
        <p14:creationId xmlns:p14="http://schemas.microsoft.com/office/powerpoint/2010/main" val="3239712184"/>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B8FA822B18A0634FB7342CF29752587A" ma:contentTypeVersion="12" ma:contentTypeDescription="Creare un nuovo documento." ma:contentTypeScope="" ma:versionID="4c8b1e8002f5a6c880c83187af115cef">
  <xsd:schema xmlns:xsd="http://www.w3.org/2001/XMLSchema" xmlns:xs="http://www.w3.org/2001/XMLSchema" xmlns:p="http://schemas.microsoft.com/office/2006/metadata/properties" xmlns:ns2="3bd0d43f-5e5b-43cd-b6fc-691bd77672c6" xmlns:ns3="e9b5433c-2372-4cb7-8bab-09518096b29b" targetNamespace="http://schemas.microsoft.com/office/2006/metadata/properties" ma:root="true" ma:fieldsID="618b708abf3b656f834d84e193700042" ns2:_="" ns3:_="">
    <xsd:import namespace="3bd0d43f-5e5b-43cd-b6fc-691bd77672c6"/>
    <xsd:import namespace="e9b5433c-2372-4cb7-8bab-09518096b2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d0d43f-5e5b-43cd-b6fc-691bd7767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b3f316dc-fb4b-4146-8b22-f4ef2efe4b0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b5433c-2372-4cb7-8bab-09518096b29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c4bbe8c-9a55-4d5f-b385-d948ddfe6c4d}" ma:internalName="TaxCatchAll" ma:showField="CatchAllData" ma:web="e9b5433c-2372-4cb7-8bab-09518096b2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9b5433c-2372-4cb7-8bab-09518096b29b" xsi:nil="true"/>
    <lcf76f155ced4ddcb4097134ff3c332f xmlns="3bd0d43f-5e5b-43cd-b6fc-691bd77672c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DA7AF99-BB7F-41AD-A8D1-87CF14E9F1E6}">
  <ds:schemaRefs>
    <ds:schemaRef ds:uri="http://schemas.microsoft.com/sharepoint/v3/contenttype/forms"/>
  </ds:schemaRefs>
</ds:datastoreItem>
</file>

<file path=customXml/itemProps2.xml><?xml version="1.0" encoding="utf-8"?>
<ds:datastoreItem xmlns:ds="http://schemas.openxmlformats.org/officeDocument/2006/customXml" ds:itemID="{44665EF8-BE0C-4DC6-83F3-8C8DF90BB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d0d43f-5e5b-43cd-b6fc-691bd77672c6"/>
    <ds:schemaRef ds:uri="e9b5433c-2372-4cb7-8bab-09518096b2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5C6100-012D-4352-9B8F-12BB34CA0A1E}">
  <ds:schemaRefs>
    <ds:schemaRef ds:uri="http://purl.org/dc/elements/1.1/"/>
    <ds:schemaRef ds:uri="http://www.w3.org/XML/1998/namespace"/>
    <ds:schemaRef ds:uri="http://purl.org/dc/terms/"/>
    <ds:schemaRef ds:uri="http://schemas.microsoft.com/office/2006/documentManagement/types"/>
    <ds:schemaRef ds:uri="http://schemas.microsoft.com/office/2006/metadata/properties"/>
    <ds:schemaRef ds:uri="http://purl.org/dc/dcmitype/"/>
    <ds:schemaRef ds:uri="3bd0d43f-5e5b-43cd-b6fc-691bd77672c6"/>
    <ds:schemaRef ds:uri="http://schemas.microsoft.com/office/infopath/2007/PartnerControls"/>
    <ds:schemaRef ds:uri="http://schemas.openxmlformats.org/package/2006/metadata/core-properties"/>
    <ds:schemaRef ds:uri="e9b5433c-2372-4cb7-8bab-09518096b29b"/>
  </ds:schemaRefs>
</ds:datastoreItem>
</file>

<file path=docProps/app.xml><?xml version="1.0" encoding="utf-8"?>
<Properties xmlns="http://schemas.openxmlformats.org/officeDocument/2006/extended-properties" xmlns:vt="http://schemas.openxmlformats.org/officeDocument/2006/docPropsVTypes">
  <TotalTime>6030</TotalTime>
  <Words>733</Words>
  <Application>Microsoft Macintosh PowerPoint</Application>
  <PresentationFormat>Presentazione su schermo (4:3)</PresentationFormat>
  <Paragraphs>73</Paragraphs>
  <Slides>8</Slides>
  <Notes>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Open Sans</vt:lpstr>
      <vt:lpstr>Economica</vt:lpstr>
      <vt:lpstr>Arial</vt:lpstr>
      <vt:lpstr>Luxe</vt:lpstr>
      <vt:lpstr>Introduction</vt:lpstr>
      <vt:lpstr>Who are we?</vt:lpstr>
      <vt:lpstr>Objectives</vt:lpstr>
      <vt:lpstr>Information</vt:lpstr>
      <vt:lpstr>Grading (1) – Written test</vt:lpstr>
      <vt:lpstr>Grading (2) – oral examination</vt:lpstr>
      <vt:lpstr>Grading (3) – Evaluation criteria</vt:lpstr>
      <vt:lpstr>Topics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21</cp:revision>
  <dcterms:modified xsi:type="dcterms:W3CDTF">2025-09-05T09:09:49Z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0x010100B8FA822B18A0634FB7342CF29752587A</vt:lpwstr>
  </property>
</Properties>
</file>