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6"/>
  </p:notesMasterIdLst>
  <p:sldIdLst>
    <p:sldId id="256" r:id="rId5"/>
    <p:sldId id="259" r:id="rId6"/>
    <p:sldId id="257" r:id="rId7"/>
    <p:sldId id="260" r:id="rId8"/>
    <p:sldId id="261" r:id="rId9"/>
    <p:sldId id="286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74" r:id="rId19"/>
    <p:sldId id="271" r:id="rId20"/>
    <p:sldId id="285" r:id="rId21"/>
    <p:sldId id="278" r:id="rId22"/>
    <p:sldId id="279" r:id="rId23"/>
    <p:sldId id="281" r:id="rId24"/>
    <p:sldId id="283" r:id="rId25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66404-3638-6042-93D8-3339B953BBFC}" v="83" dt="2025-09-04T06:08:58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68"/>
    <p:restoredTop sz="92177"/>
  </p:normalViewPr>
  <p:slideViewPr>
    <p:cSldViewPr snapToGrid="0" snapToObjects="1">
      <p:cViewPr varScale="1">
        <p:scale>
          <a:sx n="117" d="100"/>
          <a:sy n="117" d="100"/>
        </p:scale>
        <p:origin x="1240" y="184"/>
      </p:cViewPr>
      <p:guideLst/>
    </p:cSldViewPr>
  </p:slideViewPr>
  <p:outlineViewPr>
    <p:cViewPr>
      <p:scale>
        <a:sx n="33" d="100"/>
        <a:sy n="33" d="100"/>
      </p:scale>
      <p:origin x="0" y="-58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46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FDDBFC5A-5EA9-5330-BEB8-433D7E3B4C4E}"/>
    <pc:docChg chg="undo redo custSel addSld delSld modSld sldOrd modMainMaster">
      <pc:chgData name="Riccardo Berta" userId="c8694f89-bba4-4576-b0a8-456619ca5a8c" providerId="ADAL" clId="{FDDBFC5A-5EA9-5330-BEB8-433D7E3B4C4E}" dt="2025-09-04T06:09:03.775" v="2772" actId="14100"/>
      <pc:docMkLst>
        <pc:docMk/>
      </pc:docMkLst>
      <pc:sldChg chg="modSp mod">
        <pc:chgData name="Riccardo Berta" userId="c8694f89-bba4-4576-b0a8-456619ca5a8c" providerId="ADAL" clId="{FDDBFC5A-5EA9-5330-BEB8-433D7E3B4C4E}" dt="2025-09-02T07:46:57.086" v="77"/>
        <pc:sldMkLst>
          <pc:docMk/>
          <pc:sldMk cId="0" sldId="256"/>
        </pc:sldMkLst>
        <pc:spChg chg="mod">
          <ac:chgData name="Riccardo Berta" userId="c8694f89-bba4-4576-b0a8-456619ca5a8c" providerId="ADAL" clId="{FDDBFC5A-5EA9-5330-BEB8-433D7E3B4C4E}" dt="2025-09-02T07:46:57.086" v="77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mod">
        <pc:chgData name="Riccardo Berta" userId="c8694f89-bba4-4576-b0a8-456619ca5a8c" providerId="ADAL" clId="{FDDBFC5A-5EA9-5330-BEB8-433D7E3B4C4E}" dt="2025-09-03T06:32:59.521" v="1420" actId="14100"/>
        <pc:sldMkLst>
          <pc:docMk/>
          <pc:sldMk cId="0" sldId="257"/>
        </pc:sldMkLst>
        <pc:spChg chg="mod">
          <ac:chgData name="Riccardo Berta" userId="c8694f89-bba4-4576-b0a8-456619ca5a8c" providerId="ADAL" clId="{FDDBFC5A-5EA9-5330-BEB8-433D7E3B4C4E}" dt="2025-09-03T06:32:54.251" v="1419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6:32:59.521" v="1420" actId="14100"/>
          <ac:picMkLst>
            <pc:docMk/>
            <pc:sldMk cId="0" sldId="257"/>
            <ac:picMk id="2" creationId="{2A2797AE-222D-581B-6BB9-DBA4EC029B67}"/>
          </ac:picMkLst>
        </pc:picChg>
      </pc:sldChg>
      <pc:sldChg chg="modSp mod">
        <pc:chgData name="Riccardo Berta" userId="c8694f89-bba4-4576-b0a8-456619ca5a8c" providerId="ADAL" clId="{FDDBFC5A-5EA9-5330-BEB8-433D7E3B4C4E}" dt="2025-09-03T10:43:30.291" v="2182" actId="14100"/>
        <pc:sldMkLst>
          <pc:docMk/>
          <pc:sldMk cId="3018556184" sldId="259"/>
        </pc:sldMkLst>
        <pc:spChg chg="mod">
          <ac:chgData name="Riccardo Berta" userId="c8694f89-bba4-4576-b0a8-456619ca5a8c" providerId="ADAL" clId="{FDDBFC5A-5EA9-5330-BEB8-433D7E3B4C4E}" dt="2025-09-03T10:43:30.291" v="2182" actId="14100"/>
          <ac:spMkLst>
            <pc:docMk/>
            <pc:sldMk cId="3018556184" sldId="259"/>
            <ac:spMk id="3" creationId="{38BFAA1C-1163-169B-2D77-6FEF73CC8512}"/>
          </ac:spMkLst>
        </pc:spChg>
      </pc:sldChg>
      <pc:sldChg chg="addSp delSp modSp mod">
        <pc:chgData name="Riccardo Berta" userId="c8694f89-bba4-4576-b0a8-456619ca5a8c" providerId="ADAL" clId="{FDDBFC5A-5EA9-5330-BEB8-433D7E3B4C4E}" dt="2025-09-03T06:33:28.787" v="142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DDBFC5A-5EA9-5330-BEB8-433D7E3B4C4E}" dt="2025-09-03T06:33:22.461" v="1425" actId="20577"/>
          <ac:spMkLst>
            <pc:docMk/>
            <pc:sldMk cId="2119751735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6:33:28.787" v="1427" actId="1076"/>
          <ac:picMkLst>
            <pc:docMk/>
            <pc:sldMk cId="2119751735" sldId="260"/>
            <ac:picMk id="5" creationId="{80A9195B-913D-EF49-3DD3-3B72CC33F0AD}"/>
          </ac:picMkLst>
        </pc:picChg>
        <pc:picChg chg="add mod">
          <ac:chgData name="Riccardo Berta" userId="c8694f89-bba4-4576-b0a8-456619ca5a8c" providerId="ADAL" clId="{FDDBFC5A-5EA9-5330-BEB8-433D7E3B4C4E}" dt="2025-09-03T06:33:20.457" v="1424" actId="1076"/>
          <ac:picMkLst>
            <pc:docMk/>
            <pc:sldMk cId="2119751735" sldId="260"/>
            <ac:picMk id="10" creationId="{39247DD4-4A21-71ED-0E52-F3817EB097B2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2T11:26:42.092" v="180" actId="1076"/>
        <pc:sldMkLst>
          <pc:docMk/>
          <pc:sldMk cId="2389937581" sldId="261"/>
        </pc:sldMkLst>
        <pc:spChg chg="mod">
          <ac:chgData name="Riccardo Berta" userId="c8694f89-bba4-4576-b0a8-456619ca5a8c" providerId="ADAL" clId="{FDDBFC5A-5EA9-5330-BEB8-433D7E3B4C4E}" dt="2025-09-02T11:14:42.125" v="172" actId="20577"/>
          <ac:spMkLst>
            <pc:docMk/>
            <pc:sldMk cId="2389937581" sldId="261"/>
            <ac:spMk id="83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2T11:26:42.092" v="180" actId="1076"/>
          <ac:picMkLst>
            <pc:docMk/>
            <pc:sldMk cId="2389937581" sldId="261"/>
            <ac:picMk id="7" creationId="{E6243295-17B0-CF21-6016-D7ED2378767B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3T06:27:24.876" v="1389" actId="1076"/>
        <pc:sldMkLst>
          <pc:docMk/>
          <pc:sldMk cId="1270389364" sldId="262"/>
        </pc:sldMkLst>
        <pc:spChg chg="mod">
          <ac:chgData name="Riccardo Berta" userId="c8694f89-bba4-4576-b0a8-456619ca5a8c" providerId="ADAL" clId="{FDDBFC5A-5EA9-5330-BEB8-433D7E3B4C4E}" dt="2025-09-03T06:26:23.414" v="1373" actId="20577"/>
          <ac:spMkLst>
            <pc:docMk/>
            <pc:sldMk cId="1270389364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6:27:24.876" v="1389" actId="1076"/>
          <ac:picMkLst>
            <pc:docMk/>
            <pc:sldMk cId="1270389364" sldId="262"/>
            <ac:picMk id="3" creationId="{6DD67C5A-882F-7DE1-0164-CC759465A65C}"/>
          </ac:picMkLst>
        </pc:picChg>
        <pc:picChg chg="add mod">
          <ac:chgData name="Riccardo Berta" userId="c8694f89-bba4-4576-b0a8-456619ca5a8c" providerId="ADAL" clId="{FDDBFC5A-5EA9-5330-BEB8-433D7E3B4C4E}" dt="2025-09-03T06:27:21.534" v="1388" actId="1076"/>
          <ac:picMkLst>
            <pc:docMk/>
            <pc:sldMk cId="1270389364" sldId="262"/>
            <ac:picMk id="5" creationId="{C1F1BFCC-6556-D288-4216-7F9B327C5A2A}"/>
          </ac:picMkLst>
        </pc:picChg>
        <pc:picChg chg="add mod">
          <ac:chgData name="Riccardo Berta" userId="c8694f89-bba4-4576-b0a8-456619ca5a8c" providerId="ADAL" clId="{FDDBFC5A-5EA9-5330-BEB8-433D7E3B4C4E}" dt="2025-09-03T06:27:20.380" v="1387" actId="1076"/>
          <ac:picMkLst>
            <pc:docMk/>
            <pc:sldMk cId="1270389364" sldId="262"/>
            <ac:picMk id="6" creationId="{938BF62C-393B-DDF9-7EF9-6DEE02EF250C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3T07:28:09.468" v="1491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DDBFC5A-5EA9-5330-BEB8-433D7E3B4C4E}" dt="2025-09-02T12:25:39.155" v="314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3T07:22:07.366" v="1479" actId="948"/>
          <ac:spMkLst>
            <pc:docMk/>
            <pc:sldMk cId="2644872656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7:25:24.747" v="1483" actId="1076"/>
          <ac:picMkLst>
            <pc:docMk/>
            <pc:sldMk cId="2644872656" sldId="263"/>
            <ac:picMk id="2" creationId="{AA04E2F9-A4B5-7E2E-0425-8863373570B1}"/>
          </ac:picMkLst>
        </pc:picChg>
        <pc:picChg chg="add del mod">
          <ac:chgData name="Riccardo Berta" userId="c8694f89-bba4-4576-b0a8-456619ca5a8c" providerId="ADAL" clId="{FDDBFC5A-5EA9-5330-BEB8-433D7E3B4C4E}" dt="2025-09-03T07:28:03.577" v="1488" actId="478"/>
          <ac:picMkLst>
            <pc:docMk/>
            <pc:sldMk cId="2644872656" sldId="263"/>
            <ac:picMk id="3" creationId="{0B4259AE-6E64-922A-4194-E577942DE8FE}"/>
          </ac:picMkLst>
        </pc:picChg>
        <pc:picChg chg="add mod">
          <ac:chgData name="Riccardo Berta" userId="c8694f89-bba4-4576-b0a8-456619ca5a8c" providerId="ADAL" clId="{FDDBFC5A-5EA9-5330-BEB8-433D7E3B4C4E}" dt="2025-09-03T07:28:09.468" v="1491" actId="1076"/>
          <ac:picMkLst>
            <pc:docMk/>
            <pc:sldMk cId="2644872656" sldId="263"/>
            <ac:picMk id="4" creationId="{2359E7C1-487D-EFB4-54D5-5958593CDB19}"/>
          </ac:picMkLst>
        </pc:picChg>
      </pc:sldChg>
      <pc:sldChg chg="addSp modSp mod">
        <pc:chgData name="Riccardo Berta" userId="c8694f89-bba4-4576-b0a8-456619ca5a8c" providerId="ADAL" clId="{FDDBFC5A-5EA9-5330-BEB8-433D7E3B4C4E}" dt="2025-09-03T07:36:52.255" v="1547" actId="14100"/>
        <pc:sldMkLst>
          <pc:docMk/>
          <pc:sldMk cId="1681389695" sldId="264"/>
        </pc:sldMkLst>
        <pc:spChg chg="mod">
          <ac:chgData name="Riccardo Berta" userId="c8694f89-bba4-4576-b0a8-456619ca5a8c" providerId="ADAL" clId="{FDDBFC5A-5EA9-5330-BEB8-433D7E3B4C4E}" dt="2025-09-03T07:36:34.148" v="1542" actId="20577"/>
          <ac:spMkLst>
            <pc:docMk/>
            <pc:sldMk cId="1681389695" sldId="26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7:36:52.255" v="1547" actId="14100"/>
          <ac:picMkLst>
            <pc:docMk/>
            <pc:sldMk cId="1681389695" sldId="264"/>
            <ac:picMk id="2" creationId="{02774158-0805-DDE5-602E-04DE880A9E82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3T07:41:21.740" v="1626" actId="1076"/>
        <pc:sldMkLst>
          <pc:docMk/>
          <pc:sldMk cId="2862573505" sldId="265"/>
        </pc:sldMkLst>
        <pc:spChg chg="mod">
          <ac:chgData name="Riccardo Berta" userId="c8694f89-bba4-4576-b0a8-456619ca5a8c" providerId="ADAL" clId="{FDDBFC5A-5EA9-5330-BEB8-433D7E3B4C4E}" dt="2025-09-03T07:41:17.109" v="1625" actId="20577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7:41:21.740" v="1626" actId="1076"/>
          <ac:picMkLst>
            <pc:docMk/>
            <pc:sldMk cId="2862573505" sldId="265"/>
            <ac:picMk id="2" creationId="{F9E65655-9339-E514-30F3-C40A6F4E0C30}"/>
          </ac:picMkLst>
        </pc:picChg>
        <pc:picChg chg="add mod">
          <ac:chgData name="Riccardo Berta" userId="c8694f89-bba4-4576-b0a8-456619ca5a8c" providerId="ADAL" clId="{FDDBFC5A-5EA9-5330-BEB8-433D7E3B4C4E}" dt="2025-09-03T07:40:58.621" v="1617" actId="1076"/>
          <ac:picMkLst>
            <pc:docMk/>
            <pc:sldMk cId="2862573505" sldId="265"/>
            <ac:picMk id="4" creationId="{DA7A49FB-01F0-0611-F6E4-0F40B6AA0F20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3T08:37:22.782" v="1935" actId="20577"/>
        <pc:sldMkLst>
          <pc:docMk/>
          <pc:sldMk cId="4181844165" sldId="266"/>
        </pc:sldMkLst>
        <pc:spChg chg="mod">
          <ac:chgData name="Riccardo Berta" userId="c8694f89-bba4-4576-b0a8-456619ca5a8c" providerId="ADAL" clId="{FDDBFC5A-5EA9-5330-BEB8-433D7E3B4C4E}" dt="2025-09-03T08:37:22.782" v="1935" actId="20577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3T07:48:38.718" v="1689" actId="20577"/>
          <ac:spMkLst>
            <pc:docMk/>
            <pc:sldMk cId="4181844165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FDDBFC5A-5EA9-5330-BEB8-433D7E3B4C4E}" dt="2025-09-03T07:48:25.529" v="1684" actId="478"/>
          <ac:picMkLst>
            <pc:docMk/>
            <pc:sldMk cId="4181844165" sldId="266"/>
            <ac:picMk id="2" creationId="{AFFF6083-9196-4023-F2CC-421CF389EA05}"/>
          </ac:picMkLst>
        </pc:picChg>
        <pc:picChg chg="add del mod">
          <ac:chgData name="Riccardo Berta" userId="c8694f89-bba4-4576-b0a8-456619ca5a8c" providerId="ADAL" clId="{FDDBFC5A-5EA9-5330-BEB8-433D7E3B4C4E}" dt="2025-09-03T07:48:41.263" v="1690" actId="478"/>
          <ac:picMkLst>
            <pc:docMk/>
            <pc:sldMk cId="4181844165" sldId="266"/>
            <ac:picMk id="3" creationId="{9C4BD2E0-F601-7FA5-984A-0378AE31A44F}"/>
          </ac:picMkLst>
        </pc:picChg>
        <pc:picChg chg="add mod">
          <ac:chgData name="Riccardo Berta" userId="c8694f89-bba4-4576-b0a8-456619ca5a8c" providerId="ADAL" clId="{FDDBFC5A-5EA9-5330-BEB8-433D7E3B4C4E}" dt="2025-09-03T07:49:10.604" v="1696" actId="1076"/>
          <ac:picMkLst>
            <pc:docMk/>
            <pc:sldMk cId="4181844165" sldId="266"/>
            <ac:picMk id="4" creationId="{97A6EF3D-A73D-E61E-3224-5CF29DA6E364}"/>
          </ac:picMkLst>
        </pc:picChg>
        <pc:picChg chg="add mod">
          <ac:chgData name="Riccardo Berta" userId="c8694f89-bba4-4576-b0a8-456619ca5a8c" providerId="ADAL" clId="{FDDBFC5A-5EA9-5330-BEB8-433D7E3B4C4E}" dt="2025-09-03T07:49:12.733" v="1697" actId="1076"/>
          <ac:picMkLst>
            <pc:docMk/>
            <pc:sldMk cId="4181844165" sldId="266"/>
            <ac:picMk id="5" creationId="{84B0DAB6-F29B-3235-D52A-AB445F667050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3T08:36:35.306" v="1917" actId="20577"/>
        <pc:sldMkLst>
          <pc:docMk/>
          <pc:sldMk cId="216455838" sldId="267"/>
        </pc:sldMkLst>
        <pc:spChg chg="mod">
          <ac:chgData name="Riccardo Berta" userId="c8694f89-bba4-4576-b0a8-456619ca5a8c" providerId="ADAL" clId="{FDDBFC5A-5EA9-5330-BEB8-433D7E3B4C4E}" dt="2025-09-03T08:36:35.306" v="1917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3T07:52:29.774" v="1708" actId="403"/>
          <ac:spMkLst>
            <pc:docMk/>
            <pc:sldMk cId="216455838" sldId="26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7:52:20.402" v="1700" actId="1076"/>
          <ac:picMkLst>
            <pc:docMk/>
            <pc:sldMk cId="216455838" sldId="267"/>
            <ac:picMk id="2" creationId="{8B4FCCE3-E523-741E-9C29-DB089F6D64CA}"/>
          </ac:picMkLst>
        </pc:picChg>
        <pc:picChg chg="add mod">
          <ac:chgData name="Riccardo Berta" userId="c8694f89-bba4-4576-b0a8-456619ca5a8c" providerId="ADAL" clId="{FDDBFC5A-5EA9-5330-BEB8-433D7E3B4C4E}" dt="2025-09-03T07:52:32.777" v="1709" actId="14100"/>
          <ac:picMkLst>
            <pc:docMk/>
            <pc:sldMk cId="216455838" sldId="267"/>
            <ac:picMk id="6" creationId="{DB759B7F-AB14-75D4-FE29-DE776D16C6E0}"/>
          </ac:picMkLst>
        </pc:picChg>
      </pc:sldChg>
      <pc:sldChg chg="addSp modSp mod">
        <pc:chgData name="Riccardo Berta" userId="c8694f89-bba4-4576-b0a8-456619ca5a8c" providerId="ADAL" clId="{FDDBFC5A-5EA9-5330-BEB8-433D7E3B4C4E}" dt="2025-09-03T08:36:48.979" v="1925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DDBFC5A-5EA9-5330-BEB8-433D7E3B4C4E}" dt="2025-09-03T08:36:48.979" v="1925" actId="20577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3T08:27:16.543" v="1846" actId="20577"/>
          <ac:spMkLst>
            <pc:docMk/>
            <pc:sldMk cId="925286286" sldId="26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8:24:36.334" v="1844" actId="1076"/>
          <ac:picMkLst>
            <pc:docMk/>
            <pc:sldMk cId="925286286" sldId="268"/>
            <ac:picMk id="2" creationId="{B3967784-5627-5E4B-4A87-366A58D9382C}"/>
          </ac:picMkLst>
        </pc:picChg>
        <pc:picChg chg="add mod">
          <ac:chgData name="Riccardo Berta" userId="c8694f89-bba4-4576-b0a8-456619ca5a8c" providerId="ADAL" clId="{FDDBFC5A-5EA9-5330-BEB8-433D7E3B4C4E}" dt="2025-09-03T08:27:26.838" v="1850" actId="1076"/>
          <ac:picMkLst>
            <pc:docMk/>
            <pc:sldMk cId="925286286" sldId="268"/>
            <ac:picMk id="3" creationId="{C798EF0F-AC65-80B9-F2C5-5922B17B3CEE}"/>
          </ac:picMkLst>
        </pc:picChg>
      </pc:sldChg>
      <pc:sldChg chg="addSp modSp mod ord">
        <pc:chgData name="Riccardo Berta" userId="c8694f89-bba4-4576-b0a8-456619ca5a8c" providerId="ADAL" clId="{FDDBFC5A-5EA9-5330-BEB8-433D7E3B4C4E}" dt="2025-09-03T08:36:42.368" v="1921" actId="20577"/>
        <pc:sldMkLst>
          <pc:docMk/>
          <pc:sldMk cId="3471997037" sldId="269"/>
        </pc:sldMkLst>
        <pc:spChg chg="mod">
          <ac:chgData name="Riccardo Berta" userId="c8694f89-bba4-4576-b0a8-456619ca5a8c" providerId="ADAL" clId="{FDDBFC5A-5EA9-5330-BEB8-433D7E3B4C4E}" dt="2025-09-03T08:36:42.368" v="1921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3T08:11:29.162" v="1839" actId="404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8:11:16.361" v="1818" actId="1035"/>
          <ac:picMkLst>
            <pc:docMk/>
            <pc:sldMk cId="3471997037" sldId="269"/>
            <ac:picMk id="2" creationId="{E0E55011-3024-F6CC-F822-A4DF3B2030C2}"/>
          </ac:picMkLst>
        </pc:picChg>
        <pc:picChg chg="add mod">
          <ac:chgData name="Riccardo Berta" userId="c8694f89-bba4-4576-b0a8-456619ca5a8c" providerId="ADAL" clId="{FDDBFC5A-5EA9-5330-BEB8-433D7E3B4C4E}" dt="2025-09-03T08:11:16.361" v="1818" actId="1035"/>
          <ac:picMkLst>
            <pc:docMk/>
            <pc:sldMk cId="3471997037" sldId="269"/>
            <ac:picMk id="3" creationId="{C6B43E3F-54E2-E4C0-6F8F-D90BBDFBA16C}"/>
          </ac:picMkLst>
        </pc:picChg>
      </pc:sldChg>
      <pc:sldChg chg="del">
        <pc:chgData name="Riccardo Berta" userId="c8694f89-bba4-4576-b0a8-456619ca5a8c" providerId="ADAL" clId="{FDDBFC5A-5EA9-5330-BEB8-433D7E3B4C4E}" dt="2025-09-02T15:59:58.446" v="1058" actId="2696"/>
        <pc:sldMkLst>
          <pc:docMk/>
          <pc:sldMk cId="3130917410" sldId="270"/>
        </pc:sldMkLst>
      </pc:sldChg>
      <pc:sldChg chg="addSp modSp mod ord">
        <pc:chgData name="Riccardo Berta" userId="c8694f89-bba4-4576-b0a8-456619ca5a8c" providerId="ADAL" clId="{FDDBFC5A-5EA9-5330-BEB8-433D7E3B4C4E}" dt="2025-09-03T10:40:17.436" v="2133" actId="1076"/>
        <pc:sldMkLst>
          <pc:docMk/>
          <pc:sldMk cId="2266699268" sldId="271"/>
        </pc:sldMkLst>
        <pc:spChg chg="mod">
          <ac:chgData name="Riccardo Berta" userId="c8694f89-bba4-4576-b0a8-456619ca5a8c" providerId="ADAL" clId="{FDDBFC5A-5EA9-5330-BEB8-433D7E3B4C4E}" dt="2025-09-03T10:10:21.970" v="1972"/>
          <ac:spMkLst>
            <pc:docMk/>
            <pc:sldMk cId="2266699268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3T10:16:08.379" v="2129" actId="20577"/>
          <ac:spMkLst>
            <pc:docMk/>
            <pc:sldMk cId="2266699268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10:40:17.436" v="2133" actId="1076"/>
          <ac:picMkLst>
            <pc:docMk/>
            <pc:sldMk cId="2266699268" sldId="271"/>
            <ac:picMk id="2" creationId="{AF4EECBB-32C6-8AAF-FE8B-FD6EDD33F78F}"/>
          </ac:picMkLst>
        </pc:picChg>
      </pc:sldChg>
      <pc:sldChg chg="addSp delSp modSp del mod ord">
        <pc:chgData name="Riccardo Berta" userId="c8694f89-bba4-4576-b0a8-456619ca5a8c" providerId="ADAL" clId="{FDDBFC5A-5EA9-5330-BEB8-433D7E3B4C4E}" dt="2025-09-03T06:16:32.143" v="1326" actId="2696"/>
        <pc:sldMkLst>
          <pc:docMk/>
          <pc:sldMk cId="993270251" sldId="272"/>
        </pc:sldMkLst>
        <pc:picChg chg="add mod">
          <ac:chgData name="Riccardo Berta" userId="c8694f89-bba4-4576-b0a8-456619ca5a8c" providerId="ADAL" clId="{FDDBFC5A-5EA9-5330-BEB8-433D7E3B4C4E}" dt="2025-09-03T06:14:22.642" v="1288" actId="1076"/>
          <ac:picMkLst>
            <pc:docMk/>
            <pc:sldMk cId="993270251" sldId="272"/>
            <ac:picMk id="2" creationId="{93B8068E-1F6A-EEA6-FCBD-7210FF552504}"/>
          </ac:picMkLst>
        </pc:picChg>
        <pc:picChg chg="del">
          <ac:chgData name="Riccardo Berta" userId="c8694f89-bba4-4576-b0a8-456619ca5a8c" providerId="ADAL" clId="{FDDBFC5A-5EA9-5330-BEB8-433D7E3B4C4E}" dt="2025-09-03T06:14:19.777" v="1286" actId="478"/>
          <ac:picMkLst>
            <pc:docMk/>
            <pc:sldMk cId="993270251" sldId="272"/>
            <ac:picMk id="5" creationId="{7227F6A7-57EF-C7FA-5F66-7C49A96758E6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3T08:36:59.023" v="1929" actId="20577"/>
        <pc:sldMkLst>
          <pc:docMk/>
          <pc:sldMk cId="3084049364" sldId="274"/>
        </pc:sldMkLst>
        <pc:spChg chg="add del">
          <ac:chgData name="Riccardo Berta" userId="c8694f89-bba4-4576-b0a8-456619ca5a8c" providerId="ADAL" clId="{FDDBFC5A-5EA9-5330-BEB8-433D7E3B4C4E}" dt="2025-09-03T08:34:36.751" v="1883" actId="22"/>
          <ac:spMkLst>
            <pc:docMk/>
            <pc:sldMk cId="3084049364" sldId="274"/>
            <ac:spMk id="4" creationId="{F52D1BAA-15A8-B6BF-49A9-FEE582CA2560}"/>
          </ac:spMkLst>
        </pc:spChg>
        <pc:spChg chg="mod">
          <ac:chgData name="Riccardo Berta" userId="c8694f89-bba4-4576-b0a8-456619ca5a8c" providerId="ADAL" clId="{FDDBFC5A-5EA9-5330-BEB8-433D7E3B4C4E}" dt="2025-09-03T08:36:59.023" v="1929" actId="20577"/>
          <ac:spMkLst>
            <pc:docMk/>
            <pc:sldMk cId="3084049364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3T08:34:48.636" v="1890" actId="20577"/>
          <ac:spMkLst>
            <pc:docMk/>
            <pc:sldMk cId="3084049364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8:35:05.616" v="1892" actId="1076"/>
          <ac:picMkLst>
            <pc:docMk/>
            <pc:sldMk cId="3084049364" sldId="274"/>
            <ac:picMk id="2" creationId="{D78FC19A-AD98-00D6-0359-170D9740B0E4}"/>
          </ac:picMkLst>
        </pc:picChg>
        <pc:picChg chg="add mod">
          <ac:chgData name="Riccardo Berta" userId="c8694f89-bba4-4576-b0a8-456619ca5a8c" providerId="ADAL" clId="{FDDBFC5A-5EA9-5330-BEB8-433D7E3B4C4E}" dt="2025-09-03T08:34:46.576" v="1886" actId="1076"/>
          <ac:picMkLst>
            <pc:docMk/>
            <pc:sldMk cId="3084049364" sldId="274"/>
            <ac:picMk id="5" creationId="{FB87FFEB-79C0-E3F7-4AF5-D0EC708E437D}"/>
          </ac:picMkLst>
        </pc:picChg>
      </pc:sldChg>
      <pc:sldChg chg="addSp delSp modSp del mod">
        <pc:chgData name="Riccardo Berta" userId="c8694f89-bba4-4576-b0a8-456619ca5a8c" providerId="ADAL" clId="{FDDBFC5A-5EA9-5330-BEB8-433D7E3B4C4E}" dt="2025-09-03T12:49:05.390" v="2765" actId="2696"/>
        <pc:sldMkLst>
          <pc:docMk/>
          <pc:sldMk cId="97697531" sldId="275"/>
        </pc:sldMkLst>
        <pc:spChg chg="mod">
          <ac:chgData name="Riccardo Berta" userId="c8694f89-bba4-4576-b0a8-456619ca5a8c" providerId="ADAL" clId="{FDDBFC5A-5EA9-5330-BEB8-433D7E3B4C4E}" dt="2025-09-03T12:39:32.534" v="2760" actId="20577"/>
          <ac:spMkLst>
            <pc:docMk/>
            <pc:sldMk cId="97697531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FDDBFC5A-5EA9-5330-BEB8-433D7E3B4C4E}" dt="2025-09-03T12:39:43.262" v="2764" actId="478"/>
          <ac:picMkLst>
            <pc:docMk/>
            <pc:sldMk cId="97697531" sldId="275"/>
            <ac:picMk id="3" creationId="{32DD48E6-EE87-8B2E-DC92-BEE294C686C0}"/>
          </ac:picMkLst>
        </pc:picChg>
      </pc:sldChg>
      <pc:sldChg chg="modSp del mod">
        <pc:chgData name="Riccardo Berta" userId="c8694f89-bba4-4576-b0a8-456619ca5a8c" providerId="ADAL" clId="{FDDBFC5A-5EA9-5330-BEB8-433D7E3B4C4E}" dt="2025-09-03T12:49:06.531" v="2766" actId="2696"/>
        <pc:sldMkLst>
          <pc:docMk/>
          <pc:sldMk cId="1483901213" sldId="276"/>
        </pc:sldMkLst>
        <pc:spChg chg="mod">
          <ac:chgData name="Riccardo Berta" userId="c8694f89-bba4-4576-b0a8-456619ca5a8c" providerId="ADAL" clId="{FDDBFC5A-5EA9-5330-BEB8-433D7E3B4C4E}" dt="2025-09-03T12:22:57.649" v="2730" actId="20577"/>
          <ac:spMkLst>
            <pc:docMk/>
            <pc:sldMk cId="1483901213" sldId="276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FDDBFC5A-5EA9-5330-BEB8-433D7E3B4C4E}" dt="2025-09-03T10:58:39.273" v="2224" actId="113"/>
        <pc:sldMkLst>
          <pc:docMk/>
          <pc:sldMk cId="451037675" sldId="278"/>
        </pc:sldMkLst>
        <pc:spChg chg="mod">
          <ac:chgData name="Riccardo Berta" userId="c8694f89-bba4-4576-b0a8-456619ca5a8c" providerId="ADAL" clId="{FDDBFC5A-5EA9-5330-BEB8-433D7E3B4C4E}" dt="2025-09-03T10:58:39.273" v="2224" actId="113"/>
          <ac:spMkLst>
            <pc:docMk/>
            <pc:sldMk cId="451037675" sldId="278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FDDBFC5A-5EA9-5330-BEB8-433D7E3B4C4E}" dt="2025-09-03T11:04:03.299" v="2335" actId="20577"/>
        <pc:sldMkLst>
          <pc:docMk/>
          <pc:sldMk cId="4057162192" sldId="279"/>
        </pc:sldMkLst>
        <pc:spChg chg="mod">
          <ac:chgData name="Riccardo Berta" userId="c8694f89-bba4-4576-b0a8-456619ca5a8c" providerId="ADAL" clId="{FDDBFC5A-5EA9-5330-BEB8-433D7E3B4C4E}" dt="2025-09-03T11:04:03.299" v="2335" actId="20577"/>
          <ac:spMkLst>
            <pc:docMk/>
            <pc:sldMk cId="405716219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3T11:03:58.427" v="2331" actId="404"/>
          <ac:spMkLst>
            <pc:docMk/>
            <pc:sldMk cId="4057162192" sldId="279"/>
            <ac:spMk id="84" creationId="{00000000-0000-0000-0000-000000000000}"/>
          </ac:spMkLst>
        </pc:spChg>
      </pc:sldChg>
      <pc:sldChg chg="add del">
        <pc:chgData name="Riccardo Berta" userId="c8694f89-bba4-4576-b0a8-456619ca5a8c" providerId="ADAL" clId="{FDDBFC5A-5EA9-5330-BEB8-433D7E3B4C4E}" dt="2025-09-03T11:21:33.838" v="2350" actId="2696"/>
        <pc:sldMkLst>
          <pc:docMk/>
          <pc:sldMk cId="580258333" sldId="280"/>
        </pc:sldMkLst>
      </pc:sldChg>
      <pc:sldChg chg="addSp delSp modSp mod">
        <pc:chgData name="Riccardo Berta" userId="c8694f89-bba4-4576-b0a8-456619ca5a8c" providerId="ADAL" clId="{FDDBFC5A-5EA9-5330-BEB8-433D7E3B4C4E}" dt="2025-09-04T06:09:03.775" v="2772" actId="14100"/>
        <pc:sldMkLst>
          <pc:docMk/>
          <pc:sldMk cId="3900298855" sldId="281"/>
        </pc:sldMkLst>
        <pc:spChg chg="add del">
          <ac:chgData name="Riccardo Berta" userId="c8694f89-bba4-4576-b0a8-456619ca5a8c" providerId="ADAL" clId="{FDDBFC5A-5EA9-5330-BEB8-433D7E3B4C4E}" dt="2025-09-04T06:08:53.678" v="2769" actId="22"/>
          <ac:spMkLst>
            <pc:docMk/>
            <pc:sldMk cId="3900298855" sldId="281"/>
            <ac:spMk id="5" creationId="{B5190F48-1F14-69A5-F23A-58330A9EB4A1}"/>
          </ac:spMkLst>
        </pc:spChg>
        <pc:spChg chg="mod">
          <ac:chgData name="Riccardo Berta" userId="c8694f89-bba4-4576-b0a8-456619ca5a8c" providerId="ADAL" clId="{FDDBFC5A-5EA9-5330-BEB8-433D7E3B4C4E}" dt="2025-09-03T12:15:49.813" v="2689" actId="403"/>
          <ac:spMkLst>
            <pc:docMk/>
            <pc:sldMk cId="3900298855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12:15:32.211" v="2684" actId="1076"/>
          <ac:picMkLst>
            <pc:docMk/>
            <pc:sldMk cId="3900298855" sldId="281"/>
            <ac:picMk id="2" creationId="{F1D7BA78-FAF3-08C1-6006-F53433B1AF62}"/>
          </ac:picMkLst>
        </pc:picChg>
        <pc:picChg chg="del mod">
          <ac:chgData name="Riccardo Berta" userId="c8694f89-bba4-4576-b0a8-456619ca5a8c" providerId="ADAL" clId="{FDDBFC5A-5EA9-5330-BEB8-433D7E3B4C4E}" dt="2025-09-03T12:10:21.768" v="2607" actId="478"/>
          <ac:picMkLst>
            <pc:docMk/>
            <pc:sldMk cId="3900298855" sldId="281"/>
            <ac:picMk id="3" creationId="{7929494A-B061-9B40-C053-3A1344C77BBE}"/>
          </ac:picMkLst>
        </pc:picChg>
        <pc:picChg chg="add del mod">
          <ac:chgData name="Riccardo Berta" userId="c8694f89-bba4-4576-b0a8-456619ca5a8c" providerId="ADAL" clId="{FDDBFC5A-5EA9-5330-BEB8-433D7E3B4C4E}" dt="2025-09-04T06:08:51.182" v="2767" actId="478"/>
          <ac:picMkLst>
            <pc:docMk/>
            <pc:sldMk cId="3900298855" sldId="281"/>
            <ac:picMk id="4" creationId="{36A7088B-A474-C375-B814-78CDD03EE6EB}"/>
          </ac:picMkLst>
        </pc:picChg>
        <pc:picChg chg="del mod">
          <ac:chgData name="Riccardo Berta" userId="c8694f89-bba4-4576-b0a8-456619ca5a8c" providerId="ADAL" clId="{FDDBFC5A-5EA9-5330-BEB8-433D7E3B4C4E}" dt="2025-09-03T12:10:03.289" v="2602" actId="478"/>
          <ac:picMkLst>
            <pc:docMk/>
            <pc:sldMk cId="3900298855" sldId="281"/>
            <ac:picMk id="5" creationId="{457D846F-6D30-0542-F4C4-EAC656215B57}"/>
          </ac:picMkLst>
        </pc:picChg>
        <pc:picChg chg="add mod">
          <ac:chgData name="Riccardo Berta" userId="c8694f89-bba4-4576-b0a8-456619ca5a8c" providerId="ADAL" clId="{FDDBFC5A-5EA9-5330-BEB8-433D7E3B4C4E}" dt="2025-09-03T12:15:52.238" v="2690" actId="1076"/>
          <ac:picMkLst>
            <pc:docMk/>
            <pc:sldMk cId="3900298855" sldId="281"/>
            <ac:picMk id="6" creationId="{F754BA3B-862A-C96F-40A7-A875FF9DBEBE}"/>
          </ac:picMkLst>
        </pc:picChg>
        <pc:picChg chg="add mod">
          <ac:chgData name="Riccardo Berta" userId="c8694f89-bba4-4576-b0a8-456619ca5a8c" providerId="ADAL" clId="{FDDBFC5A-5EA9-5330-BEB8-433D7E3B4C4E}" dt="2025-09-04T06:09:03.775" v="2772" actId="14100"/>
          <ac:picMkLst>
            <pc:docMk/>
            <pc:sldMk cId="3900298855" sldId="281"/>
            <ac:picMk id="7" creationId="{17794C13-0708-6CF0-17DB-F0CE04F87EF4}"/>
          </ac:picMkLst>
        </pc:picChg>
      </pc:sldChg>
      <pc:sldChg chg="addSp delSp modSp del mod">
        <pc:chgData name="Riccardo Berta" userId="c8694f89-bba4-4576-b0a8-456619ca5a8c" providerId="ADAL" clId="{FDDBFC5A-5EA9-5330-BEB8-433D7E3B4C4E}" dt="2025-09-03T12:15:56.726" v="2691" actId="2696"/>
        <pc:sldMkLst>
          <pc:docMk/>
          <pc:sldMk cId="323055796" sldId="282"/>
        </pc:sldMkLst>
        <pc:spChg chg="mod">
          <ac:chgData name="Riccardo Berta" userId="c8694f89-bba4-4576-b0a8-456619ca5a8c" providerId="ADAL" clId="{FDDBFC5A-5EA9-5330-BEB8-433D7E3B4C4E}" dt="2025-09-03T12:13:23.904" v="2668" actId="20577"/>
          <ac:spMkLst>
            <pc:docMk/>
            <pc:sldMk cId="323055796" sldId="282"/>
            <ac:spMk id="84" creationId="{00000000-0000-0000-0000-000000000000}"/>
          </ac:spMkLst>
        </pc:spChg>
        <pc:picChg chg="del mod">
          <ac:chgData name="Riccardo Berta" userId="c8694f89-bba4-4576-b0a8-456619ca5a8c" providerId="ADAL" clId="{FDDBFC5A-5EA9-5330-BEB8-433D7E3B4C4E}" dt="2025-09-03T12:13:25.850" v="2669" actId="478"/>
          <ac:picMkLst>
            <pc:docMk/>
            <pc:sldMk cId="323055796" sldId="282"/>
            <ac:picMk id="3" creationId="{E86135B7-72FB-F0C9-3532-22E86B629D14}"/>
          </ac:picMkLst>
        </pc:picChg>
        <pc:picChg chg="del mod">
          <ac:chgData name="Riccardo Berta" userId="c8694f89-bba4-4576-b0a8-456619ca5a8c" providerId="ADAL" clId="{FDDBFC5A-5EA9-5330-BEB8-433D7E3B4C4E}" dt="2025-09-03T11:22:21.412" v="2357" actId="478"/>
          <ac:picMkLst>
            <pc:docMk/>
            <pc:sldMk cId="323055796" sldId="282"/>
            <ac:picMk id="4" creationId="{AEFB4185-B5AC-F371-8AB3-954F228BC195}"/>
          </ac:picMkLst>
        </pc:picChg>
        <pc:picChg chg="add mod">
          <ac:chgData name="Riccardo Berta" userId="c8694f89-bba4-4576-b0a8-456619ca5a8c" providerId="ADAL" clId="{FDDBFC5A-5EA9-5330-BEB8-433D7E3B4C4E}" dt="2025-09-03T12:14:52.143" v="2670"/>
          <ac:picMkLst>
            <pc:docMk/>
            <pc:sldMk cId="323055796" sldId="282"/>
            <ac:picMk id="5" creationId="{266229AE-6090-3A74-76D4-98D2E201739D}"/>
          </ac:picMkLst>
        </pc:picChg>
        <pc:picChg chg="del mod">
          <ac:chgData name="Riccardo Berta" userId="c8694f89-bba4-4576-b0a8-456619ca5a8c" providerId="ADAL" clId="{FDDBFC5A-5EA9-5330-BEB8-433D7E3B4C4E}" dt="2025-09-03T12:14:54.023" v="2671" actId="478"/>
          <ac:picMkLst>
            <pc:docMk/>
            <pc:sldMk cId="323055796" sldId="282"/>
            <ac:picMk id="6" creationId="{3EEEC6EA-A965-8309-0772-E70593D11CD9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3T12:21:08.776" v="2716" actId="478"/>
        <pc:sldMkLst>
          <pc:docMk/>
          <pc:sldMk cId="1326630385" sldId="283"/>
        </pc:sldMkLst>
        <pc:spChg chg="mod">
          <ac:chgData name="Riccardo Berta" userId="c8694f89-bba4-4576-b0a8-456619ca5a8c" providerId="ADAL" clId="{FDDBFC5A-5EA9-5330-BEB8-433D7E3B4C4E}" dt="2025-09-03T12:16:02.424" v="2693" actId="20577"/>
          <ac:spMkLst>
            <pc:docMk/>
            <pc:sldMk cId="1326630385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3T12:21:06.481" v="2715" actId="20577"/>
          <ac:spMkLst>
            <pc:docMk/>
            <pc:sldMk cId="1326630385" sldId="283"/>
            <ac:spMk id="84" creationId="{00000000-0000-0000-0000-000000000000}"/>
          </ac:spMkLst>
        </pc:spChg>
        <pc:picChg chg="del mod">
          <ac:chgData name="Riccardo Berta" userId="c8694f89-bba4-4576-b0a8-456619ca5a8c" providerId="ADAL" clId="{FDDBFC5A-5EA9-5330-BEB8-433D7E3B4C4E}" dt="2025-09-03T12:21:08.776" v="2716" actId="478"/>
          <ac:picMkLst>
            <pc:docMk/>
            <pc:sldMk cId="1326630385" sldId="283"/>
            <ac:picMk id="3" creationId="{277FED06-6388-8A1F-D1F4-694DBE5255DF}"/>
          </ac:picMkLst>
        </pc:picChg>
        <pc:picChg chg="add mod">
          <ac:chgData name="Riccardo Berta" userId="c8694f89-bba4-4576-b0a8-456619ca5a8c" providerId="ADAL" clId="{FDDBFC5A-5EA9-5330-BEB8-433D7E3B4C4E}" dt="2025-09-03T12:20:57.324" v="2700" actId="1076"/>
          <ac:picMkLst>
            <pc:docMk/>
            <pc:sldMk cId="1326630385" sldId="283"/>
            <ac:picMk id="4" creationId="{3C0C434E-1CC5-3A2C-396B-74DF4971EEDB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3T10:54:39.176" v="2218" actId="20577"/>
        <pc:sldMkLst>
          <pc:docMk/>
          <pc:sldMk cId="265439497" sldId="285"/>
        </pc:sldMkLst>
        <pc:spChg chg="mod">
          <ac:chgData name="Riccardo Berta" userId="c8694f89-bba4-4576-b0a8-456619ca5a8c" providerId="ADAL" clId="{FDDBFC5A-5EA9-5330-BEB8-433D7E3B4C4E}" dt="2025-09-03T10:54:39.176" v="2218" actId="20577"/>
          <ac:spMkLst>
            <pc:docMk/>
            <pc:sldMk cId="265439497" sldId="28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10:54:36.424" v="2217" actId="1076"/>
          <ac:picMkLst>
            <pc:docMk/>
            <pc:sldMk cId="265439497" sldId="285"/>
            <ac:picMk id="2" creationId="{BA34A385-508D-AB2C-CCFB-9CD601B0393F}"/>
          </ac:picMkLst>
        </pc:picChg>
        <pc:picChg chg="del">
          <ac:chgData name="Riccardo Berta" userId="c8694f89-bba4-4576-b0a8-456619ca5a8c" providerId="ADAL" clId="{FDDBFC5A-5EA9-5330-BEB8-433D7E3B4C4E}" dt="2025-09-03T10:51:35.449" v="2183" actId="478"/>
          <ac:picMkLst>
            <pc:docMk/>
            <pc:sldMk cId="265439497" sldId="285"/>
            <ac:picMk id="3" creationId="{2C7437BC-50BC-85B1-2FB0-B6D1E9EAE752}"/>
          </ac:picMkLst>
        </pc:picChg>
      </pc:sldChg>
      <pc:sldChg chg="addSp delSp modSp add mod">
        <pc:chgData name="Riccardo Berta" userId="c8694f89-bba4-4576-b0a8-456619ca5a8c" providerId="ADAL" clId="{FDDBFC5A-5EA9-5330-BEB8-433D7E3B4C4E}" dt="2025-09-02T11:38:32.714" v="188" actId="1076"/>
        <pc:sldMkLst>
          <pc:docMk/>
          <pc:sldMk cId="2143069171" sldId="286"/>
        </pc:sldMkLst>
        <pc:spChg chg="mod">
          <ac:chgData name="Riccardo Berta" userId="c8694f89-bba4-4576-b0a8-456619ca5a8c" providerId="ADAL" clId="{FDDBFC5A-5EA9-5330-BEB8-433D7E3B4C4E}" dt="2025-09-02T11:26:51.007" v="183" actId="20577"/>
          <ac:spMkLst>
            <pc:docMk/>
            <pc:sldMk cId="2143069171" sldId="286"/>
            <ac:spMk id="83" creationId="{1210789A-B65A-945B-B90E-D150763418FE}"/>
          </ac:spMkLst>
        </pc:spChg>
        <pc:picChg chg="add mod">
          <ac:chgData name="Riccardo Berta" userId="c8694f89-bba4-4576-b0a8-456619ca5a8c" providerId="ADAL" clId="{FDDBFC5A-5EA9-5330-BEB8-433D7E3B4C4E}" dt="2025-09-02T11:38:32.714" v="188" actId="1076"/>
          <ac:picMkLst>
            <pc:docMk/>
            <pc:sldMk cId="2143069171" sldId="286"/>
            <ac:picMk id="2" creationId="{DF4B3D43-0277-2E84-B85A-AC3E3B4706A7}"/>
          </ac:picMkLst>
        </pc:picChg>
      </pc:sldChg>
      <pc:sldChg chg="new del">
        <pc:chgData name="Riccardo Berta" userId="c8694f89-bba4-4576-b0a8-456619ca5a8c" providerId="ADAL" clId="{FDDBFC5A-5EA9-5330-BEB8-433D7E3B4C4E}" dt="2025-09-03T06:32:19.873" v="1414" actId="2696"/>
        <pc:sldMkLst>
          <pc:docMk/>
          <pc:sldMk cId="2582889259" sldId="287"/>
        </pc:sldMkLst>
      </pc:sldChg>
      <pc:sldChg chg="modSp new del mod">
        <pc:chgData name="Riccardo Berta" userId="c8694f89-bba4-4576-b0a8-456619ca5a8c" providerId="ADAL" clId="{FDDBFC5A-5EA9-5330-BEB8-433D7E3B4C4E}" dt="2025-09-03T06:32:11.206" v="1412" actId="2696"/>
        <pc:sldMkLst>
          <pc:docMk/>
          <pc:sldMk cId="2720781894" sldId="287"/>
        </pc:sldMkLst>
        <pc:spChg chg="mod">
          <ac:chgData name="Riccardo Berta" userId="c8694f89-bba4-4576-b0a8-456619ca5a8c" providerId="ADAL" clId="{FDDBFC5A-5EA9-5330-BEB8-433D7E3B4C4E}" dt="2025-09-03T06:32:08.423" v="1411" actId="15"/>
          <ac:spMkLst>
            <pc:docMk/>
            <pc:sldMk cId="2720781894" sldId="287"/>
            <ac:spMk id="2" creationId="{CBD87483-CF48-B58E-07FF-C62938F1197D}"/>
          </ac:spMkLst>
        </pc:spChg>
      </pc:sldChg>
      <pc:sldMasterChg chg="modSp mod modSldLayout">
        <pc:chgData name="Riccardo Berta" userId="c8694f89-bba4-4576-b0a8-456619ca5a8c" providerId="ADAL" clId="{FDDBFC5A-5EA9-5330-BEB8-433D7E3B4C4E}" dt="2025-09-03T06:31:35.367" v="1399" actId="948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FDDBFC5A-5EA9-5330-BEB8-433D7E3B4C4E}" dt="2025-09-03T06:31:35.367" v="1399" actId="948"/>
          <ac:spMkLst>
            <pc:docMk/>
            <pc:sldMasterMk cId="0" sldId="2147483659"/>
            <ac:spMk id="7" creationId="{00000000-0000-0000-0000-000000000000}"/>
          </ac:spMkLst>
        </pc:spChg>
        <pc:sldLayoutChg chg="modSp mod">
          <pc:chgData name="Riccardo Berta" userId="c8694f89-bba4-4576-b0a8-456619ca5a8c" providerId="ADAL" clId="{FDDBFC5A-5EA9-5330-BEB8-433D7E3B4C4E}" dt="2025-09-03T06:31:14.728" v="1398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FDDBFC5A-5EA9-5330-BEB8-433D7E3B4C4E}" dt="2025-09-03T06:31:14.728" v="1398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0" sldId="273"/>
        </pc:sldMkLst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97697531" sldId="275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0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976975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7783C390-E579-1B40-8E79-B4E8D2F48E19}"/>
    <pc:docChg chg="undo custSel modSld">
      <pc:chgData name="Riccardo Berta" userId="c8694f89-bba4-4576-b0a8-456619ca5a8c" providerId="ADAL" clId="{7783C390-E579-1B40-8E79-B4E8D2F48E19}" dt="2022-11-16T12:06:09.551" v="33" actId="20577"/>
      <pc:docMkLst>
        <pc:docMk/>
      </pc:docMkLst>
      <pc:sldChg chg="modSp mod">
        <pc:chgData name="Riccardo Berta" userId="c8694f89-bba4-4576-b0a8-456619ca5a8c" providerId="ADAL" clId="{7783C390-E579-1B40-8E79-B4E8D2F48E19}" dt="2022-09-30T05:32:44.972" v="1" actId="113"/>
        <pc:sldMkLst>
          <pc:docMk/>
          <pc:sldMk cId="2644872656" sldId="263"/>
        </pc:sldMkLst>
      </pc:sldChg>
      <pc:sldChg chg="modSp mod">
        <pc:chgData name="Riccardo Berta" userId="c8694f89-bba4-4576-b0a8-456619ca5a8c" providerId="ADAL" clId="{7783C390-E579-1B40-8E79-B4E8D2F48E19}" dt="2022-09-30T12:40:56.996" v="14" actId="113"/>
        <pc:sldMkLst>
          <pc:docMk/>
          <pc:sldMk cId="925286286" sldId="268"/>
        </pc:sldMkLst>
      </pc:sldChg>
      <pc:sldChg chg="modSp mod">
        <pc:chgData name="Riccardo Berta" userId="c8694f89-bba4-4576-b0a8-456619ca5a8c" providerId="ADAL" clId="{7783C390-E579-1B40-8E79-B4E8D2F48E19}" dt="2022-09-30T12:40:46.630" v="13" actId="113"/>
        <pc:sldMkLst>
          <pc:docMk/>
          <pc:sldMk cId="3471997037" sldId="269"/>
        </pc:sldMkLst>
      </pc:sldChg>
      <pc:sldChg chg="modSp mod">
        <pc:chgData name="Riccardo Berta" userId="c8694f89-bba4-4576-b0a8-456619ca5a8c" providerId="ADAL" clId="{7783C390-E579-1B40-8E79-B4E8D2F48E19}" dt="2022-09-30T05:47:17.843" v="8" actId="20577"/>
        <pc:sldMkLst>
          <pc:docMk/>
          <pc:sldMk cId="3130917410" sldId="270"/>
        </pc:sldMkLst>
      </pc:sldChg>
      <pc:sldChg chg="modSp mod">
        <pc:chgData name="Riccardo Berta" userId="c8694f89-bba4-4576-b0a8-456619ca5a8c" providerId="ADAL" clId="{7783C390-E579-1B40-8E79-B4E8D2F48E19}" dt="2022-09-30T05:54:41.084" v="10" actId="20577"/>
        <pc:sldMkLst>
          <pc:docMk/>
          <pc:sldMk cId="97697531" sldId="275"/>
        </pc:sldMkLst>
      </pc:sldChg>
      <pc:sldChg chg="modSp mod">
        <pc:chgData name="Riccardo Berta" userId="c8694f89-bba4-4576-b0a8-456619ca5a8c" providerId="ADAL" clId="{7783C390-E579-1B40-8E79-B4E8D2F48E19}" dt="2022-09-30T05:55:48.565" v="11" actId="20577"/>
        <pc:sldMkLst>
          <pc:docMk/>
          <pc:sldMk cId="1483901213" sldId="276"/>
        </pc:sldMkLst>
      </pc:sldChg>
      <pc:sldChg chg="modSp mod">
        <pc:chgData name="Riccardo Berta" userId="c8694f89-bba4-4576-b0a8-456619ca5a8c" providerId="ADAL" clId="{7783C390-E579-1B40-8E79-B4E8D2F48E19}" dt="2022-11-16T12:06:09.551" v="33" actId="20577"/>
        <pc:sldMkLst>
          <pc:docMk/>
          <pc:sldMk cId="4057162192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026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912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266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392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51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18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326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905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963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04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93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76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29DC43CE-1646-03A8-1EFD-7CB8EF3BE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F57C6B72-D4F0-6779-8EFE-DDAF22A803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5024C782-0232-A66A-2E73-9C6E611666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21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278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905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133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3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pPr lvl="1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1"/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/>
              <a:t>Data Representation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Addition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noProof="0" dirty="0"/>
              <a:t>Like decimal addition, but easier	</a:t>
            </a:r>
          </a:p>
          <a:p>
            <a:pPr lvl="1"/>
            <a:r>
              <a:rPr lang="en-GB" noProof="0" dirty="0"/>
              <a:t>if the sum of two numbers is greater than what fits in a single digit (1)</a:t>
            </a:r>
          </a:p>
          <a:p>
            <a:pPr lvl="1"/>
            <a:r>
              <a:rPr lang="en-GB" noProof="0" dirty="0"/>
              <a:t>we carry a 1 into the next column (</a:t>
            </a:r>
            <a:r>
              <a:rPr lang="en-GB" b="1" noProof="0" dirty="0"/>
              <a:t>carry bit</a:t>
            </a:r>
            <a:r>
              <a:rPr lang="en-GB" noProof="0" dirty="0"/>
              <a:t>)</a:t>
            </a:r>
          </a:p>
          <a:p>
            <a:pPr>
              <a:spcBef>
                <a:spcPts val="600"/>
              </a:spcBef>
            </a:pPr>
            <a:r>
              <a:rPr lang="en-GB" noProof="0" dirty="0"/>
              <a:t>We are no in the purely mathematical realm</a:t>
            </a:r>
          </a:p>
          <a:p>
            <a:pPr lvl="1"/>
            <a:r>
              <a:rPr lang="en-GB" noProof="0" dirty="0"/>
              <a:t>we are dealing with real systems</a:t>
            </a:r>
          </a:p>
          <a:p>
            <a:pPr lvl="1"/>
            <a:r>
              <a:rPr lang="en-GB" dirty="0"/>
              <a:t>w</a:t>
            </a:r>
            <a:r>
              <a:rPr lang="en-GB" noProof="0" dirty="0"/>
              <a:t>e operate on a </a:t>
            </a:r>
            <a:r>
              <a:rPr lang="en-GB" b="1" noProof="0" dirty="0"/>
              <a:t>fixed number of digits, </a:t>
            </a:r>
            <a:r>
              <a:rPr lang="en-GB" noProof="0" dirty="0"/>
              <a:t>so additions can </a:t>
            </a:r>
            <a:r>
              <a:rPr lang="en-GB" b="1" noProof="0" dirty="0"/>
              <a:t>overflow</a:t>
            </a:r>
            <a:r>
              <a:rPr lang="en-GB" noProof="0" dirty="0"/>
              <a:t> </a:t>
            </a:r>
          </a:p>
          <a:p>
            <a:pPr lvl="1"/>
            <a:r>
              <a:rPr lang="en-GB" noProof="0" dirty="0"/>
              <a:t>if the result is </a:t>
            </a:r>
            <a:r>
              <a:rPr lang="en-GB" b="1" noProof="0" dirty="0"/>
              <a:t>too big to fit </a:t>
            </a:r>
            <a:r>
              <a:rPr lang="en-GB" noProof="0" dirty="0"/>
              <a:t>in the available digits</a:t>
            </a:r>
          </a:p>
          <a:p>
            <a:pPr>
              <a:spcBef>
                <a:spcPts val="600"/>
              </a:spcBef>
            </a:pPr>
            <a:endParaRPr lang="en-GB" noProof="0" dirty="0"/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sz="1100" noProof="0" dirty="0"/>
          </a:p>
          <a:p>
            <a:pPr>
              <a:spcBef>
                <a:spcPts val="600"/>
              </a:spcBef>
            </a:pPr>
            <a:r>
              <a:rPr lang="en-GB" noProof="0" dirty="0"/>
              <a:t>Overflow can be detected: </a:t>
            </a:r>
            <a:r>
              <a:rPr lang="en-GB" b="1" noProof="0" dirty="0"/>
              <a:t>check for a carry out of the MSB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9E65655-9339-E514-30F3-C40A6F4E0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9" y="4610898"/>
            <a:ext cx="7507941" cy="192081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A7A49FB-01F0-0611-F6E4-0F40B6AA0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29" y="3156055"/>
            <a:ext cx="7584141" cy="97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7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Sign/magnitude Numbers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783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noProof="0" dirty="0"/>
              <a:t>Binary </a:t>
            </a:r>
            <a:r>
              <a:rPr lang="en-GB" b="1" noProof="0" dirty="0"/>
              <a:t>subtraction</a:t>
            </a:r>
          </a:p>
          <a:p>
            <a:pPr lvl="1">
              <a:spcBef>
                <a:spcPts val="0"/>
              </a:spcBef>
            </a:pPr>
            <a:r>
              <a:rPr lang="en-GB" noProof="0" dirty="0"/>
              <a:t>mathematically simple, like addition</a:t>
            </a:r>
          </a:p>
          <a:p>
            <a:pPr lvl="1">
              <a:spcBef>
                <a:spcPts val="0"/>
              </a:spcBef>
            </a:pPr>
            <a:r>
              <a:rPr lang="en-GB" dirty="0"/>
              <a:t>i</a:t>
            </a:r>
            <a:r>
              <a:rPr lang="en-GB" noProof="0" dirty="0"/>
              <a:t>n hardware, supporting both would require </a:t>
            </a:r>
            <a:r>
              <a:rPr lang="en-GB" b="1" noProof="0" dirty="0"/>
              <a:t>two circuits</a:t>
            </a:r>
            <a:r>
              <a:rPr lang="en-GB" noProof="0" dirty="0"/>
              <a:t> (adder + subtractor)</a:t>
            </a:r>
          </a:p>
          <a:p>
            <a:pPr lvl="1">
              <a:spcBef>
                <a:spcPts val="0"/>
              </a:spcBef>
            </a:pPr>
            <a:r>
              <a:rPr lang="en-GB" noProof="0" dirty="0"/>
              <a:t>subtraction can be rewritten as </a:t>
            </a:r>
            <a:r>
              <a:rPr lang="en-GB" b="1" noProof="0" dirty="0"/>
              <a:t>addition with a negative number</a:t>
            </a:r>
            <a:r>
              <a:rPr lang="en-GB" b="1" dirty="0"/>
              <a:t>: </a:t>
            </a:r>
            <a:r>
              <a:rPr lang="en-GB" noProof="0" dirty="0"/>
              <a:t>A – B = A + (-B)</a:t>
            </a:r>
          </a:p>
          <a:p>
            <a:pPr lvl="1">
              <a:spcBef>
                <a:spcPts val="0"/>
              </a:spcBef>
            </a:pPr>
            <a:r>
              <a:rPr lang="en-GB" noProof="0" dirty="0"/>
              <a:t>this can reduce both to </a:t>
            </a:r>
            <a:r>
              <a:rPr lang="en-GB" b="1" noProof="0" dirty="0"/>
              <a:t>one operation: addition</a:t>
            </a:r>
            <a:endParaRPr lang="en-GB" noProof="0" dirty="0"/>
          </a:p>
          <a:p>
            <a:pPr lvl="1">
              <a:spcBef>
                <a:spcPts val="0"/>
              </a:spcBef>
            </a:pPr>
            <a:r>
              <a:rPr lang="en-GB" noProof="0" dirty="0"/>
              <a:t>requires a representation for </a:t>
            </a:r>
            <a:r>
              <a:rPr lang="en-GB" b="1" noProof="0" dirty="0"/>
              <a:t>negative numbers</a:t>
            </a:r>
          </a:p>
          <a:p>
            <a:pPr lvl="1">
              <a:spcBef>
                <a:spcPts val="0"/>
              </a:spcBef>
            </a:pPr>
            <a:endParaRPr lang="en-GB" sz="600" b="1" noProof="0" dirty="0"/>
          </a:p>
          <a:p>
            <a:r>
              <a:rPr lang="en-GB" b="1" dirty="0"/>
              <a:t>Sign/magnitude</a:t>
            </a:r>
          </a:p>
          <a:p>
            <a:pPr lvl="1"/>
            <a:r>
              <a:rPr lang="en-GB" dirty="0"/>
              <a:t>use the </a:t>
            </a:r>
            <a:r>
              <a:rPr lang="en-GB" b="1" dirty="0"/>
              <a:t>MSB as the sign </a:t>
            </a:r>
            <a:r>
              <a:rPr lang="en-GB" dirty="0"/>
              <a:t>and </a:t>
            </a:r>
            <a:r>
              <a:rPr lang="en-GB" b="1" dirty="0"/>
              <a:t>the remaining N−1 bits as the magnitude</a:t>
            </a:r>
            <a:endParaRPr lang="en-GB" dirty="0"/>
          </a:p>
          <a:p>
            <a:pPr lvl="2">
              <a:spcBef>
                <a:spcPts val="0"/>
              </a:spcBef>
            </a:pPr>
            <a:r>
              <a:rPr lang="en-GB" dirty="0"/>
              <a:t>a sign bit of </a:t>
            </a:r>
            <a:r>
              <a:rPr lang="en-GB" b="1" dirty="0"/>
              <a:t>0 </a:t>
            </a:r>
            <a:r>
              <a:rPr lang="en-GB" dirty="0"/>
              <a:t>indicates</a:t>
            </a:r>
            <a:r>
              <a:rPr lang="en-GB" b="1" dirty="0"/>
              <a:t> positive,  </a:t>
            </a:r>
            <a:r>
              <a:rPr lang="en-GB" dirty="0"/>
              <a:t>a sign bit of </a:t>
            </a:r>
            <a:r>
              <a:rPr lang="en-GB" b="1" dirty="0"/>
              <a:t>1 </a:t>
            </a:r>
            <a:r>
              <a:rPr lang="en-GB" dirty="0"/>
              <a:t>indicates</a:t>
            </a:r>
            <a:r>
              <a:rPr lang="en-GB" b="1" dirty="0"/>
              <a:t> negative</a:t>
            </a:r>
          </a:p>
          <a:p>
            <a:pPr lvl="1"/>
            <a:r>
              <a:rPr lang="en-GB" b="1" dirty="0"/>
              <a:t>intuitively appealing</a:t>
            </a:r>
            <a:r>
              <a:rPr lang="en-GB" dirty="0"/>
              <a:t>: match our way of writing negative numbers with a minus sign followed by the magnitude</a:t>
            </a:r>
          </a:p>
          <a:p>
            <a:pPr lvl="1"/>
            <a:r>
              <a:rPr lang="en-GB" dirty="0"/>
              <a:t>problems:</a:t>
            </a:r>
          </a:p>
          <a:p>
            <a:pPr lvl="2">
              <a:spcBef>
                <a:spcPts val="0"/>
              </a:spcBef>
            </a:pPr>
            <a:r>
              <a:rPr lang="en-GB" b="1" dirty="0"/>
              <a:t>ordinary binary addition does not work </a:t>
            </a:r>
          </a:p>
          <a:p>
            <a:pPr lvl="2">
              <a:spcBef>
                <a:spcPts val="0"/>
              </a:spcBef>
            </a:pPr>
            <a:endParaRPr lang="en-GB" b="1" dirty="0"/>
          </a:p>
          <a:p>
            <a:pPr lvl="2">
              <a:spcBef>
                <a:spcPts val="0"/>
              </a:spcBef>
            </a:pPr>
            <a:endParaRPr lang="en-GB" b="1" dirty="0"/>
          </a:p>
          <a:p>
            <a:pPr lvl="2">
              <a:spcBef>
                <a:spcPts val="0"/>
              </a:spcBef>
            </a:pPr>
            <a:endParaRPr lang="en-GB" b="1" dirty="0"/>
          </a:p>
          <a:p>
            <a:pPr lvl="2">
              <a:spcBef>
                <a:spcPts val="0"/>
              </a:spcBef>
            </a:pPr>
            <a:endParaRPr lang="en-GB" b="1" dirty="0"/>
          </a:p>
          <a:p>
            <a:pPr lvl="2">
              <a:spcBef>
                <a:spcPts val="0"/>
              </a:spcBef>
            </a:pPr>
            <a:r>
              <a:rPr lang="en-GB" dirty="0"/>
              <a:t>it is </a:t>
            </a:r>
            <a:r>
              <a:rPr lang="en-GB" b="1" dirty="0"/>
              <a:t>odd that both +0 and −0 exist</a:t>
            </a:r>
            <a:r>
              <a:rPr lang="en-GB" dirty="0"/>
              <a:t>, both indicate zero</a:t>
            </a:r>
            <a:endParaRPr lang="en-GB" sz="3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7A6EF3D-A73D-E61E-3224-5CF29DA6E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809" y="4393775"/>
            <a:ext cx="3105685" cy="94805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4B0DAB6-F29B-3235-D52A-AB445F667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210" y="5341270"/>
            <a:ext cx="275704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4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Two’s complement representation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9721"/>
            <a:ext cx="8818500" cy="5593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noProof="0" dirty="0"/>
              <a:t>Two’s complement representation</a:t>
            </a:r>
          </a:p>
          <a:p>
            <a:pPr lvl="1"/>
            <a:r>
              <a:rPr lang="en-GB" noProof="0" dirty="0"/>
              <a:t>exactly unsigned numbers, except that the MSB has a negative weight</a:t>
            </a:r>
          </a:p>
          <a:p>
            <a:endParaRPr lang="en-GB" b="1" noProof="0" dirty="0"/>
          </a:p>
          <a:p>
            <a:pPr>
              <a:spcBef>
                <a:spcPts val="600"/>
              </a:spcBef>
            </a:pPr>
            <a:endParaRPr lang="it-IT" b="1" dirty="0"/>
          </a:p>
          <a:p>
            <a:pPr>
              <a:spcBef>
                <a:spcPts val="600"/>
              </a:spcBef>
            </a:pPr>
            <a:endParaRPr lang="it-IT" sz="2800" b="1" dirty="0"/>
          </a:p>
          <a:p>
            <a:pPr>
              <a:spcBef>
                <a:spcPts val="600"/>
              </a:spcBef>
            </a:pPr>
            <a:endParaRPr lang="it-IT" b="1" dirty="0"/>
          </a:p>
          <a:p>
            <a:pPr>
              <a:spcBef>
                <a:spcPts val="600"/>
              </a:spcBef>
            </a:pPr>
            <a:endParaRPr lang="it-IT" b="1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en-GB" baseline="30000" dirty="0"/>
          </a:p>
          <a:p>
            <a:pPr>
              <a:spcBef>
                <a:spcPts val="600"/>
              </a:spcBef>
            </a:pPr>
            <a:r>
              <a:rPr lang="en-GB" dirty="0"/>
              <a:t>Notice that the most significant bit can be viewed as the </a:t>
            </a:r>
            <a:r>
              <a:rPr lang="en-GB" b="1" dirty="0"/>
              <a:t>sign bit</a:t>
            </a:r>
          </a:p>
          <a:p>
            <a:pPr>
              <a:spcBef>
                <a:spcPts val="600"/>
              </a:spcBef>
            </a:pPr>
            <a:endParaRPr lang="en-GB" b="1" dirty="0"/>
          </a:p>
          <a:p>
            <a:pPr>
              <a:spcBef>
                <a:spcPts val="600"/>
              </a:spcBef>
            </a:pPr>
            <a:endParaRPr lang="en-GB" b="1" dirty="0"/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B4FCCE3-E523-741E-9C29-DB089F6D6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499" y="1778618"/>
            <a:ext cx="5756466" cy="1730701"/>
          </a:xfrm>
          <a:prstGeom prst="rect">
            <a:avLst/>
          </a:prstGeom>
        </p:spPr>
      </p:pic>
      <p:pic>
        <p:nvPicPr>
          <p:cNvPr id="6" name="Immagine 5" descr="Immagine che contiene testo, schermata, numero, Carattere&#10;&#10;Il contenuto generato dall'IA potrebbe non essere corretto.">
            <a:extLst>
              <a:ext uri="{FF2B5EF4-FFF2-40B4-BE49-F238E27FC236}">
                <a16:creationId xmlns:a16="http://schemas.microsoft.com/office/drawing/2014/main" id="{DB759B7F-AB14-75D4-FE29-DE776D16C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498" y="3509319"/>
            <a:ext cx="3084983" cy="274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Two’s complement representation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9368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noProof="0" dirty="0"/>
              <a:t>Addition </a:t>
            </a:r>
            <a:r>
              <a:rPr lang="en-GB" b="1" noProof="0" dirty="0"/>
              <a:t>works properly </a:t>
            </a:r>
            <a:r>
              <a:rPr lang="en-GB" noProof="0" dirty="0"/>
              <a:t>for both positive and negative numbers</a:t>
            </a:r>
          </a:p>
          <a:p>
            <a:pPr lvl="1"/>
            <a:r>
              <a:rPr lang="en-GB" noProof="0" dirty="0"/>
              <a:t>when adding N-bit numbers, </a:t>
            </a:r>
            <a:r>
              <a:rPr lang="en-GB" b="1" noProof="0" dirty="0"/>
              <a:t>the carry of the Nth bit is discarded</a:t>
            </a:r>
          </a:p>
          <a:p>
            <a:endParaRPr lang="en-GB" sz="500" noProof="0" dirty="0"/>
          </a:p>
          <a:p>
            <a:endParaRPr lang="en-GB" sz="500" dirty="0"/>
          </a:p>
          <a:p>
            <a:endParaRPr lang="en-GB" sz="500" noProof="0" dirty="0"/>
          </a:p>
          <a:p>
            <a:endParaRPr lang="en-GB" sz="500" dirty="0"/>
          </a:p>
          <a:p>
            <a:endParaRPr lang="en-GB" sz="500" noProof="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noProof="0" dirty="0"/>
          </a:p>
          <a:p>
            <a:endParaRPr lang="en-GB" sz="500" noProof="0" dirty="0"/>
          </a:p>
          <a:p>
            <a:r>
              <a:rPr lang="en-GB" b="1" noProof="0" dirty="0"/>
              <a:t>Subtraction</a:t>
            </a:r>
            <a:r>
              <a:rPr lang="en-GB" noProof="0" dirty="0"/>
              <a:t> is performed </a:t>
            </a:r>
            <a:r>
              <a:rPr lang="en-GB" b="1" noProof="0" dirty="0"/>
              <a:t>as A-B = A + (-B)</a:t>
            </a:r>
          </a:p>
          <a:p>
            <a:endParaRPr lang="en-GB" sz="600" b="1" noProof="0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aseline="-25000" noProof="0" dirty="0"/>
          </a:p>
          <a:p>
            <a:r>
              <a:rPr lang="en-GB" b="1" noProof="0" dirty="0"/>
              <a:t>Zero has only one representation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noProof="0" dirty="0"/>
              <a:t>avoiding the redundancy)</a:t>
            </a:r>
          </a:p>
          <a:p>
            <a:endParaRPr lang="en-GB" sz="700" noProof="0" dirty="0"/>
          </a:p>
          <a:p>
            <a:r>
              <a:rPr lang="en-GB" noProof="0" dirty="0"/>
              <a:t>The range of an N-bit two’s complement number spans [−2</a:t>
            </a:r>
            <a:r>
              <a:rPr lang="en-GB" baseline="30000" noProof="0" dirty="0"/>
              <a:t>N−1</a:t>
            </a:r>
            <a:r>
              <a:rPr lang="en-GB" noProof="0" dirty="0"/>
              <a:t>, 2</a:t>
            </a:r>
            <a:r>
              <a:rPr lang="en-GB" baseline="30000" noProof="0" dirty="0"/>
              <a:t>N−1</a:t>
            </a:r>
            <a:r>
              <a:rPr lang="en-GB" noProof="0" dirty="0"/>
              <a:t> − 1]</a:t>
            </a:r>
          </a:p>
          <a:p>
            <a:pPr lvl="1"/>
            <a:r>
              <a:rPr lang="en-GB" noProof="0" dirty="0"/>
              <a:t>there is </a:t>
            </a:r>
            <a:r>
              <a:rPr lang="en-GB" b="1" noProof="0" dirty="0"/>
              <a:t>one more negative number </a:t>
            </a:r>
            <a:r>
              <a:rPr lang="en-GB" noProof="0" dirty="0"/>
              <a:t>than positive number (because there is no −0) </a:t>
            </a:r>
          </a:p>
          <a:p>
            <a:pPr lvl="1"/>
            <a:r>
              <a:rPr lang="en-GB" dirty="0"/>
              <a:t>i</a:t>
            </a:r>
            <a:r>
              <a:rPr lang="en-GB" noProof="0" dirty="0"/>
              <a:t>t is called the </a:t>
            </a:r>
            <a:r>
              <a:rPr lang="en-GB" b="1" noProof="0" dirty="0"/>
              <a:t>weird number </a:t>
            </a:r>
            <a:r>
              <a:rPr lang="en-GB" noProof="0" dirty="0"/>
              <a:t>(it has </a:t>
            </a:r>
            <a:r>
              <a:rPr lang="en-GB" b="1" noProof="0" dirty="0"/>
              <a:t>no positive counterpart</a:t>
            </a:r>
            <a:r>
              <a:rPr lang="en-GB" noProof="0" dirty="0"/>
              <a:t>)</a:t>
            </a:r>
          </a:p>
          <a:p>
            <a:endParaRPr lang="en-GB" baseline="-25000" noProof="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0E55011-3024-F6CC-F822-A4DF3B203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38" y="1779494"/>
            <a:ext cx="5746003" cy="141925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6B43E3F-54E2-E4C0-6F8F-D90BBDFBA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18647"/>
            <a:ext cx="7772400" cy="163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9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Two’s complement representation (3)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926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Procedure to obtain the two’s complement representation of a negative number :</a:t>
            </a:r>
          </a:p>
          <a:p>
            <a:pPr lvl="1">
              <a:spcBef>
                <a:spcPts val="0"/>
              </a:spcBef>
            </a:pPr>
            <a:r>
              <a:rPr lang="en-GB" dirty="0"/>
              <a:t>take the binary representation of the positive number (the magnitude)</a:t>
            </a:r>
          </a:p>
          <a:p>
            <a:pPr lvl="1">
              <a:spcBef>
                <a:spcPts val="0"/>
              </a:spcBef>
            </a:pPr>
            <a:r>
              <a:rPr lang="en-GB" dirty="0"/>
              <a:t>invert all the bits (this is called the one’s complement)</a:t>
            </a:r>
          </a:p>
          <a:p>
            <a:pPr lvl="1">
              <a:spcBef>
                <a:spcPts val="0"/>
              </a:spcBef>
            </a:pPr>
            <a:r>
              <a:rPr lang="en-GB" dirty="0"/>
              <a:t>add 1 to the result</a:t>
            </a:r>
          </a:p>
          <a:p>
            <a:pPr lvl="1">
              <a:spcBef>
                <a:spcPts val="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dirty="0"/>
          </a:p>
          <a:p>
            <a:pPr lvl="1">
              <a:spcBef>
                <a:spcPts val="600"/>
              </a:spcBef>
            </a:pPr>
            <a:endParaRPr lang="en-GB" sz="800" dirty="0"/>
          </a:p>
          <a:p>
            <a:pPr>
              <a:spcBef>
                <a:spcPts val="600"/>
              </a:spcBef>
            </a:pPr>
            <a:r>
              <a:rPr lang="en-GB" dirty="0"/>
              <a:t>We can reverse the procedure to get the magnitude of a negative number</a:t>
            </a:r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3967784-5627-5E4B-4A87-366A58D93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4" y="2327423"/>
            <a:ext cx="6154271" cy="75071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798EF0F-AC65-80B9-F2C5-5922B17B3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41" y="3692558"/>
            <a:ext cx="6907306" cy="106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8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Two’s complement representation (4)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8436"/>
            <a:ext cx="8818500" cy="5128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When a two’s complement number is </a:t>
            </a:r>
            <a:r>
              <a:rPr lang="en-GB" b="1" dirty="0"/>
              <a:t>extended to more bits</a:t>
            </a:r>
            <a:r>
              <a:rPr lang="en-GB" dirty="0"/>
              <a:t>, the sign bit must be copied into the most significant bit positions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b="1" dirty="0"/>
              <a:t>sign extension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>
              <a:spcBef>
                <a:spcPts val="0"/>
              </a:spcBef>
            </a:pPr>
            <a:endParaRPr lang="en-GB" dirty="0"/>
          </a:p>
          <a:p>
            <a:pPr lvl="1">
              <a:spcBef>
                <a:spcPts val="0"/>
              </a:spcBef>
            </a:pPr>
            <a:endParaRPr lang="en-GB" dirty="0"/>
          </a:p>
          <a:p>
            <a:r>
              <a:rPr lang="en-GB" dirty="0"/>
              <a:t>Comparison: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78FC19A-AD98-00D6-0359-170D9740B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4155369"/>
            <a:ext cx="8522897" cy="188692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B87FFEB-79C0-E3F7-4AF5-D0EC708E4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93" y="1875012"/>
            <a:ext cx="6925235" cy="12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49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Detecting Overflow in Signed Addition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25825"/>
            <a:ext cx="8818500" cy="4870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Cannot detect overflow by just checking the final carry (unlike unsigned).</a:t>
            </a:r>
          </a:p>
          <a:p>
            <a:r>
              <a:rPr lang="en-GB" dirty="0"/>
              <a:t>Overflow happens only when adding two numbers with the same sign.</a:t>
            </a:r>
          </a:p>
          <a:p>
            <a:r>
              <a:rPr lang="en-GB" dirty="0"/>
              <a:t>Rule of thumb:</a:t>
            </a:r>
          </a:p>
          <a:p>
            <a:pPr lvl="1"/>
            <a:r>
              <a:rPr lang="en-GB" dirty="0"/>
              <a:t>positive + negative or negative + positive  -&gt; no overflow</a:t>
            </a:r>
          </a:p>
          <a:p>
            <a:pPr lvl="1"/>
            <a:r>
              <a:rPr lang="en-GB" dirty="0"/>
              <a:t>positive + positive -&gt; must stay positive</a:t>
            </a:r>
          </a:p>
          <a:p>
            <a:pPr lvl="1"/>
            <a:r>
              <a:rPr lang="en-GB" dirty="0"/>
              <a:t>negative + negative -&gt; must stay negative</a:t>
            </a:r>
          </a:p>
          <a:p>
            <a:pPr lvl="1"/>
            <a:r>
              <a:rPr lang="en-GB" dirty="0"/>
              <a:t>if the result flips sign, the true value exceeded the representable range -&gt; overflow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F4EECBB-32C6-8AAF-FE8B-FD6EDD33F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89" y="3850866"/>
            <a:ext cx="8334221" cy="156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99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/>
              <a:t>Multiplication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243432" y="1212536"/>
            <a:ext cx="8818500" cy="5099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noProof="0" dirty="0"/>
              <a:t>Multiplication of </a:t>
            </a:r>
            <a:r>
              <a:rPr lang="en-GB" b="1" noProof="0" dirty="0"/>
              <a:t>unsigned binary numbers </a:t>
            </a:r>
            <a:r>
              <a:rPr lang="en-GB" noProof="0" dirty="0"/>
              <a:t>is like decimal multiplication but involves only 1 and 0 </a:t>
            </a:r>
          </a:p>
          <a:p>
            <a:pPr lvl="1">
              <a:lnSpc>
                <a:spcPct val="100000"/>
              </a:lnSpc>
            </a:pPr>
            <a:r>
              <a:rPr lang="en-GB" noProof="0" dirty="0"/>
              <a:t>partial products are formed by multiplying a single digit of the multiplier with the entire multiplicand</a:t>
            </a:r>
          </a:p>
          <a:p>
            <a:pPr lvl="1">
              <a:lnSpc>
                <a:spcPct val="100000"/>
              </a:lnSpc>
            </a:pPr>
            <a:r>
              <a:rPr lang="en-GB" noProof="0" dirty="0"/>
              <a:t>the shifted partial products are summed to form the result</a:t>
            </a:r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r>
              <a:rPr lang="en-GB" noProof="0" dirty="0"/>
              <a:t>The result of multiplying an M-bit number by an N-bit number may require up to M+N bits</a:t>
            </a:r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r>
              <a:rPr lang="en-GB" b="1" noProof="0" dirty="0"/>
              <a:t>Partial products in the binary case are either the multiplicand or all 0</a:t>
            </a:r>
          </a:p>
          <a:p>
            <a:pPr marL="5905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sz="1100" noProof="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A34A385-508D-AB2C-CCFB-9CD601B0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88" y="2714529"/>
            <a:ext cx="5029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Fractional Numbers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926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Computers operate on both integers and fractions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we have only considered representing signed or unsigned integers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fixed- and floating-point number systems that can represent rational numbers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Fixed-point numbers </a:t>
            </a:r>
            <a:r>
              <a:rPr lang="en-GB" dirty="0"/>
              <a:t>are analogous to decimals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some of the bits represent the integer part, and the rest represent the fraction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Floating-point numbers </a:t>
            </a:r>
            <a:r>
              <a:rPr lang="en-GB" dirty="0"/>
              <a:t>are analogous to scientific notation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with a mantissa and an exponent</a:t>
            </a:r>
          </a:p>
        </p:txBody>
      </p:sp>
    </p:spTree>
    <p:extLst>
      <p:ext uri="{BB962C8B-B14F-4D97-AF65-F5344CB8AC3E}">
        <p14:creationId xmlns:p14="http://schemas.microsoft.com/office/powerpoint/2010/main" val="451037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Fixed-Point Number Systems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926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It has an implied </a:t>
            </a:r>
            <a:r>
              <a:rPr lang="en-GB" b="1" dirty="0"/>
              <a:t>binary point </a:t>
            </a:r>
            <a:r>
              <a:rPr lang="en-GB" dirty="0"/>
              <a:t>between the integer and fraction bits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analogous to the point between the integer and fraction digits of a decimal number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0110.1100 = 2</a:t>
            </a:r>
            <a:r>
              <a:rPr lang="en-GB" baseline="30000" dirty="0"/>
              <a:t>2</a:t>
            </a:r>
            <a:r>
              <a:rPr lang="en-GB" dirty="0"/>
              <a:t>+2</a:t>
            </a:r>
            <a:r>
              <a:rPr lang="en-GB" baseline="30000" dirty="0"/>
              <a:t>1</a:t>
            </a:r>
            <a:r>
              <a:rPr lang="en-GB" dirty="0"/>
              <a:t>+2</a:t>
            </a:r>
            <a:r>
              <a:rPr lang="en-GB" baseline="30000" dirty="0"/>
              <a:t>-1</a:t>
            </a:r>
            <a:r>
              <a:rPr lang="en-GB" dirty="0"/>
              <a:t>+2</a:t>
            </a:r>
            <a:r>
              <a:rPr lang="en-GB" baseline="30000" dirty="0"/>
              <a:t>-2</a:t>
            </a:r>
            <a:r>
              <a:rPr lang="en-GB" dirty="0"/>
              <a:t> = 6.75</a:t>
            </a:r>
          </a:p>
          <a:p>
            <a:pPr lvl="1">
              <a:lnSpc>
                <a:spcPct val="100000"/>
              </a:lnSpc>
            </a:pPr>
            <a:endParaRPr lang="en-GB" sz="500" dirty="0"/>
          </a:p>
          <a:p>
            <a:r>
              <a:rPr lang="en-GB" dirty="0"/>
              <a:t>Signed fixed-point numbers can use either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sign/magnitude notation: the most significant bit is used to indicate the sign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-2.375 = 1010.0110</a:t>
            </a:r>
            <a:endParaRPr lang="en-GB" baseline="-25000" dirty="0"/>
          </a:p>
          <a:p>
            <a:pPr lvl="1">
              <a:lnSpc>
                <a:spcPct val="100000"/>
              </a:lnSpc>
            </a:pPr>
            <a:r>
              <a:rPr lang="en-GB" dirty="0"/>
              <a:t>two’s complement: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-2.375 = 1101.1010</a:t>
            </a:r>
          </a:p>
          <a:p>
            <a:endParaRPr lang="en-GB" sz="500" dirty="0"/>
          </a:p>
          <a:p>
            <a:r>
              <a:rPr lang="en-GB" dirty="0"/>
              <a:t>Notice that fixed-point numbers are </a:t>
            </a:r>
            <a:r>
              <a:rPr lang="en-GB" b="1" dirty="0"/>
              <a:t>just a collection of bits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there is </a:t>
            </a:r>
            <a:r>
              <a:rPr lang="en-GB" b="1" dirty="0"/>
              <a:t>no way of knowing the existence of the binary point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only through agreement of those people interpreting the number</a:t>
            </a:r>
          </a:p>
          <a:p>
            <a:r>
              <a:rPr lang="en-GB" dirty="0"/>
              <a:t>Standard formats </a:t>
            </a:r>
          </a:p>
          <a:p>
            <a:pPr lvl="1">
              <a:lnSpc>
                <a:spcPct val="100000"/>
              </a:lnSpc>
            </a:pPr>
            <a:r>
              <a:rPr lang="en-GB" b="1" dirty="0" err="1"/>
              <a:t>Ua.b</a:t>
            </a:r>
            <a:r>
              <a:rPr lang="en-GB" dirty="0"/>
              <a:t> unsigned fixed-point number with a integer bits and b fraction bits </a:t>
            </a:r>
          </a:p>
          <a:p>
            <a:pPr lvl="1">
              <a:lnSpc>
                <a:spcPct val="100000"/>
              </a:lnSpc>
            </a:pPr>
            <a:r>
              <a:rPr lang="en-GB" b="1" dirty="0" err="1"/>
              <a:t>Qa.b</a:t>
            </a:r>
            <a:r>
              <a:rPr lang="en-GB" dirty="0"/>
              <a:t> signed (two’s complement) fixed-point number with a integer bits </a:t>
            </a:r>
            <a:r>
              <a:rPr lang="en-GB" i="1" dirty="0"/>
              <a:t>b</a:t>
            </a:r>
            <a:r>
              <a:rPr lang="en-GB" dirty="0"/>
              <a:t> fractional bits</a:t>
            </a:r>
          </a:p>
          <a:p>
            <a:endParaRPr lang="en-GB" sz="800" dirty="0"/>
          </a:p>
          <a:p>
            <a:r>
              <a:rPr lang="en-GB" dirty="0"/>
              <a:t>Commonly used in </a:t>
            </a:r>
            <a:r>
              <a:rPr lang="en-GB" b="1" dirty="0"/>
              <a:t>digital signal processing</a:t>
            </a:r>
            <a:r>
              <a:rPr lang="en-GB" dirty="0"/>
              <a:t> (DSP), </a:t>
            </a:r>
            <a:r>
              <a:rPr lang="en-GB" b="1" dirty="0"/>
              <a:t>graphics</a:t>
            </a:r>
            <a:r>
              <a:rPr lang="en-GB" dirty="0"/>
              <a:t>, and </a:t>
            </a:r>
            <a:r>
              <a:rPr lang="en-GB" b="1" dirty="0"/>
              <a:t>machine learning</a:t>
            </a:r>
            <a:r>
              <a:rPr lang="en-GB" dirty="0"/>
              <a:t> applications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Q1.15 is the most common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Q1.31 sometimes used for higher precision intermediate results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U8.8 sometimes used for sensor readings</a:t>
            </a:r>
          </a:p>
          <a:p>
            <a:pPr marL="1206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16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17126"/>
            <a:ext cx="8264129" cy="5191250"/>
          </a:xfrm>
        </p:spPr>
        <p:txBody>
          <a:bodyPr/>
          <a:lstStyle/>
          <a:p>
            <a:r>
              <a:rPr lang="en-GB" dirty="0"/>
              <a:t>Number Systems</a:t>
            </a:r>
          </a:p>
          <a:p>
            <a:pPr lvl="1"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 lvl="1">
              <a:spcBef>
                <a:spcPts val="0"/>
              </a:spcBef>
            </a:pPr>
            <a:r>
              <a:rPr lang="en-GB" dirty="0"/>
              <a:t>Binary Numbers</a:t>
            </a:r>
          </a:p>
          <a:p>
            <a:pPr lvl="1">
              <a:spcBef>
                <a:spcPts val="0"/>
              </a:spcBef>
            </a:pPr>
            <a:r>
              <a:rPr lang="en-GB" dirty="0"/>
              <a:t>Decimal to binary conversion</a:t>
            </a:r>
          </a:p>
          <a:p>
            <a:pPr lvl="1">
              <a:spcBef>
                <a:spcPts val="0"/>
              </a:spcBef>
            </a:pPr>
            <a:r>
              <a:rPr lang="en-GB" dirty="0"/>
              <a:t>Hexadecimal Numbers</a:t>
            </a:r>
          </a:p>
          <a:p>
            <a:pPr lvl="1">
              <a:spcBef>
                <a:spcPts val="0"/>
              </a:spcBef>
            </a:pPr>
            <a:endParaRPr lang="en-GB" sz="1000" dirty="0"/>
          </a:p>
          <a:p>
            <a:r>
              <a:rPr lang="en-GB" dirty="0"/>
              <a:t>Data Units and Scaling</a:t>
            </a:r>
          </a:p>
          <a:p>
            <a:pPr lvl="1">
              <a:spcBef>
                <a:spcPts val="0"/>
              </a:spcBef>
            </a:pPr>
            <a:r>
              <a:rPr lang="en-GB" dirty="0"/>
              <a:t>Bytes, nibble and words</a:t>
            </a:r>
          </a:p>
          <a:p>
            <a:pPr lvl="1">
              <a:spcBef>
                <a:spcPts val="0"/>
              </a:spcBef>
            </a:pPr>
            <a:r>
              <a:rPr lang="en-GB" dirty="0"/>
              <a:t>Kilo, Mega and Giga</a:t>
            </a:r>
          </a:p>
          <a:p>
            <a:endParaRPr lang="en-GB" sz="1000" dirty="0"/>
          </a:p>
          <a:p>
            <a:r>
              <a:rPr lang="en-GB" dirty="0"/>
              <a:t>Arithmetic with Binary Numbers</a:t>
            </a:r>
          </a:p>
          <a:p>
            <a:pPr lvl="1">
              <a:spcBef>
                <a:spcPts val="0"/>
              </a:spcBef>
            </a:pPr>
            <a:r>
              <a:rPr lang="en-GB" dirty="0"/>
              <a:t>Binary addition</a:t>
            </a:r>
          </a:p>
          <a:p>
            <a:pPr lvl="1">
              <a:spcBef>
                <a:spcPts val="0"/>
              </a:spcBef>
            </a:pPr>
            <a:r>
              <a:rPr lang="en-GB" dirty="0"/>
              <a:t>Sign/magnitude numbers</a:t>
            </a:r>
          </a:p>
          <a:p>
            <a:pPr lvl="1">
              <a:spcBef>
                <a:spcPts val="0"/>
              </a:spcBef>
            </a:pPr>
            <a:r>
              <a:rPr lang="en-GB" dirty="0"/>
              <a:t>Two’s complement format</a:t>
            </a:r>
          </a:p>
          <a:p>
            <a:pPr lvl="1">
              <a:spcBef>
                <a:spcPts val="0"/>
              </a:spcBef>
            </a:pPr>
            <a:r>
              <a:rPr lang="en-GB" dirty="0"/>
              <a:t>Multiplication</a:t>
            </a:r>
          </a:p>
          <a:p>
            <a:pPr lvl="1">
              <a:spcBef>
                <a:spcPts val="0"/>
              </a:spcBef>
            </a:pPr>
            <a:endParaRPr lang="en-GB" sz="1000" dirty="0"/>
          </a:p>
          <a:p>
            <a:r>
              <a:rPr lang="en-GB" dirty="0"/>
              <a:t>Fractional Numbers</a:t>
            </a:r>
          </a:p>
          <a:p>
            <a:pPr lvl="1">
              <a:spcBef>
                <a:spcPts val="0"/>
              </a:spcBef>
            </a:pPr>
            <a:r>
              <a:rPr lang="en-GB" dirty="0"/>
              <a:t>Fixed-Point Number Systems	</a:t>
            </a:r>
          </a:p>
          <a:p>
            <a:pPr lvl="1">
              <a:spcBef>
                <a:spcPts val="0"/>
              </a:spcBef>
            </a:pPr>
            <a:r>
              <a:rPr lang="en-GB" dirty="0"/>
              <a:t>Floating-Point Number Systems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Floating-Point Number Systems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noProof="0" dirty="0"/>
              <a:t>Analogous to </a:t>
            </a:r>
            <a:r>
              <a:rPr lang="en-GB" b="1" noProof="0" dirty="0"/>
              <a:t>scientific notation:</a:t>
            </a:r>
          </a:p>
          <a:p>
            <a:endParaRPr lang="en-GB" b="1" noProof="0" dirty="0"/>
          </a:p>
          <a:p>
            <a:endParaRPr lang="en-GB" b="1" noProof="0" dirty="0"/>
          </a:p>
          <a:p>
            <a:endParaRPr lang="en-GB" noProof="0" dirty="0"/>
          </a:p>
          <a:p>
            <a:pPr marL="120650" indent="0">
              <a:buNone/>
            </a:pPr>
            <a:endParaRPr lang="en-GB" noProof="0" dirty="0"/>
          </a:p>
          <a:p>
            <a:pPr lvl="1"/>
            <a:r>
              <a:rPr lang="en-GB" dirty="0"/>
              <a:t>t</a:t>
            </a:r>
            <a:r>
              <a:rPr lang="en-GB" noProof="0" dirty="0"/>
              <a:t>he </a:t>
            </a:r>
            <a:r>
              <a:rPr lang="en-GB" b="1" noProof="0" dirty="0"/>
              <a:t>decimal point “floats" </a:t>
            </a:r>
            <a:r>
              <a:rPr lang="en-GB" noProof="0" dirty="0"/>
              <a:t>to the position right after the most significant digit</a:t>
            </a:r>
          </a:p>
          <a:p>
            <a:pPr lvl="1"/>
            <a:r>
              <a:rPr lang="en-GB" dirty="0"/>
              <a:t>a</a:t>
            </a:r>
            <a:r>
              <a:rPr lang="en-GB" noProof="0" dirty="0" err="1"/>
              <a:t>llow</a:t>
            </a:r>
            <a:r>
              <a:rPr lang="en-GB" noProof="0" dirty="0"/>
              <a:t> the representation of </a:t>
            </a:r>
            <a:r>
              <a:rPr lang="en-GB" b="1" noProof="0" dirty="0"/>
              <a:t>very large </a:t>
            </a:r>
            <a:r>
              <a:rPr lang="en-GB" noProof="0" dirty="0"/>
              <a:t>and </a:t>
            </a:r>
            <a:r>
              <a:rPr lang="en-GB" b="1" noProof="0" dirty="0"/>
              <a:t>very small </a:t>
            </a:r>
            <a:r>
              <a:rPr lang="en-GB" noProof="0" dirty="0"/>
              <a:t>numbers</a:t>
            </a:r>
          </a:p>
          <a:p>
            <a:r>
              <a:rPr lang="en-GB" noProof="0" dirty="0"/>
              <a:t>Historically, many incompatible formats -&gt; poor portability</a:t>
            </a:r>
          </a:p>
          <a:p>
            <a:r>
              <a:rPr lang="en-GB" b="1" noProof="0" dirty="0"/>
              <a:t>IEEE 754 (1985)</a:t>
            </a:r>
            <a:r>
              <a:rPr lang="en-GB" noProof="0" dirty="0"/>
              <a:t> introduced a universal standard: 32-bit single precision</a:t>
            </a:r>
          </a:p>
          <a:p>
            <a:endParaRPr lang="en-GB" dirty="0"/>
          </a:p>
          <a:p>
            <a:endParaRPr lang="en-GB" noProof="0" dirty="0"/>
          </a:p>
          <a:p>
            <a:endParaRPr lang="en-GB" dirty="0"/>
          </a:p>
          <a:p>
            <a:endParaRPr lang="en-GB" noProof="0" dirty="0"/>
          </a:p>
          <a:p>
            <a:endParaRPr lang="en-GB" noProof="0" dirty="0"/>
          </a:p>
          <a:p>
            <a:endParaRPr lang="en-GB" sz="1600" noProof="0" dirty="0"/>
          </a:p>
          <a:p>
            <a:r>
              <a:rPr lang="en-GB" noProof="0" dirty="0"/>
              <a:t>Special cases:</a:t>
            </a:r>
          </a:p>
          <a:p>
            <a:endParaRPr lang="en-GB" noProof="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1D7BA78-FAF3-08C1-6006-F53433B1A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71" y="1385305"/>
            <a:ext cx="5786718" cy="120906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54BA3B-862A-C96F-40A7-A875FF9DB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639" y="5559178"/>
            <a:ext cx="3467100" cy="11303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7794C13-0708-6CF0-17DB-F0CE04F87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71" y="3737256"/>
            <a:ext cx="6875929" cy="17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98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Floating-Point Number Systems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2407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So far, we have examined 32-bit floating-point numbers	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single-precision (</a:t>
            </a:r>
            <a:r>
              <a:rPr lang="en-GB" b="1" dirty="0"/>
              <a:t>float</a:t>
            </a:r>
            <a:r>
              <a:rPr lang="en-GB" dirty="0"/>
              <a:t>) </a:t>
            </a:r>
          </a:p>
          <a:p>
            <a:endParaRPr lang="en-GB" dirty="0"/>
          </a:p>
          <a:p>
            <a:r>
              <a:rPr lang="en-GB" dirty="0"/>
              <a:t>The IEEE 754 standard also defines other types </a:t>
            </a:r>
          </a:p>
          <a:p>
            <a:pPr marL="590550" lvl="1" indent="0">
              <a:lnSpc>
                <a:spcPct val="100000"/>
              </a:lnSpc>
              <a:buNone/>
            </a:pPr>
            <a:endParaRPr lang="en-GB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Today, </a:t>
            </a:r>
            <a:r>
              <a:rPr lang="en-GB" b="1" dirty="0"/>
              <a:t>growing importance of machine learning</a:t>
            </a:r>
            <a:r>
              <a:rPr lang="en-GB" dirty="0"/>
              <a:t>, new formats are emerging: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Google BFloat16 (exponent: 8 bits, mantissa: 8 bits)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IMB DLFloat16 (exponent: 6 bits, mantissa: 10 bits)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NVIDIA FP8 (exponent: 4 bits, mantissa: 4 bits)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Tesla CFloat8 (exponent: 5 bits, mantissa: 4 bits)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NVIDIA FP4 (introduced in GPU Blackwell in 2024)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C0C434E-1CC5-3A2C-396B-74DF4971E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23" y="2398673"/>
            <a:ext cx="4127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3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Decimal Numbers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98610" y="1167715"/>
            <a:ext cx="8818500" cy="5304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elementary school, we learned to do arithmetic in decimal</a:t>
            </a:r>
          </a:p>
          <a:p>
            <a:pPr lvl="1"/>
            <a:r>
              <a:rPr lang="en-GB" dirty="0"/>
              <a:t>just as we have ten fingers, there are </a:t>
            </a:r>
            <a:r>
              <a:rPr lang="en-GB" b="1" dirty="0"/>
              <a:t>ten digits</a:t>
            </a:r>
            <a:r>
              <a:rPr lang="en-GB" dirty="0"/>
              <a:t>: 0, 1, 2, …, 9</a:t>
            </a:r>
          </a:p>
          <a:p>
            <a:pPr lvl="1"/>
            <a:endParaRPr lang="en-GB" dirty="0"/>
          </a:p>
          <a:p>
            <a:r>
              <a:rPr lang="en-GB" dirty="0"/>
              <a:t>Decimal digits are joined together to form longer numbers</a:t>
            </a:r>
          </a:p>
          <a:p>
            <a:pPr lvl="1"/>
            <a:r>
              <a:rPr lang="en-GB" dirty="0"/>
              <a:t>each column has ten times the weight of the previous column</a:t>
            </a:r>
          </a:p>
          <a:p>
            <a:pPr lvl="1"/>
            <a:r>
              <a:rPr lang="en-GB" dirty="0"/>
              <a:t>from right to left, the column weights are 1, 10, 100, 1000, and so 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Decimal numbers are referred to as </a:t>
            </a:r>
            <a:r>
              <a:rPr lang="en-GB" b="1" dirty="0"/>
              <a:t>base 10</a:t>
            </a:r>
          </a:p>
          <a:p>
            <a:r>
              <a:rPr lang="en-GB" dirty="0"/>
              <a:t>An N-digit decimal number represents one of 10</a:t>
            </a:r>
            <a:r>
              <a:rPr lang="en-GB" baseline="30000" dirty="0"/>
              <a:t>N</a:t>
            </a:r>
            <a:r>
              <a:rPr lang="en-GB" dirty="0"/>
              <a:t> possibilities</a:t>
            </a:r>
          </a:p>
          <a:p>
            <a:pPr lvl="1"/>
            <a:r>
              <a:rPr lang="en-GB" b="1" dirty="0"/>
              <a:t>range of the number</a:t>
            </a:r>
            <a:endParaRPr lang="en-GB" dirty="0"/>
          </a:p>
          <a:p>
            <a:pPr lvl="1"/>
            <a:r>
              <a:rPr lang="en-GB" dirty="0"/>
              <a:t>a three-digit number represents one of 1000 possibilities in the range 0 to 999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A2797AE-222D-581B-6BB9-DBA4EC029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11" y="2949153"/>
            <a:ext cx="6634070" cy="229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Bits</a:t>
            </a:r>
            <a:r>
              <a:rPr lang="en-GB" dirty="0"/>
              <a:t> are joined together to form </a:t>
            </a:r>
            <a:r>
              <a:rPr lang="en-GB" b="1" dirty="0"/>
              <a:t>binary numbers</a:t>
            </a:r>
          </a:p>
          <a:p>
            <a:pPr lvl="1"/>
            <a:r>
              <a:rPr lang="en-GB" dirty="0"/>
              <a:t>a column of a binary number has twice the weight of the previous column (</a:t>
            </a:r>
            <a:r>
              <a:rPr lang="en-GB" b="1" dirty="0"/>
              <a:t>base 2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1, 2, 4, 8, 16, 32, 64, 128, 256, 512, 1.024, 2.048, 4.096, 8.192, 16.384, 32.768, 65.536</a:t>
            </a:r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sz="500" dirty="0"/>
          </a:p>
          <a:p>
            <a:pPr>
              <a:spcBef>
                <a:spcPts val="600"/>
              </a:spcBef>
            </a:pPr>
            <a:endParaRPr lang="en-GB" sz="500" dirty="0"/>
          </a:p>
          <a:p>
            <a:pPr>
              <a:spcBef>
                <a:spcPts val="600"/>
              </a:spcBef>
            </a:pPr>
            <a:endParaRPr lang="en-GB" sz="500" dirty="0"/>
          </a:p>
          <a:p>
            <a:pPr>
              <a:spcBef>
                <a:spcPts val="600"/>
              </a:spcBef>
            </a:pPr>
            <a:r>
              <a:rPr lang="en-GB" dirty="0"/>
              <a:t>An </a:t>
            </a:r>
            <a:r>
              <a:rPr lang="en-GB" b="1" dirty="0"/>
              <a:t>N-bit number</a:t>
            </a:r>
            <a:r>
              <a:rPr lang="en-GB" dirty="0"/>
              <a:t> represents one of </a:t>
            </a:r>
            <a:r>
              <a:rPr lang="en-GB" b="1" dirty="0"/>
              <a:t>2</a:t>
            </a:r>
            <a:r>
              <a:rPr lang="en-GB" b="1" baseline="30000" dirty="0"/>
              <a:t>N</a:t>
            </a:r>
            <a:r>
              <a:rPr lang="en-GB" b="1" dirty="0"/>
              <a:t> possibilities</a:t>
            </a:r>
            <a:endParaRPr lang="en-GB" b="1" baseline="30000" dirty="0"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Numbers</a:t>
            </a:r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0A9195B-913D-EF49-3DD3-3B72CC33F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37" y="1962034"/>
            <a:ext cx="6471262" cy="1988600"/>
          </a:xfrm>
          <a:prstGeom prst="rect">
            <a:avLst/>
          </a:prstGeom>
        </p:spPr>
      </p:pic>
      <p:pic>
        <p:nvPicPr>
          <p:cNvPr id="10" name="Immagine 9" descr="Immagine che contiene testo, numero, Carattere, schermata&#10;&#10;Il contenuto generato dall'IA potrebbe non essere corretto.">
            <a:extLst>
              <a:ext uri="{FF2B5EF4-FFF2-40B4-BE49-F238E27FC236}">
                <a16:creationId xmlns:a16="http://schemas.microsoft.com/office/drawing/2014/main" id="{39247DD4-4A21-71ED-0E52-F3817EB09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71" y="4364691"/>
            <a:ext cx="2135112" cy="22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5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Decimal to binary conversion (1)</a:t>
            </a:r>
            <a:endParaRPr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6243295-17B0-CF21-6016-D7ED23787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59" y="1108511"/>
            <a:ext cx="7194176" cy="551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3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D84AF826-F262-3901-ACC0-F5D241273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1210789A-B65A-945B-B90E-D150763418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Decimal to binary conversion (2)</a:t>
            </a:r>
            <a:endParaRPr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F4B3D43-0277-2E84-B85A-AC3E3B470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0" y="1213527"/>
            <a:ext cx="6763871" cy="487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6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Hexadecimal Numbers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2"/>
            <a:ext cx="8818500" cy="5590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Writing long binary numbers becomes </a:t>
            </a:r>
            <a:r>
              <a:rPr lang="en-GB" b="1" dirty="0"/>
              <a:t>tedious</a:t>
            </a:r>
            <a:r>
              <a:rPr lang="en-GB" dirty="0"/>
              <a:t> and </a:t>
            </a:r>
            <a:r>
              <a:rPr lang="en-GB" b="1" dirty="0"/>
              <a:t>prone to error</a:t>
            </a:r>
          </a:p>
          <a:p>
            <a:r>
              <a:rPr lang="en-GB" dirty="0"/>
              <a:t>Notice: a </a:t>
            </a:r>
            <a:r>
              <a:rPr lang="en-GB" b="1" dirty="0"/>
              <a:t>group of four bits</a:t>
            </a:r>
            <a:r>
              <a:rPr lang="en-GB" dirty="0"/>
              <a:t> represents one of 2</a:t>
            </a:r>
            <a:r>
              <a:rPr lang="en-GB" baseline="30000" dirty="0"/>
              <a:t>4</a:t>
            </a:r>
            <a:r>
              <a:rPr lang="en-GB" dirty="0"/>
              <a:t> = 16 possibilities</a:t>
            </a:r>
          </a:p>
          <a:p>
            <a:pPr lvl="1">
              <a:spcBef>
                <a:spcPts val="0"/>
              </a:spcBef>
            </a:pPr>
            <a:r>
              <a:rPr lang="en-GB" dirty="0"/>
              <a:t>it is convenient to work in </a:t>
            </a:r>
            <a:r>
              <a:rPr lang="en-GB" b="1" dirty="0"/>
              <a:t>base 16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digits 0 to 9</a:t>
            </a:r>
            <a:r>
              <a:rPr lang="en-GB" dirty="0"/>
              <a:t> along with the </a:t>
            </a:r>
            <a:r>
              <a:rPr lang="en-GB" b="1" dirty="0"/>
              <a:t>letters A to F</a:t>
            </a:r>
            <a:endParaRPr lang="en-GB" dirty="0"/>
          </a:p>
          <a:p>
            <a:pPr>
              <a:spcBef>
                <a:spcPts val="600"/>
              </a:spcBef>
            </a:pPr>
            <a:r>
              <a:rPr lang="en-GB" dirty="0"/>
              <a:t>Each hexadecimal digit directly corresponds to four binary digits</a:t>
            </a:r>
          </a:p>
        </p:txBody>
      </p:sp>
      <p:pic>
        <p:nvPicPr>
          <p:cNvPr id="3" name="Immagine 2" descr="Immagine che contiene testo, numero, schermata, ricevuta&#10;&#10;Il contenuto generato dall'IA potrebbe non essere corretto.">
            <a:extLst>
              <a:ext uri="{FF2B5EF4-FFF2-40B4-BE49-F238E27FC236}">
                <a16:creationId xmlns:a16="http://schemas.microsoft.com/office/drawing/2014/main" id="{6DD67C5A-882F-7DE1-0164-CC759465A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79" y="2766252"/>
            <a:ext cx="3595991" cy="386763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1F1BFCC-6556-D288-4216-7F9B327C5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876" y="2766251"/>
            <a:ext cx="2157879" cy="185344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38BF62C-393B-DDF9-7EF9-6DEE02EF2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632" y="4780434"/>
            <a:ext cx="1904367" cy="185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8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Bytes, nibble and words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9720"/>
            <a:ext cx="8818500" cy="5575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 group of </a:t>
            </a:r>
            <a:r>
              <a:rPr lang="en-GB" b="1" dirty="0"/>
              <a:t>eight bits</a:t>
            </a:r>
            <a:r>
              <a:rPr lang="en-GB" dirty="0"/>
              <a:t> is called </a:t>
            </a:r>
            <a:r>
              <a:rPr lang="en-GB" b="1" dirty="0"/>
              <a:t>byte</a:t>
            </a:r>
          </a:p>
          <a:p>
            <a:pPr lvl="1">
              <a:spcBef>
                <a:spcPts val="0"/>
              </a:spcBef>
            </a:pPr>
            <a:r>
              <a:rPr lang="en-GB" dirty="0"/>
              <a:t>it represents one of </a:t>
            </a:r>
            <a:r>
              <a:rPr lang="en-GB" b="1" dirty="0"/>
              <a:t>2</a:t>
            </a:r>
            <a:r>
              <a:rPr lang="en-GB" b="1" baseline="30000" dirty="0"/>
              <a:t>8</a:t>
            </a:r>
            <a:r>
              <a:rPr lang="en-GB" b="1" dirty="0"/>
              <a:t> = 256 </a:t>
            </a:r>
            <a:r>
              <a:rPr lang="en-GB" dirty="0"/>
              <a:t>possibilities</a:t>
            </a:r>
          </a:p>
          <a:p>
            <a:pPr lvl="1">
              <a:spcBef>
                <a:spcPts val="0"/>
              </a:spcBef>
            </a:pPr>
            <a:r>
              <a:rPr lang="en-GB" dirty="0"/>
              <a:t>size of objects stored in memories is measured in bytes</a:t>
            </a:r>
          </a:p>
          <a:p>
            <a:pPr lvl="1">
              <a:spcBef>
                <a:spcPts val="0"/>
              </a:spcBef>
            </a:pPr>
            <a:endParaRPr lang="en-GB" dirty="0"/>
          </a:p>
          <a:p>
            <a:r>
              <a:rPr lang="en-GB" dirty="0"/>
              <a:t>A group of </a:t>
            </a:r>
            <a:r>
              <a:rPr lang="en-GB" b="1" dirty="0"/>
              <a:t>four bits </a:t>
            </a:r>
            <a:r>
              <a:rPr lang="en-GB" dirty="0"/>
              <a:t>is called </a:t>
            </a:r>
            <a:r>
              <a:rPr lang="en-GB" b="1" dirty="0"/>
              <a:t>nibble</a:t>
            </a:r>
          </a:p>
          <a:p>
            <a:pPr lvl="1"/>
            <a:r>
              <a:rPr lang="en-GB" dirty="0"/>
              <a:t>it represents one of </a:t>
            </a:r>
            <a:r>
              <a:rPr lang="en-GB" b="1" dirty="0"/>
              <a:t>2</a:t>
            </a:r>
            <a:r>
              <a:rPr lang="en-GB" b="1" baseline="30000" dirty="0"/>
              <a:t>4 </a:t>
            </a:r>
            <a:r>
              <a:rPr lang="en-GB" b="1" dirty="0"/>
              <a:t>= 16 </a:t>
            </a:r>
            <a:r>
              <a:rPr lang="en-GB" dirty="0"/>
              <a:t>possibilities </a:t>
            </a:r>
          </a:p>
          <a:p>
            <a:pPr lvl="1"/>
            <a:r>
              <a:rPr lang="en-GB" dirty="0"/>
              <a:t>a hexadecimal digit stores one nibble </a:t>
            </a:r>
          </a:p>
          <a:p>
            <a:endParaRPr lang="en-GB" dirty="0"/>
          </a:p>
          <a:p>
            <a:r>
              <a:rPr lang="en-GB" dirty="0"/>
              <a:t>Microprocessors handle data in chunks called </a:t>
            </a:r>
            <a:r>
              <a:rPr lang="en-GB" b="1" dirty="0"/>
              <a:t>words</a:t>
            </a:r>
          </a:p>
          <a:p>
            <a:pPr lvl="1"/>
            <a:r>
              <a:rPr lang="en-GB" dirty="0"/>
              <a:t>the size of a word </a:t>
            </a:r>
            <a:r>
              <a:rPr lang="en-GB" b="1" dirty="0"/>
              <a:t>depends on the architecture</a:t>
            </a:r>
            <a:r>
              <a:rPr lang="en-GB" dirty="0"/>
              <a:t> of the microprocessor</a:t>
            </a:r>
          </a:p>
          <a:p>
            <a:pPr lvl="1"/>
            <a:r>
              <a:rPr lang="en-GB" dirty="0"/>
              <a:t>most computers had </a:t>
            </a:r>
            <a:r>
              <a:rPr lang="en-GB" b="1" dirty="0"/>
              <a:t>64-bit processors </a:t>
            </a:r>
            <a:r>
              <a:rPr lang="en-GB" dirty="0"/>
              <a:t>(64-bit words)</a:t>
            </a:r>
          </a:p>
          <a:p>
            <a:pPr lvl="1"/>
            <a:r>
              <a:rPr lang="en-GB" dirty="0"/>
              <a:t>older computers handling </a:t>
            </a:r>
            <a:r>
              <a:rPr lang="en-GB" b="1" dirty="0"/>
              <a:t>32-bit words </a:t>
            </a:r>
            <a:r>
              <a:rPr lang="en-GB" dirty="0"/>
              <a:t>were also widely available</a:t>
            </a:r>
          </a:p>
          <a:p>
            <a:pPr lvl="1"/>
            <a:endParaRPr lang="en-GB" dirty="0"/>
          </a:p>
          <a:p>
            <a:r>
              <a:rPr lang="en-GB" dirty="0"/>
              <a:t>Within a group of bits…</a:t>
            </a:r>
          </a:p>
          <a:p>
            <a:pPr lvl="1"/>
            <a:r>
              <a:rPr lang="en-GB" dirty="0"/>
              <a:t>…the bit in the </a:t>
            </a:r>
            <a:r>
              <a:rPr lang="en-GB" b="1" dirty="0"/>
              <a:t>first column </a:t>
            </a:r>
            <a:r>
              <a:rPr lang="en-GB" dirty="0"/>
              <a:t>(on the </a:t>
            </a:r>
            <a:r>
              <a:rPr lang="en-GB" b="1" dirty="0"/>
              <a:t>right</a:t>
            </a:r>
            <a:r>
              <a:rPr lang="en-GB" dirty="0"/>
              <a:t>) is called the </a:t>
            </a:r>
            <a:r>
              <a:rPr lang="en-GB" b="1" dirty="0"/>
              <a:t>least significant bit</a:t>
            </a:r>
            <a:r>
              <a:rPr lang="en-GB" dirty="0"/>
              <a:t> (</a:t>
            </a:r>
            <a:r>
              <a:rPr lang="en-GB" dirty="0" err="1"/>
              <a:t>lsb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…the bit at the </a:t>
            </a:r>
            <a:r>
              <a:rPr lang="en-GB" b="1" dirty="0"/>
              <a:t>other end </a:t>
            </a:r>
            <a:r>
              <a:rPr lang="en-GB" dirty="0"/>
              <a:t>(on the </a:t>
            </a:r>
            <a:r>
              <a:rPr lang="en-GB" b="1" dirty="0"/>
              <a:t>left</a:t>
            </a:r>
            <a:r>
              <a:rPr lang="en-GB" dirty="0"/>
              <a:t>) is called the </a:t>
            </a:r>
            <a:r>
              <a:rPr lang="en-GB" b="1" dirty="0"/>
              <a:t>most significant bit</a:t>
            </a:r>
            <a:r>
              <a:rPr lang="en-GB" dirty="0"/>
              <a:t> (</a:t>
            </a:r>
            <a:r>
              <a:rPr lang="en-GB" dirty="0" err="1"/>
              <a:t>msb</a:t>
            </a:r>
            <a:r>
              <a:rPr lang="en-GB" dirty="0"/>
              <a:t>), </a:t>
            </a:r>
          </a:p>
          <a:p>
            <a:pPr>
              <a:spcBef>
                <a:spcPts val="600"/>
              </a:spcBef>
            </a:pPr>
            <a:r>
              <a:rPr lang="en-GB" dirty="0"/>
              <a:t>Similarly, within a word: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least</a:t>
            </a:r>
            <a:r>
              <a:rPr lang="en-GB" b="1" dirty="0"/>
              <a:t> significant byte</a:t>
            </a:r>
            <a:r>
              <a:rPr lang="en-GB" dirty="0"/>
              <a:t> (LSB) </a:t>
            </a:r>
          </a:p>
          <a:p>
            <a:pPr lvl="1"/>
            <a:r>
              <a:rPr lang="en-GB" b="1" dirty="0"/>
              <a:t>most significant byte</a:t>
            </a:r>
            <a:r>
              <a:rPr lang="en-GB" dirty="0"/>
              <a:t> (MSB)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A04E2F9-A4B5-7E2E-0425-886337357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730" y="5599236"/>
            <a:ext cx="2585570" cy="102568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359E7C1-487D-EFB4-54D5-5958593CD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228" y="2015191"/>
            <a:ext cx="3023072" cy="13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7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Kilo, Mega and Giga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465905"/>
            <a:ext cx="8818500" cy="4567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noProof="0" dirty="0"/>
              <a:t>The powers of two line up nicely with powers of ten: </a:t>
            </a:r>
            <a:r>
              <a:rPr lang="en-GB" b="1" noProof="0" dirty="0"/>
              <a:t>2</a:t>
            </a:r>
            <a:r>
              <a:rPr lang="en-GB" b="1" baseline="30000" noProof="0" dirty="0"/>
              <a:t>10</a:t>
            </a:r>
            <a:r>
              <a:rPr lang="en-GB" b="1" noProof="0" dirty="0"/>
              <a:t> = 1024 ≈ 10</a:t>
            </a:r>
            <a:r>
              <a:rPr lang="en-GB" b="1" baseline="30000" noProof="0" dirty="0"/>
              <a:t>3</a:t>
            </a:r>
            <a:r>
              <a:rPr lang="en-GB" noProof="0" dirty="0"/>
              <a:t> </a:t>
            </a:r>
          </a:p>
          <a:p>
            <a:pPr lvl="1"/>
            <a:r>
              <a:rPr lang="en-GB" b="1" noProof="0" dirty="0"/>
              <a:t>kilo </a:t>
            </a:r>
            <a:r>
              <a:rPr lang="en-GB" noProof="0" dirty="0"/>
              <a:t>indicates </a:t>
            </a:r>
            <a:r>
              <a:rPr lang="en-GB" b="1" noProof="0" dirty="0"/>
              <a:t>2</a:t>
            </a:r>
            <a:r>
              <a:rPr lang="en-GB" b="1" baseline="30000" noProof="0" dirty="0"/>
              <a:t>10</a:t>
            </a:r>
            <a:r>
              <a:rPr lang="en-GB" b="1" dirty="0"/>
              <a:t> ≈ 10</a:t>
            </a:r>
            <a:r>
              <a:rPr lang="en-GB" b="1" baseline="30000" dirty="0"/>
              <a:t>3</a:t>
            </a:r>
            <a:r>
              <a:rPr lang="en-GB" dirty="0"/>
              <a:t> </a:t>
            </a:r>
          </a:p>
          <a:p>
            <a:pPr lvl="1"/>
            <a:r>
              <a:rPr lang="en-GB" b="1" noProof="0" dirty="0"/>
              <a:t>mega</a:t>
            </a:r>
            <a:r>
              <a:rPr lang="en-GB" noProof="0" dirty="0"/>
              <a:t> (million) indicates </a:t>
            </a:r>
            <a:r>
              <a:rPr lang="en-GB" b="1" noProof="0" dirty="0"/>
              <a:t>2</a:t>
            </a:r>
            <a:r>
              <a:rPr lang="en-GB" b="1" baseline="30000" noProof="0" dirty="0"/>
              <a:t>20</a:t>
            </a:r>
            <a:r>
              <a:rPr lang="en-GB" b="1" noProof="0" dirty="0"/>
              <a:t> ≈ 10</a:t>
            </a:r>
            <a:r>
              <a:rPr lang="en-GB" b="1" baseline="30000" noProof="0" dirty="0"/>
              <a:t>6</a:t>
            </a:r>
          </a:p>
          <a:p>
            <a:pPr lvl="1">
              <a:spcBef>
                <a:spcPts val="0"/>
              </a:spcBef>
            </a:pPr>
            <a:r>
              <a:rPr lang="en-GB" b="1" noProof="0" dirty="0"/>
              <a:t>giga </a:t>
            </a:r>
            <a:r>
              <a:rPr lang="en-GB" noProof="0" dirty="0"/>
              <a:t>(billion) indicates </a:t>
            </a:r>
            <a:r>
              <a:rPr lang="en-GB" b="1" noProof="0" dirty="0"/>
              <a:t>2</a:t>
            </a:r>
            <a:r>
              <a:rPr lang="en-GB" b="1" baseline="30000" noProof="0" dirty="0"/>
              <a:t>30</a:t>
            </a:r>
            <a:r>
              <a:rPr lang="en-GB" b="1" noProof="0" dirty="0"/>
              <a:t> ≈ 10</a:t>
            </a:r>
            <a:r>
              <a:rPr lang="en-GB" b="1" baseline="30000" noProof="0" dirty="0"/>
              <a:t>9</a:t>
            </a:r>
          </a:p>
          <a:p>
            <a:pPr marL="120650" indent="0">
              <a:buNone/>
            </a:pPr>
            <a:endParaRPr lang="en-GB" sz="900" noProof="0" dirty="0"/>
          </a:p>
          <a:p>
            <a:r>
              <a:rPr lang="en-GB" b="1" noProof="0" dirty="0"/>
              <a:t>IEC</a:t>
            </a:r>
            <a:r>
              <a:rPr lang="en-GB" noProof="0" dirty="0"/>
              <a:t> (International Electrotechnical Commission) makes a distinction</a:t>
            </a:r>
          </a:p>
          <a:p>
            <a:pPr lvl="1">
              <a:spcBef>
                <a:spcPts val="0"/>
              </a:spcBef>
            </a:pPr>
            <a:r>
              <a:rPr lang="en-GB" b="1" noProof="0" dirty="0"/>
              <a:t>kibibyte</a:t>
            </a:r>
            <a:r>
              <a:rPr lang="en-GB" noProof="0" dirty="0"/>
              <a:t> (KiB = 1024 B), </a:t>
            </a:r>
            <a:r>
              <a:rPr lang="en-GB" b="1" noProof="0" dirty="0"/>
              <a:t>mebibyte</a:t>
            </a:r>
            <a:r>
              <a:rPr lang="en-GB" noProof="0" dirty="0"/>
              <a:t> (MiB = 1024^2 B), </a:t>
            </a:r>
            <a:r>
              <a:rPr lang="en-GB" b="1" noProof="0" dirty="0"/>
              <a:t>Gibibyte</a:t>
            </a:r>
            <a:r>
              <a:rPr lang="en-GB" noProof="0" dirty="0"/>
              <a:t> (GiB = 1024^3 B) </a:t>
            </a:r>
          </a:p>
          <a:p>
            <a:pPr lvl="1">
              <a:spcBef>
                <a:spcPts val="0"/>
              </a:spcBef>
            </a:pPr>
            <a:r>
              <a:rPr lang="en-GB" noProof="0" dirty="0"/>
              <a:t>kilobyte (KB = 1000 B), megabyte (MB = 1000^2), gigabyte (GB = 1000^3) </a:t>
            </a:r>
          </a:p>
          <a:p>
            <a:pPr lvl="1">
              <a:spcBef>
                <a:spcPts val="0"/>
              </a:spcBef>
            </a:pPr>
            <a:r>
              <a:rPr lang="en-GB" noProof="0" dirty="0"/>
              <a:t>However, in common usage KB, MB, and GB are still often used with base 2</a:t>
            </a:r>
          </a:p>
          <a:p>
            <a:endParaRPr lang="en-GB" sz="1000" noProof="0" dirty="0"/>
          </a:p>
          <a:p>
            <a:r>
              <a:rPr lang="en-GB" noProof="0" dirty="0"/>
              <a:t>Using these approximation, it is easy to </a:t>
            </a:r>
            <a:r>
              <a:rPr lang="en-GB" b="1" noProof="0" dirty="0"/>
              <a:t>estimate any power of two</a:t>
            </a:r>
          </a:p>
          <a:p>
            <a:pPr lvl="1">
              <a:spcBef>
                <a:spcPts val="0"/>
              </a:spcBef>
            </a:pPr>
            <a:r>
              <a:rPr lang="en-GB" dirty="0"/>
              <a:t>re</a:t>
            </a:r>
            <a:r>
              <a:rPr lang="en-GB" noProof="0" dirty="0"/>
              <a:t>member this: 1, 2, 4, 8, 16, 32, 64, 128, 256, 512</a:t>
            </a:r>
          </a:p>
          <a:p>
            <a:pPr lvl="1"/>
            <a:r>
              <a:rPr lang="en-GB" noProof="0" dirty="0"/>
              <a:t>split the exponent into a multiple of ten and the remainder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2774158-0805-DDE5-602E-04DE880A9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4" y="4990409"/>
            <a:ext cx="3989296" cy="9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89695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2" ma:contentTypeDescription="Creare un nuovo documento." ma:contentTypeScope="" ma:versionID="4c8b1e8002f5a6c880c83187af115cef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618b708abf3b656f834d84e193700042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C3D220-DD37-4202-B620-769B4D200BE0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purl.org/dc/terms/"/>
    <ds:schemaRef ds:uri="e9b5433c-2372-4cb7-8bab-09518096b29b"/>
    <ds:schemaRef ds:uri="http://schemas.microsoft.com/office/infopath/2007/PartnerControls"/>
    <ds:schemaRef ds:uri="http://schemas.openxmlformats.org/package/2006/metadata/core-properties"/>
    <ds:schemaRef ds:uri="3bd0d43f-5e5b-43cd-b6fc-691bd77672c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6BF699B-8A31-4CA3-87CE-C50FF3102B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339F5B-E2B7-465F-9C51-9972825DF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10655</TotalTime>
  <Words>1600</Words>
  <Application>Microsoft Macintosh PowerPoint</Application>
  <PresentationFormat>Presentazione su schermo (4:3)</PresentationFormat>
  <Paragraphs>285</Paragraphs>
  <Slides>21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Economica</vt:lpstr>
      <vt:lpstr>Arial</vt:lpstr>
      <vt:lpstr>Open Sans</vt:lpstr>
      <vt:lpstr>Luxe</vt:lpstr>
      <vt:lpstr>Data Representation</vt:lpstr>
      <vt:lpstr>Index</vt:lpstr>
      <vt:lpstr>Decimal Numbers</vt:lpstr>
      <vt:lpstr>Binary Numbers</vt:lpstr>
      <vt:lpstr>Decimal to binary conversion (1)</vt:lpstr>
      <vt:lpstr>Decimal to binary conversion (2)</vt:lpstr>
      <vt:lpstr>Hexadecimal Numbers</vt:lpstr>
      <vt:lpstr>Bytes, nibble and words</vt:lpstr>
      <vt:lpstr>Kilo, Mega and Giga</vt:lpstr>
      <vt:lpstr>Binary Addition</vt:lpstr>
      <vt:lpstr>Sign/magnitude Numbers</vt:lpstr>
      <vt:lpstr>Two’s complement representation (1)</vt:lpstr>
      <vt:lpstr>Two’s complement representation (2)</vt:lpstr>
      <vt:lpstr>Two’s complement representation (3)</vt:lpstr>
      <vt:lpstr>Two’s complement representation (4)</vt:lpstr>
      <vt:lpstr>Detecting Overflow in Signed Addition</vt:lpstr>
      <vt:lpstr>Multiplication</vt:lpstr>
      <vt:lpstr>Fractional Numbers</vt:lpstr>
      <vt:lpstr>Fixed-Point Number Systems</vt:lpstr>
      <vt:lpstr>Floating-Point Number Systems (1)</vt:lpstr>
      <vt:lpstr>Floating-Point Number Systems (2)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20</cp:revision>
  <dcterms:modified xsi:type="dcterms:W3CDTF">2025-09-04T06:09:07Z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