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9" r:id="rId3"/>
    <p:sldId id="291" r:id="rId4"/>
    <p:sldId id="292" r:id="rId5"/>
    <p:sldId id="293" r:id="rId6"/>
    <p:sldId id="304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577DF-8224-C94B-83B1-76B6D0365435}" v="215" dt="2022-09-05T16:08:47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86241"/>
  </p:normalViewPr>
  <p:slideViewPr>
    <p:cSldViewPr snapToGrid="0" snapToObjects="1">
      <p:cViewPr varScale="1">
        <p:scale>
          <a:sx n="105" d="100"/>
          <a:sy n="105" d="100"/>
        </p:scale>
        <p:origin x="2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CC2577DF-8224-C94B-83B1-76B6D0365435}"/>
    <pc:docChg chg="undo redo custSel addSld delSld modSld">
      <pc:chgData name="Riccardo Berta" userId="c8694f89-bba4-4576-b0a8-456619ca5a8c" providerId="ADAL" clId="{CC2577DF-8224-C94B-83B1-76B6D0365435}" dt="2022-10-07T08:10:19.171" v="4257" actId="2696"/>
      <pc:docMkLst>
        <pc:docMk/>
      </pc:docMkLst>
      <pc:sldChg chg="modSp mod">
        <pc:chgData name="Riccardo Berta" userId="c8694f89-bba4-4576-b0a8-456619ca5a8c" providerId="ADAL" clId="{CC2577DF-8224-C94B-83B1-76B6D0365435}" dt="2022-08-30T13:15:36.250" v="14" actId="20577"/>
        <pc:sldMkLst>
          <pc:docMk/>
          <pc:sldMk cId="0" sldId="256"/>
        </pc:sldMkLst>
        <pc:spChg chg="mod">
          <ac:chgData name="Riccardo Berta" userId="c8694f89-bba4-4576-b0a8-456619ca5a8c" providerId="ADAL" clId="{CC2577DF-8224-C94B-83B1-76B6D0365435}" dt="2022-08-30T13:15:36.250" v="14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mod">
        <pc:chgData name="Riccardo Berta" userId="c8694f89-bba4-4576-b0a8-456619ca5a8c" providerId="ADAL" clId="{CC2577DF-8224-C94B-83B1-76B6D0365435}" dt="2022-09-01T12:19:20.541" v="3336" actId="1076"/>
        <pc:sldMkLst>
          <pc:docMk/>
          <pc:sldMk cId="0" sldId="257"/>
        </pc:sldMkLst>
        <pc:spChg chg="add del">
          <ac:chgData name="Riccardo Berta" userId="c8694f89-bba4-4576-b0a8-456619ca5a8c" providerId="ADAL" clId="{CC2577DF-8224-C94B-83B1-76B6D0365435}" dt="2022-09-01T12:02:01.209" v="3099" actId="478"/>
          <ac:spMkLst>
            <pc:docMk/>
            <pc:sldMk cId="0" sldId="257"/>
            <ac:spMk id="3" creationId="{33605F65-0D4C-97D0-D34D-135FBF39CD60}"/>
          </ac:spMkLst>
        </pc:spChg>
        <pc:spChg chg="mod">
          <ac:chgData name="Riccardo Berta" userId="c8694f89-bba4-4576-b0a8-456619ca5a8c" providerId="ADAL" clId="{CC2577DF-8224-C94B-83B1-76B6D0365435}" dt="2022-09-01T10:01:48.078" v="309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19:20.541" v="3336" actId="1076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CC2577DF-8224-C94B-83B1-76B6D0365435}" dt="2022-09-01T12:04:18.782" v="310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C2577DF-8224-C94B-83B1-76B6D0365435}" dt="2022-09-01T12:04:18.782" v="310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CC2577DF-8224-C94B-83B1-76B6D0365435}" dt="2022-08-30T15:24:47.705" v="1535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CC2577DF-8224-C94B-83B1-76B6D0365435}" dt="2022-08-30T15:24:47.705" v="1535" actId="20577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4:18:48.132" v="952" actId="20577"/>
          <ac:spMkLst>
            <pc:docMk/>
            <pc:sldMk cId="3239712184" sldId="26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8-30T13:37:04.653" v="446" actId="478"/>
          <ac:picMkLst>
            <pc:docMk/>
            <pc:sldMk cId="3239712184" sldId="260"/>
            <ac:picMk id="3" creationId="{5F837039-F83E-5226-7264-B68EE5B06701}"/>
          </ac:picMkLst>
        </pc:picChg>
        <pc:picChg chg="add mod">
          <ac:chgData name="Riccardo Berta" userId="c8694f89-bba4-4576-b0a8-456619ca5a8c" providerId="ADAL" clId="{CC2577DF-8224-C94B-83B1-76B6D0365435}" dt="2022-08-30T13:40:49.732" v="531" actId="1076"/>
          <ac:picMkLst>
            <pc:docMk/>
            <pc:sldMk cId="3239712184" sldId="260"/>
            <ac:picMk id="5" creationId="{D1D395D0-DE5C-7ED7-AFC6-0A01E1DBE079}"/>
          </ac:picMkLst>
        </pc:picChg>
      </pc:sldChg>
      <pc:sldChg chg="addSp delSp modSp mod">
        <pc:chgData name="Riccardo Berta" userId="c8694f89-bba4-4576-b0a8-456619ca5a8c" providerId="ADAL" clId="{CC2577DF-8224-C94B-83B1-76B6D0365435}" dt="2022-08-30T15:24:54.825" v="1544" actId="20577"/>
        <pc:sldMkLst>
          <pc:docMk/>
          <pc:sldMk cId="723946338" sldId="261"/>
        </pc:sldMkLst>
        <pc:spChg chg="add del mod">
          <ac:chgData name="Riccardo Berta" userId="c8694f89-bba4-4576-b0a8-456619ca5a8c" providerId="ADAL" clId="{CC2577DF-8224-C94B-83B1-76B6D0365435}" dt="2022-08-30T13:45:52.650" v="600" actId="478"/>
          <ac:spMkLst>
            <pc:docMk/>
            <pc:sldMk cId="723946338" sldId="261"/>
            <ac:spMk id="4" creationId="{83142D97-C0AA-BD58-2F37-B5B94D81595F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6" creationId="{D1ABC3C6-0BC3-7AA1-3795-CCC90EABFB98}"/>
          </ac:spMkLst>
        </pc:spChg>
        <pc:spChg chg="add del mod">
          <ac:chgData name="Riccardo Berta" userId="c8694f89-bba4-4576-b0a8-456619ca5a8c" providerId="ADAL" clId="{CC2577DF-8224-C94B-83B1-76B6D0365435}" dt="2022-08-30T13:54:46.752" v="620" actId="478"/>
          <ac:spMkLst>
            <pc:docMk/>
            <pc:sldMk cId="723946338" sldId="261"/>
            <ac:spMk id="7" creationId="{F2E2D81E-0B17-D2A7-8302-81DD913D7D2F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8" creationId="{FE7BD79F-9772-1BD8-9893-39B9D9B3D411}"/>
          </ac:spMkLst>
        </pc:spChg>
        <pc:spChg chg="add mod">
          <ac:chgData name="Riccardo Berta" userId="c8694f89-bba4-4576-b0a8-456619ca5a8c" providerId="ADAL" clId="{CC2577DF-8224-C94B-83B1-76B6D0365435}" dt="2022-08-30T13:56:30.493" v="658" actId="164"/>
          <ac:spMkLst>
            <pc:docMk/>
            <pc:sldMk cId="723946338" sldId="261"/>
            <ac:spMk id="9" creationId="{08C68C1D-46C3-1441-1355-19D1B1DEE297}"/>
          </ac:spMkLst>
        </pc:spChg>
        <pc:spChg chg="add mod">
          <ac:chgData name="Riccardo Berta" userId="c8694f89-bba4-4576-b0a8-456619ca5a8c" providerId="ADAL" clId="{CC2577DF-8224-C94B-83B1-76B6D0365435}" dt="2022-08-30T14:11:58.727" v="920" actId="115"/>
          <ac:spMkLst>
            <pc:docMk/>
            <pc:sldMk cId="723946338" sldId="261"/>
            <ac:spMk id="11" creationId="{7252479B-B09A-6953-1159-2E87A937EF1B}"/>
          </ac:spMkLst>
        </pc:spChg>
        <pc:spChg chg="mod">
          <ac:chgData name="Riccardo Berta" userId="c8694f89-bba4-4576-b0a8-456619ca5a8c" providerId="ADAL" clId="{CC2577DF-8224-C94B-83B1-76B6D0365435}" dt="2022-08-30T15:24:54.825" v="1544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4:18:24.128" v="949" actId="20577"/>
          <ac:spMkLst>
            <pc:docMk/>
            <pc:sldMk cId="723946338" sldId="26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8-30T14:04:21.646" v="868" actId="164"/>
          <ac:grpSpMkLst>
            <pc:docMk/>
            <pc:sldMk cId="723946338" sldId="261"/>
            <ac:grpSpMk id="10" creationId="{F1C19B63-3F44-4E29-2EE9-E09D359BEDCD}"/>
          </ac:grpSpMkLst>
        </pc:grpChg>
        <pc:grpChg chg="add mod">
          <ac:chgData name="Riccardo Berta" userId="c8694f89-bba4-4576-b0a8-456619ca5a8c" providerId="ADAL" clId="{CC2577DF-8224-C94B-83B1-76B6D0365435}" dt="2022-08-30T14:18:22.792" v="948" actId="1076"/>
          <ac:grpSpMkLst>
            <pc:docMk/>
            <pc:sldMk cId="723946338" sldId="261"/>
            <ac:grpSpMk id="12" creationId="{32A09446-4AD0-B370-CC91-E32A0DA4DB93}"/>
          </ac:grpSpMkLst>
        </pc:grpChg>
        <pc:picChg chg="add mod">
          <ac:chgData name="Riccardo Berta" userId="c8694f89-bba4-4576-b0a8-456619ca5a8c" providerId="ADAL" clId="{CC2577DF-8224-C94B-83B1-76B6D0365435}" dt="2022-08-30T14:18:20.452" v="947" actId="1076"/>
          <ac:picMkLst>
            <pc:docMk/>
            <pc:sldMk cId="723946338" sldId="261"/>
            <ac:picMk id="3" creationId="{10E7BF42-E86F-7D15-FA1A-FA3C80B283E8}"/>
          </ac:picMkLst>
        </pc:picChg>
        <pc:picChg chg="add mod">
          <ac:chgData name="Riccardo Berta" userId="c8694f89-bba4-4576-b0a8-456619ca5a8c" providerId="ADAL" clId="{CC2577DF-8224-C94B-83B1-76B6D0365435}" dt="2022-08-30T13:56:30.493" v="658" actId="164"/>
          <ac:picMkLst>
            <pc:docMk/>
            <pc:sldMk cId="723946338" sldId="261"/>
            <ac:picMk id="5" creationId="{3D9E415A-35DE-80BB-D9E1-54D52D3BAA18}"/>
          </ac:picMkLst>
        </pc:picChg>
      </pc:sldChg>
      <pc:sldChg chg="addSp delSp modSp mod">
        <pc:chgData name="Riccardo Berta" userId="c8694f89-bba4-4576-b0a8-456619ca5a8c" providerId="ADAL" clId="{CC2577DF-8224-C94B-83B1-76B6D0365435}" dt="2022-08-31T09:25:44.716" v="2941" actId="20577"/>
        <pc:sldMkLst>
          <pc:docMk/>
          <pc:sldMk cId="1167696200" sldId="262"/>
        </pc:sldMkLst>
        <pc:spChg chg="add del">
          <ac:chgData name="Riccardo Berta" userId="c8694f89-bba4-4576-b0a8-456619ca5a8c" providerId="ADAL" clId="{CC2577DF-8224-C94B-83B1-76B6D0365435}" dt="2022-08-30T15:09:35.168" v="1318" actId="22"/>
          <ac:spMkLst>
            <pc:docMk/>
            <pc:sldMk cId="1167696200" sldId="262"/>
            <ac:spMk id="5" creationId="{B6C999FA-5015-7F91-14F0-AD50CD783E9E}"/>
          </ac:spMkLst>
        </pc:spChg>
        <pc:spChg chg="mod">
          <ac:chgData name="Riccardo Berta" userId="c8694f89-bba4-4576-b0a8-456619ca5a8c" providerId="ADAL" clId="{CC2577DF-8224-C94B-83B1-76B6D0365435}" dt="2022-08-31T09:25:44.716" v="2941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5:09:22.649" v="1316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4:57:19.122" v="1019" actId="1076"/>
          <ac:picMkLst>
            <pc:docMk/>
            <pc:sldMk cId="1167696200" sldId="262"/>
            <ac:picMk id="3" creationId="{FCE4CA07-1F56-5BBD-B169-4C84FFFBDBED}"/>
          </ac:picMkLst>
        </pc:picChg>
      </pc:sldChg>
      <pc:sldChg chg="addSp delSp modSp mod">
        <pc:chgData name="Riccardo Berta" userId="c8694f89-bba4-4576-b0a8-456619ca5a8c" providerId="ADAL" clId="{CC2577DF-8224-C94B-83B1-76B6D0365435}" dt="2022-09-05T16:03:43.858" v="4169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CC2577DF-8224-C94B-83B1-76B6D0365435}" dt="2022-09-05T16:03:43.858" v="4169" actId="20577"/>
          <ac:spMkLst>
            <pc:docMk/>
            <pc:sldMk cId="1817587258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9-05T16:03:39.356" v="4164" actId="1076"/>
          <ac:grpSpMkLst>
            <pc:docMk/>
            <pc:sldMk cId="1817587258" sldId="263"/>
            <ac:grpSpMk id="12" creationId="{5336B4C5-BB0D-D3F7-F910-9E37C9565621}"/>
          </ac:grpSpMkLst>
        </pc:grpChg>
        <pc:picChg chg="add mod">
          <ac:chgData name="Riccardo Berta" userId="c8694f89-bba4-4576-b0a8-456619ca5a8c" providerId="ADAL" clId="{CC2577DF-8224-C94B-83B1-76B6D0365435}" dt="2022-09-01T13:33:35.056" v="4012" actId="14100"/>
          <ac:picMkLst>
            <pc:docMk/>
            <pc:sldMk cId="1817587258" sldId="263"/>
            <ac:picMk id="3" creationId="{D1EEB70D-1CB0-0272-A052-07177A2B9357}"/>
          </ac:picMkLst>
        </pc:picChg>
        <pc:picChg chg="add del mod modCrop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5" creationId="{3C26D104-0BD7-092B-CD0E-3DCAB4A19C0F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7" creationId="{28F69A7A-1E1D-F6D9-C4B7-D09C2283C04E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9" creationId="{6E0DB570-7C09-6C92-85DE-4CA7BAD8C68F}"/>
          </ac:picMkLst>
        </pc:picChg>
        <pc:picChg chg="add mod">
          <ac:chgData name="Riccardo Berta" userId="c8694f89-bba4-4576-b0a8-456619ca5a8c" providerId="ADAL" clId="{CC2577DF-8224-C94B-83B1-76B6D0365435}" dt="2022-09-01T20:06:04.252" v="4142" actId="164"/>
          <ac:picMkLst>
            <pc:docMk/>
            <pc:sldMk cId="1817587258" sldId="263"/>
            <ac:picMk id="11" creationId="{F7057908-4B25-0492-4CCF-8B9BB9627272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8-30T15:20:46.032" v="1511" actId="1076"/>
        <pc:sldMkLst>
          <pc:docMk/>
          <pc:sldMk cId="577690146" sldId="264"/>
        </pc:sldMkLst>
        <pc:spChg chg="mod">
          <ac:chgData name="Riccardo Berta" userId="c8694f89-bba4-4576-b0a8-456619ca5a8c" providerId="ADAL" clId="{CC2577DF-8224-C94B-83B1-76B6D0365435}" dt="2022-08-30T15:17:54.286" v="1450" actId="790"/>
          <ac:spMkLst>
            <pc:docMk/>
            <pc:sldMk cId="577690146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0T15:20:36.923" v="1510" actId="20577"/>
          <ac:spMkLst>
            <pc:docMk/>
            <pc:sldMk cId="577690146" sldId="264"/>
            <ac:spMk id="84" creationId="{00000000-0000-0000-0000-000000000000}"/>
          </ac:spMkLst>
        </pc:spChg>
        <pc:picChg chg="del">
          <ac:chgData name="Riccardo Berta" userId="c8694f89-bba4-4576-b0a8-456619ca5a8c" providerId="ADAL" clId="{CC2577DF-8224-C94B-83B1-76B6D0365435}" dt="2022-08-30T15:09:45.395" v="1326" actId="478"/>
          <ac:picMkLst>
            <pc:docMk/>
            <pc:sldMk cId="577690146" sldId="264"/>
            <ac:picMk id="3" creationId="{FCE4CA07-1F56-5BBD-B169-4C84FFFBDBED}"/>
          </ac:picMkLst>
        </pc:picChg>
        <pc:picChg chg="add mod">
          <ac:chgData name="Riccardo Berta" userId="c8694f89-bba4-4576-b0a8-456619ca5a8c" providerId="ADAL" clId="{CC2577DF-8224-C94B-83B1-76B6D0365435}" dt="2022-08-30T15:20:46.032" v="1511" actId="1076"/>
          <ac:picMkLst>
            <pc:docMk/>
            <pc:sldMk cId="577690146" sldId="264"/>
            <ac:picMk id="4" creationId="{62D593D4-B69E-FE2F-2D7B-65DD42ECEE7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44:00.558" v="1923" actId="1076"/>
        <pc:sldMkLst>
          <pc:docMk/>
          <pc:sldMk cId="2692772026" sldId="265"/>
        </pc:sldMkLst>
        <pc:spChg chg="mod">
          <ac:chgData name="Riccardo Berta" userId="c8694f89-bba4-4576-b0a8-456619ca5a8c" providerId="ADAL" clId="{CC2577DF-8224-C94B-83B1-76B6D0365435}" dt="2022-08-30T15:29:22.225" v="1676" actId="20577"/>
          <ac:spMkLst>
            <pc:docMk/>
            <pc:sldMk cId="2692772026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43:50.656" v="1921" actId="20577"/>
          <ac:spMkLst>
            <pc:docMk/>
            <pc:sldMk cId="2692772026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5:29:04.625" v="1672" actId="1076"/>
          <ac:picMkLst>
            <pc:docMk/>
            <pc:sldMk cId="2692772026" sldId="265"/>
            <ac:picMk id="3" creationId="{72C270F5-EA8F-89D6-721D-20F5F665FFF3}"/>
          </ac:picMkLst>
        </pc:picChg>
        <pc:picChg chg="add mod">
          <ac:chgData name="Riccardo Berta" userId="c8694f89-bba4-4576-b0a8-456619ca5a8c" providerId="ADAL" clId="{CC2577DF-8224-C94B-83B1-76B6D0365435}" dt="2022-08-31T06:43:55.681" v="1922" actId="1076"/>
          <ac:picMkLst>
            <pc:docMk/>
            <pc:sldMk cId="2692772026" sldId="265"/>
            <ac:picMk id="5" creationId="{FEC98566-CA2E-D213-4787-37D67E08FA85}"/>
          </ac:picMkLst>
        </pc:picChg>
        <pc:picChg chg="add mod">
          <ac:chgData name="Riccardo Berta" userId="c8694f89-bba4-4576-b0a8-456619ca5a8c" providerId="ADAL" clId="{CC2577DF-8224-C94B-83B1-76B6D0365435}" dt="2022-08-31T06:44:00.558" v="1923" actId="1076"/>
          <ac:picMkLst>
            <pc:docMk/>
            <pc:sldMk cId="2692772026" sldId="265"/>
            <ac:picMk id="7" creationId="{A625E5D1-5E35-F6B7-71C1-15627D982EBE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45:27.387" v="1975" actId="1076"/>
        <pc:sldMkLst>
          <pc:docMk/>
          <pc:sldMk cId="2331383298" sldId="266"/>
        </pc:sldMkLst>
        <pc:spChg chg="mod">
          <ac:chgData name="Riccardo Berta" userId="c8694f89-bba4-4576-b0a8-456619ca5a8c" providerId="ADAL" clId="{CC2577DF-8224-C94B-83B1-76B6D0365435}" dt="2022-08-30T15:29:33.756" v="1680" actId="20577"/>
          <ac:spMkLst>
            <pc:docMk/>
            <pc:sldMk cId="23313832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45:23.422" v="1974" actId="20577"/>
          <ac:spMkLst>
            <pc:docMk/>
            <pc:sldMk cId="2331383298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0T15:33:35.154" v="1763" actId="1076"/>
          <ac:picMkLst>
            <pc:docMk/>
            <pc:sldMk cId="2331383298" sldId="266"/>
            <ac:picMk id="3" creationId="{B095BE4B-8ACD-C2D2-2AB3-4CD61A1073F3}"/>
          </ac:picMkLst>
        </pc:picChg>
        <pc:picChg chg="add mod">
          <ac:chgData name="Riccardo Berta" userId="c8694f89-bba4-4576-b0a8-456619ca5a8c" providerId="ADAL" clId="{CC2577DF-8224-C94B-83B1-76B6D0365435}" dt="2022-08-31T06:41:27.593" v="1845" actId="1036"/>
          <ac:picMkLst>
            <pc:docMk/>
            <pc:sldMk cId="2331383298" sldId="266"/>
            <ac:picMk id="4" creationId="{04CE0EEF-7BA7-CDF0-F8FA-6E4EF351C55A}"/>
          </ac:picMkLst>
        </pc:picChg>
        <pc:picChg chg="add mod">
          <ac:chgData name="Riccardo Berta" userId="c8694f89-bba4-4576-b0a8-456619ca5a8c" providerId="ADAL" clId="{CC2577DF-8224-C94B-83B1-76B6D0365435}" dt="2022-08-30T15:33:56.721" v="1766" actId="1076"/>
          <ac:picMkLst>
            <pc:docMk/>
            <pc:sldMk cId="2331383298" sldId="266"/>
            <ac:picMk id="5" creationId="{65B5782A-53A2-B0A5-8627-06C13ADC3A42}"/>
          </ac:picMkLst>
        </pc:picChg>
        <pc:picChg chg="add mod">
          <ac:chgData name="Riccardo Berta" userId="c8694f89-bba4-4576-b0a8-456619ca5a8c" providerId="ADAL" clId="{CC2577DF-8224-C94B-83B1-76B6D0365435}" dt="2022-08-31T06:41:27.593" v="1845" actId="1036"/>
          <ac:picMkLst>
            <pc:docMk/>
            <pc:sldMk cId="2331383298" sldId="266"/>
            <ac:picMk id="7" creationId="{9537D92B-D43F-54FA-E7B6-59419ECD7C8C}"/>
          </ac:picMkLst>
        </pc:picChg>
        <pc:picChg chg="add mod">
          <ac:chgData name="Riccardo Berta" userId="c8694f89-bba4-4576-b0a8-456619ca5a8c" providerId="ADAL" clId="{CC2577DF-8224-C94B-83B1-76B6D0365435}" dt="2022-08-31T06:45:27.387" v="1975" actId="1076"/>
          <ac:picMkLst>
            <pc:docMk/>
            <pc:sldMk cId="2331383298" sldId="266"/>
            <ac:picMk id="9" creationId="{CE552A15-D5AB-11E9-B8AE-A18AC1720FEA}"/>
          </ac:picMkLst>
        </pc:picChg>
      </pc:sldChg>
      <pc:sldChg chg="addSp modSp add mod">
        <pc:chgData name="Riccardo Berta" userId="c8694f89-bba4-4576-b0a8-456619ca5a8c" providerId="ADAL" clId="{CC2577DF-8224-C94B-83B1-76B6D0365435}" dt="2022-09-01T12:04:53.585" v="3108" actId="113"/>
        <pc:sldMkLst>
          <pc:docMk/>
          <pc:sldMk cId="2963521549" sldId="267"/>
        </pc:sldMkLst>
        <pc:spChg chg="mod">
          <ac:chgData name="Riccardo Berta" userId="c8694f89-bba4-4576-b0a8-456619ca5a8c" providerId="ADAL" clId="{CC2577DF-8224-C94B-83B1-76B6D0365435}" dt="2022-08-31T06:43:04.621" v="1879" actId="20577"/>
          <ac:spMkLst>
            <pc:docMk/>
            <pc:sldMk cId="2963521549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04:53.585" v="3108" actId="113"/>
          <ac:spMkLst>
            <pc:docMk/>
            <pc:sldMk cId="2963521549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6:47:08.285" v="2005" actId="1076"/>
          <ac:picMkLst>
            <pc:docMk/>
            <pc:sldMk cId="2963521549" sldId="267"/>
            <ac:picMk id="3" creationId="{C444B3CB-CCCB-44EA-7294-86C356604E5E}"/>
          </ac:picMkLst>
        </pc:picChg>
        <pc:picChg chg="add mod">
          <ac:chgData name="Riccardo Berta" userId="c8694f89-bba4-4576-b0a8-456619ca5a8c" providerId="ADAL" clId="{CC2577DF-8224-C94B-83B1-76B6D0365435}" dt="2022-08-31T06:47:13.018" v="2006" actId="1076"/>
          <ac:picMkLst>
            <pc:docMk/>
            <pc:sldMk cId="2963521549" sldId="267"/>
            <ac:picMk id="5" creationId="{F0D7C7A1-70BA-03E6-E263-6438B349B02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6:50:27.239" v="2121" actId="20577"/>
        <pc:sldMkLst>
          <pc:docMk/>
          <pc:sldMk cId="2177167453" sldId="268"/>
        </pc:sldMkLst>
        <pc:spChg chg="mod">
          <ac:chgData name="Riccardo Berta" userId="c8694f89-bba4-4576-b0a8-456619ca5a8c" providerId="ADAL" clId="{CC2577DF-8224-C94B-83B1-76B6D0365435}" dt="2022-08-31T06:47:32.366" v="2011" actId="20577"/>
          <ac:spMkLst>
            <pc:docMk/>
            <pc:sldMk cId="217716745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6:50:27.239" v="2121" actId="20577"/>
          <ac:spMkLst>
            <pc:docMk/>
            <pc:sldMk cId="2177167453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6:48:17.250" v="2026" actId="1076"/>
          <ac:picMkLst>
            <pc:docMk/>
            <pc:sldMk cId="2177167453" sldId="268"/>
            <ac:picMk id="3" creationId="{0FB9B444-C80A-170C-7CC2-B12D3B289916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8-31T09:10:01.944" v="2472" actId="478"/>
        <pc:sldMkLst>
          <pc:docMk/>
          <pc:sldMk cId="511811827" sldId="269"/>
        </pc:sldMkLst>
        <pc:spChg chg="mod">
          <ac:chgData name="Riccardo Berta" userId="c8694f89-bba4-4576-b0a8-456619ca5a8c" providerId="ADAL" clId="{CC2577DF-8224-C94B-83B1-76B6D0365435}" dt="2022-08-31T06:50:39.740" v="2124" actId="20577"/>
          <ac:spMkLst>
            <pc:docMk/>
            <pc:sldMk cId="51181182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07:28.594" v="2417" actId="115"/>
          <ac:spMkLst>
            <pc:docMk/>
            <pc:sldMk cId="511811827" sldId="269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8-31T06:51:07.532" v="2126" actId="21"/>
          <ac:picMkLst>
            <pc:docMk/>
            <pc:sldMk cId="511811827" sldId="269"/>
            <ac:picMk id="3" creationId="{29DDB7BE-2284-BCEA-8481-9B4AA575541B}"/>
          </ac:picMkLst>
        </pc:picChg>
        <pc:picChg chg="add del mod">
          <ac:chgData name="Riccardo Berta" userId="c8694f89-bba4-4576-b0a8-456619ca5a8c" providerId="ADAL" clId="{CC2577DF-8224-C94B-83B1-76B6D0365435}" dt="2022-08-31T09:10:01.944" v="2472" actId="478"/>
          <ac:picMkLst>
            <pc:docMk/>
            <pc:sldMk cId="511811827" sldId="269"/>
            <ac:picMk id="5" creationId="{0F923A36-FEBD-1EF5-2D36-E9D65A40DD65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9:16:02.844" v="2661" actId="20577"/>
        <pc:sldMkLst>
          <pc:docMk/>
          <pc:sldMk cId="2576489988" sldId="270"/>
        </pc:sldMkLst>
        <pc:spChg chg="mod">
          <ac:chgData name="Riccardo Berta" userId="c8694f89-bba4-4576-b0a8-456619ca5a8c" providerId="ADAL" clId="{CC2577DF-8224-C94B-83B1-76B6D0365435}" dt="2022-08-31T09:11:23.309" v="2535" actId="20577"/>
          <ac:spMkLst>
            <pc:docMk/>
            <pc:sldMk cId="2576489988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16:02.844" v="2661" actId="20577"/>
          <ac:spMkLst>
            <pc:docMk/>
            <pc:sldMk cId="2576489988" sldId="27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7:00:43.094" v="2338" actId="1076"/>
          <ac:picMkLst>
            <pc:docMk/>
            <pc:sldMk cId="2576489988" sldId="270"/>
            <ac:picMk id="3" creationId="{9DC1F34C-CE8C-FAEE-D496-E3B343649B12}"/>
          </ac:picMkLst>
        </pc:picChg>
        <pc:picChg chg="add mod">
          <ac:chgData name="Riccardo Berta" userId="c8694f89-bba4-4576-b0a8-456619ca5a8c" providerId="ADAL" clId="{CC2577DF-8224-C94B-83B1-76B6D0365435}" dt="2022-08-31T09:15:31.031" v="2643" actId="1076"/>
          <ac:picMkLst>
            <pc:docMk/>
            <pc:sldMk cId="2576489988" sldId="270"/>
            <ac:picMk id="5" creationId="{03D24F82-4EA9-F283-B21F-B59E47493EC4}"/>
          </ac:picMkLst>
        </pc:picChg>
        <pc:picChg chg="add mod">
          <ac:chgData name="Riccardo Berta" userId="c8694f89-bba4-4576-b0a8-456619ca5a8c" providerId="ADAL" clId="{CC2577DF-8224-C94B-83B1-76B6D0365435}" dt="2022-08-31T09:15:41.060" v="2647" actId="1076"/>
          <ac:picMkLst>
            <pc:docMk/>
            <pc:sldMk cId="2576489988" sldId="270"/>
            <ac:picMk id="7" creationId="{C10ECEE5-7CFC-6266-EFE0-9FD9F700B2F6}"/>
          </ac:picMkLst>
        </pc:picChg>
      </pc:sldChg>
      <pc:sldChg chg="addSp modSp add mod">
        <pc:chgData name="Riccardo Berta" userId="c8694f89-bba4-4576-b0a8-456619ca5a8c" providerId="ADAL" clId="{CC2577DF-8224-C94B-83B1-76B6D0365435}" dt="2022-08-31T09:25:04.982" v="2934" actId="1076"/>
        <pc:sldMkLst>
          <pc:docMk/>
          <pc:sldMk cId="877961355" sldId="271"/>
        </pc:sldMkLst>
        <pc:spChg chg="mod">
          <ac:chgData name="Riccardo Berta" userId="c8694f89-bba4-4576-b0a8-456619ca5a8c" providerId="ADAL" clId="{CC2577DF-8224-C94B-83B1-76B6D0365435}" dt="2022-08-31T09:19:26.002" v="2725" actId="20577"/>
          <ac:spMkLst>
            <pc:docMk/>
            <pc:sldMk cId="87796135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8-31T09:25:01.648" v="2933" actId="20577"/>
          <ac:spMkLst>
            <pc:docMk/>
            <pc:sldMk cId="877961355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CC2577DF-8224-C94B-83B1-76B6D0365435}" dt="2022-08-31T09:25:04.982" v="2934" actId="1076"/>
          <ac:picMkLst>
            <pc:docMk/>
            <pc:sldMk cId="877961355" sldId="271"/>
            <ac:picMk id="3" creationId="{A9BA1127-940B-4398-114A-74D2AD1503A2}"/>
          </ac:picMkLst>
        </pc:picChg>
      </pc:sldChg>
      <pc:sldChg chg="addSp modSp add mod">
        <pc:chgData name="Riccardo Berta" userId="c8694f89-bba4-4576-b0a8-456619ca5a8c" providerId="ADAL" clId="{CC2577DF-8224-C94B-83B1-76B6D0365435}" dt="2022-09-01T12:21:46.808" v="3385" actId="1076"/>
        <pc:sldMkLst>
          <pc:docMk/>
          <pc:sldMk cId="3510928690" sldId="272"/>
        </pc:sldMkLst>
        <pc:spChg chg="mod">
          <ac:chgData name="Riccardo Berta" userId="c8694f89-bba4-4576-b0a8-456619ca5a8c" providerId="ADAL" clId="{CC2577DF-8224-C94B-83B1-76B6D0365435}" dt="2022-09-01T12:14:20.450" v="3287" actId="20577"/>
          <ac:spMkLst>
            <pc:docMk/>
            <pc:sldMk cId="3510928690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21:46.808" v="3385" actId="1076"/>
          <ac:spMkLst>
            <pc:docMk/>
            <pc:sldMk cId="3510928690" sldId="272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CC2577DF-8224-C94B-83B1-76B6D0365435}" dt="2022-09-01T12:20:38.275" v="3355" actId="1076"/>
          <ac:picMkLst>
            <pc:docMk/>
            <pc:sldMk cId="3510928690" sldId="272"/>
            <ac:picMk id="2" creationId="{4D8DF35D-AFC1-8893-E837-077C4E58076D}"/>
          </ac:picMkLst>
        </pc:picChg>
      </pc:sldChg>
      <pc:sldChg chg="addSp delSp modSp add mod">
        <pc:chgData name="Riccardo Berta" userId="c8694f89-bba4-4576-b0a8-456619ca5a8c" providerId="ADAL" clId="{CC2577DF-8224-C94B-83B1-76B6D0365435}" dt="2022-09-01T12:44:35.453" v="3879" actId="20577"/>
        <pc:sldMkLst>
          <pc:docMk/>
          <pc:sldMk cId="3435248664" sldId="273"/>
        </pc:sldMkLst>
        <pc:spChg chg="mod">
          <ac:chgData name="Riccardo Berta" userId="c8694f89-bba4-4576-b0a8-456619ca5a8c" providerId="ADAL" clId="{CC2577DF-8224-C94B-83B1-76B6D0365435}" dt="2022-09-01T12:44:35.453" v="3879" actId="20577"/>
          <ac:spMkLst>
            <pc:docMk/>
            <pc:sldMk cId="3435248664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43:56.892" v="3876" actId="20577"/>
          <ac:spMkLst>
            <pc:docMk/>
            <pc:sldMk cId="3435248664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CC2577DF-8224-C94B-83B1-76B6D0365435}" dt="2022-09-01T12:41:58.627" v="3842" actId="478"/>
          <ac:picMkLst>
            <pc:docMk/>
            <pc:sldMk cId="3435248664" sldId="273"/>
            <ac:picMk id="3" creationId="{1C647518-C87A-E8B3-70F4-39ABC8BC1BAD}"/>
          </ac:picMkLst>
        </pc:picChg>
      </pc:sldChg>
      <pc:sldChg chg="modSp add del mod">
        <pc:chgData name="Riccardo Berta" userId="c8694f89-bba4-4576-b0a8-456619ca5a8c" providerId="ADAL" clId="{CC2577DF-8224-C94B-83B1-76B6D0365435}" dt="2022-09-01T12:46:57.647" v="3984" actId="2696"/>
        <pc:sldMkLst>
          <pc:docMk/>
          <pc:sldMk cId="2211494529" sldId="274"/>
        </pc:sldMkLst>
        <pc:spChg chg="mod">
          <ac:chgData name="Riccardo Berta" userId="c8694f89-bba4-4576-b0a8-456619ca5a8c" providerId="ADAL" clId="{CC2577DF-8224-C94B-83B1-76B6D0365435}" dt="2022-08-31T06:51:31.642" v="2144" actId="20577"/>
          <ac:spMkLst>
            <pc:docMk/>
            <pc:sldMk cId="2211494529" sldId="274"/>
            <ac:spMk id="83" creationId="{00000000-0000-0000-0000-000000000000}"/>
          </ac:spMkLst>
        </pc:spChg>
      </pc:sldChg>
      <pc:sldChg chg="modSp add mod">
        <pc:chgData name="Riccardo Berta" userId="c8694f89-bba4-4576-b0a8-456619ca5a8c" providerId="ADAL" clId="{CC2577DF-8224-C94B-83B1-76B6D0365435}" dt="2022-09-01T12:46:49.645" v="3981" actId="20577"/>
        <pc:sldMkLst>
          <pc:docMk/>
          <pc:sldMk cId="1846471115" sldId="275"/>
        </pc:sldMkLst>
        <pc:spChg chg="mod">
          <ac:chgData name="Riccardo Berta" userId="c8694f89-bba4-4576-b0a8-456619ca5a8c" providerId="ADAL" clId="{CC2577DF-8224-C94B-83B1-76B6D0365435}" dt="2022-09-01T12:44:40.184" v="3880"/>
          <ac:spMkLst>
            <pc:docMk/>
            <pc:sldMk cId="184647111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46:49.645" v="3981" actId="20577"/>
          <ac:spMkLst>
            <pc:docMk/>
            <pc:sldMk cId="1846471115" sldId="275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CC2577DF-8224-C94B-83B1-76B6D0365435}" dt="2022-09-01T12:46:55.975" v="3982" actId="2696"/>
        <pc:sldMkLst>
          <pc:docMk/>
          <pc:sldMk cId="2038101573" sldId="276"/>
        </pc:sldMkLst>
      </pc:sldChg>
      <pc:sldChg chg="add del">
        <pc:chgData name="Riccardo Berta" userId="c8694f89-bba4-4576-b0a8-456619ca5a8c" providerId="ADAL" clId="{CC2577DF-8224-C94B-83B1-76B6D0365435}" dt="2022-09-01T12:46:56.604" v="3983" actId="2696"/>
        <pc:sldMkLst>
          <pc:docMk/>
          <pc:sldMk cId="3328298954" sldId="277"/>
        </pc:sldMkLst>
      </pc:sldChg>
      <pc:sldChg chg="new del">
        <pc:chgData name="Riccardo Berta" userId="c8694f89-bba4-4576-b0a8-456619ca5a8c" providerId="ADAL" clId="{CC2577DF-8224-C94B-83B1-76B6D0365435}" dt="2022-09-01T09:58:08.026" v="2946" actId="2696"/>
        <pc:sldMkLst>
          <pc:docMk/>
          <pc:sldMk cId="258397917" sldId="278"/>
        </pc:sldMkLst>
      </pc:sldChg>
      <pc:sldChg chg="modSp add mod">
        <pc:chgData name="Riccardo Berta" userId="c8694f89-bba4-4576-b0a8-456619ca5a8c" providerId="ADAL" clId="{CC2577DF-8224-C94B-83B1-76B6D0365435}" dt="2022-09-01T10:01:52.807" v="3097" actId="20577"/>
        <pc:sldMkLst>
          <pc:docMk/>
          <pc:sldMk cId="1086633516" sldId="278"/>
        </pc:sldMkLst>
        <pc:spChg chg="mod">
          <ac:chgData name="Riccardo Berta" userId="c8694f89-bba4-4576-b0a8-456619ca5a8c" providerId="ADAL" clId="{CC2577DF-8224-C94B-83B1-76B6D0365435}" dt="2022-09-01T10:01:52.807" v="3097" actId="20577"/>
          <ac:spMkLst>
            <pc:docMk/>
            <pc:sldMk cId="1086633516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0:01:32.442" v="3087" actId="20577"/>
          <ac:spMkLst>
            <pc:docMk/>
            <pc:sldMk cId="1086633516" sldId="278"/>
            <ac:spMk id="84" creationId="{00000000-0000-0000-0000-000000000000}"/>
          </ac:spMkLst>
        </pc:spChg>
      </pc:sldChg>
      <pc:sldChg chg="modSp add del">
        <pc:chgData name="Riccardo Berta" userId="c8694f89-bba4-4576-b0a8-456619ca5a8c" providerId="ADAL" clId="{CC2577DF-8224-C94B-83B1-76B6D0365435}" dt="2022-09-01T12:03:54.353" v="3106" actId="2696"/>
        <pc:sldMkLst>
          <pc:docMk/>
          <pc:sldMk cId="536068914" sldId="279"/>
        </pc:sldMkLst>
        <pc:spChg chg="mod">
          <ac:chgData name="Riccardo Berta" userId="c8694f89-bba4-4576-b0a8-456619ca5a8c" providerId="ADAL" clId="{CC2577DF-8224-C94B-83B1-76B6D0365435}" dt="2022-09-01T12:02:48.738" v="3101"/>
          <ac:spMkLst>
            <pc:docMk/>
            <pc:sldMk cId="536068914" sldId="279"/>
            <ac:spMk id="83" creationId="{00000000-0000-0000-0000-000000000000}"/>
          </ac:spMkLst>
        </pc:spChg>
      </pc:sldChg>
      <pc:sldChg chg="modSp add mod">
        <pc:chgData name="Riccardo Berta" userId="c8694f89-bba4-4576-b0a8-456619ca5a8c" providerId="ADAL" clId="{CC2577DF-8224-C94B-83B1-76B6D0365435}" dt="2022-09-01T12:18:56.973" v="3334"/>
        <pc:sldMkLst>
          <pc:docMk/>
          <pc:sldMk cId="2602639236" sldId="279"/>
        </pc:sldMkLst>
        <pc:spChg chg="mod">
          <ac:chgData name="Riccardo Berta" userId="c8694f89-bba4-4576-b0a8-456619ca5a8c" providerId="ADAL" clId="{CC2577DF-8224-C94B-83B1-76B6D0365435}" dt="2022-09-01T12:18:48.968" v="3330" actId="20577"/>
          <ac:spMkLst>
            <pc:docMk/>
            <pc:sldMk cId="2602639236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1T12:18:56.973" v="3334"/>
          <ac:spMkLst>
            <pc:docMk/>
            <pc:sldMk cId="2602639236" sldId="279"/>
            <ac:spMk id="84" creationId="{00000000-0000-0000-0000-000000000000}"/>
          </ac:spMkLst>
        </pc:spChg>
      </pc:sldChg>
      <pc:sldChg chg="addSp delSp modSp add del mod">
        <pc:chgData name="Riccardo Berta" userId="c8694f89-bba4-4576-b0a8-456619ca5a8c" providerId="ADAL" clId="{CC2577DF-8224-C94B-83B1-76B6D0365435}" dt="2022-09-05T16:06:32.253" v="4199" actId="14100"/>
        <pc:sldMkLst>
          <pc:docMk/>
          <pc:sldMk cId="847810682" sldId="280"/>
        </pc:sldMkLst>
        <pc:spChg chg="mod">
          <ac:chgData name="Riccardo Berta" userId="c8694f89-bba4-4576-b0a8-456619ca5a8c" providerId="ADAL" clId="{CC2577DF-8224-C94B-83B1-76B6D0365435}" dt="2022-09-01T20:06:08.538" v="4146" actId="20577"/>
          <ac:spMkLst>
            <pc:docMk/>
            <pc:sldMk cId="847810682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5T16:06:32.253" v="4199" actId="14100"/>
          <ac:spMkLst>
            <pc:docMk/>
            <pc:sldMk cId="847810682" sldId="28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CC2577DF-8224-C94B-83B1-76B6D0365435}" dt="2022-09-05T16:05:57.511" v="4195" actId="164"/>
          <ac:grpSpMkLst>
            <pc:docMk/>
            <pc:sldMk cId="847810682" sldId="280"/>
            <ac:grpSpMk id="8" creationId="{B088EF45-46A1-72C0-2BAB-C4ECCEBB90AC}"/>
          </ac:grpSpMkLst>
        </pc:grpChg>
        <pc:grpChg chg="add del">
          <ac:chgData name="Riccardo Berta" userId="c8694f89-bba4-4576-b0a8-456619ca5a8c" providerId="ADAL" clId="{CC2577DF-8224-C94B-83B1-76B6D0365435}" dt="2022-09-01T20:06:36.271" v="4152" actId="478"/>
          <ac:grpSpMkLst>
            <pc:docMk/>
            <pc:sldMk cId="847810682" sldId="280"/>
            <ac:grpSpMk id="12" creationId="{5336B4C5-BB0D-D3F7-F910-9E37C9565621}"/>
          </ac:grpSpMkLst>
        </pc:grpChg>
        <pc:picChg chg="add mod modCrop">
          <ac:chgData name="Riccardo Berta" userId="c8694f89-bba4-4576-b0a8-456619ca5a8c" providerId="ADAL" clId="{CC2577DF-8224-C94B-83B1-76B6D0365435}" dt="2022-09-05T16:06:28.554" v="4198" actId="1076"/>
          <ac:picMkLst>
            <pc:docMk/>
            <pc:sldMk cId="847810682" sldId="280"/>
            <ac:picMk id="3" creationId="{C8800584-FFAB-CB64-2C43-56C176E0F5BA}"/>
          </ac:picMkLst>
        </pc:picChg>
        <pc:picChg chg="del">
          <ac:chgData name="Riccardo Berta" userId="c8694f89-bba4-4576-b0a8-456619ca5a8c" providerId="ADAL" clId="{CC2577DF-8224-C94B-83B1-76B6D0365435}" dt="2022-09-01T20:06:41.209" v="4153" actId="478"/>
          <ac:picMkLst>
            <pc:docMk/>
            <pc:sldMk cId="847810682" sldId="280"/>
            <ac:picMk id="3" creationId="{D1EEB70D-1CB0-0272-A052-07177A2B9357}"/>
          </ac:picMkLst>
        </pc:picChg>
        <pc:picChg chg="add mod">
          <ac:chgData name="Riccardo Berta" userId="c8694f89-bba4-4576-b0a8-456619ca5a8c" providerId="ADAL" clId="{CC2577DF-8224-C94B-83B1-76B6D0365435}" dt="2022-09-05T16:05:57.511" v="4195" actId="164"/>
          <ac:picMkLst>
            <pc:docMk/>
            <pc:sldMk cId="847810682" sldId="280"/>
            <ac:picMk id="5" creationId="{60D53130-2690-42B1-E5D0-DF135D1AEC3A}"/>
          </ac:picMkLst>
        </pc:picChg>
        <pc:picChg chg="add mod">
          <ac:chgData name="Riccardo Berta" userId="c8694f89-bba4-4576-b0a8-456619ca5a8c" providerId="ADAL" clId="{CC2577DF-8224-C94B-83B1-76B6D0365435}" dt="2022-09-05T16:05:57.511" v="4195" actId="164"/>
          <ac:picMkLst>
            <pc:docMk/>
            <pc:sldMk cId="847810682" sldId="280"/>
            <ac:picMk id="7" creationId="{F29BB5E2-6591-398F-4D30-4C5BDA172BE8}"/>
          </ac:picMkLst>
        </pc:picChg>
      </pc:sldChg>
      <pc:sldChg chg="addSp delSp modSp add del mod">
        <pc:chgData name="Riccardo Berta" userId="c8694f89-bba4-4576-b0a8-456619ca5a8c" providerId="ADAL" clId="{CC2577DF-8224-C94B-83B1-76B6D0365435}" dt="2022-10-07T08:10:19.171" v="4257" actId="2696"/>
        <pc:sldMkLst>
          <pc:docMk/>
          <pc:sldMk cId="2020508806" sldId="281"/>
        </pc:sldMkLst>
        <pc:spChg chg="mod">
          <ac:chgData name="Riccardo Berta" userId="c8694f89-bba4-4576-b0a8-456619ca5a8c" providerId="ADAL" clId="{CC2577DF-8224-C94B-83B1-76B6D0365435}" dt="2022-09-05T16:06:38.310" v="4202" actId="20577"/>
          <ac:spMkLst>
            <pc:docMk/>
            <pc:sldMk cId="2020508806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CC2577DF-8224-C94B-83B1-76B6D0365435}" dt="2022-09-05T16:07:18.036" v="4223" actId="20577"/>
          <ac:spMkLst>
            <pc:docMk/>
            <pc:sldMk cId="2020508806" sldId="281"/>
            <ac:spMk id="84" creationId="{00000000-0000-0000-0000-000000000000}"/>
          </ac:spMkLst>
        </pc:spChg>
        <pc:grpChg chg="del">
          <ac:chgData name="Riccardo Berta" userId="c8694f89-bba4-4576-b0a8-456619ca5a8c" providerId="ADAL" clId="{CC2577DF-8224-C94B-83B1-76B6D0365435}" dt="2022-09-05T16:07:07.868" v="4212" actId="478"/>
          <ac:grpSpMkLst>
            <pc:docMk/>
            <pc:sldMk cId="2020508806" sldId="281"/>
            <ac:grpSpMk id="8" creationId="{B088EF45-46A1-72C0-2BAB-C4ECCEBB90AC}"/>
          </ac:grpSpMkLst>
        </pc:grpChg>
        <pc:grpChg chg="add mod">
          <ac:chgData name="Riccardo Berta" userId="c8694f89-bba4-4576-b0a8-456619ca5a8c" providerId="ADAL" clId="{CC2577DF-8224-C94B-83B1-76B6D0365435}" dt="2022-09-05T16:08:47.299" v="4256" actId="164"/>
          <ac:grpSpMkLst>
            <pc:docMk/>
            <pc:sldMk cId="2020508806" sldId="281"/>
            <ac:grpSpMk id="10" creationId="{68B0135D-006A-359B-6428-19C5C0FE7A44}"/>
          </ac:grpSpMkLst>
        </pc:grpChg>
        <pc:picChg chg="del">
          <ac:chgData name="Riccardo Berta" userId="c8694f89-bba4-4576-b0a8-456619ca5a8c" providerId="ADAL" clId="{CC2577DF-8224-C94B-83B1-76B6D0365435}" dt="2022-09-05T16:07:12.157" v="4214" actId="478"/>
          <ac:picMkLst>
            <pc:docMk/>
            <pc:sldMk cId="2020508806" sldId="281"/>
            <ac:picMk id="3" creationId="{C8800584-FFAB-CB64-2C43-56C176E0F5BA}"/>
          </ac:picMkLst>
        </pc:picChg>
        <pc:picChg chg="add mod">
          <ac:chgData name="Riccardo Berta" userId="c8694f89-bba4-4576-b0a8-456619ca5a8c" providerId="ADAL" clId="{CC2577DF-8224-C94B-83B1-76B6D0365435}" dt="2022-09-05T16:08:47.299" v="4256" actId="164"/>
          <ac:picMkLst>
            <pc:docMk/>
            <pc:sldMk cId="2020508806" sldId="281"/>
            <ac:picMk id="4" creationId="{9B053237-20BE-BD4E-682E-FF2B1CBFEE42}"/>
          </ac:picMkLst>
        </pc:picChg>
        <pc:picChg chg="add mod">
          <ac:chgData name="Riccardo Berta" userId="c8694f89-bba4-4576-b0a8-456619ca5a8c" providerId="ADAL" clId="{CC2577DF-8224-C94B-83B1-76B6D0365435}" dt="2022-09-05T16:08:47.299" v="4256" actId="164"/>
          <ac:picMkLst>
            <pc:docMk/>
            <pc:sldMk cId="2020508806" sldId="281"/>
            <ac:picMk id="9" creationId="{BC512BE5-19A4-D315-65CD-946C43A198C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0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448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9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67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C18AABF-FC96-6C5E-4834-658211E6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CF833D0-AF73-7C3C-F8F6-1537F9ACFE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FBA13C6-61B5-DFC8-8B3A-9CF987A31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568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14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254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7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Karnaugh maps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C2ABD6D-E5F0-1ABE-7036-7012B7D8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673" y="1855307"/>
            <a:ext cx="2292432" cy="2718169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device that takes a 4-bit data input D</a:t>
            </a:r>
            <a:r>
              <a:rPr lang="en-GB" baseline="-25000" dirty="0"/>
              <a:t>3:0</a:t>
            </a:r>
            <a:r>
              <a:rPr lang="en-GB" dirty="0"/>
              <a:t> and produces seven outputs </a:t>
            </a:r>
            <a:br>
              <a:rPr lang="en-GB" dirty="0"/>
            </a:br>
            <a:r>
              <a:rPr lang="en-GB" dirty="0"/>
              <a:t>S</a:t>
            </a:r>
            <a:r>
              <a:rPr lang="en-GB" baseline="-25000" dirty="0"/>
              <a:t>a</a:t>
            </a:r>
            <a:r>
              <a:rPr lang="en-GB" dirty="0"/>
              <a:t> - S</a:t>
            </a:r>
            <a:r>
              <a:rPr lang="en-GB" baseline="-25000" dirty="0"/>
              <a:t>g</a:t>
            </a:r>
            <a:r>
              <a:rPr lang="en-GB" dirty="0"/>
              <a:t> to control a display from 0 to 9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truth table is: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98199A5-119C-5722-5AE7-2C8EE5EF1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82" y="1957586"/>
            <a:ext cx="4808955" cy="8504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45207F7-3D02-32E1-E90C-32B75A1F5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382" y="3429000"/>
            <a:ext cx="4436309" cy="307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Each of the seven outputs is an independent function of four variables</a:t>
            </a:r>
          </a:p>
          <a:p>
            <a:r>
              <a:rPr lang="en-GB" dirty="0"/>
              <a:t>As an example, we can draw K-maps for outputs S</a:t>
            </a:r>
            <a:r>
              <a:rPr lang="en-GB" baseline="-25000" dirty="0"/>
              <a:t>a</a:t>
            </a:r>
            <a:r>
              <a:rPr lang="en-GB" dirty="0"/>
              <a:t> and S</a:t>
            </a:r>
            <a:r>
              <a:rPr lang="en-GB" baseline="-25000" dirty="0"/>
              <a:t>b</a:t>
            </a:r>
          </a:p>
          <a:p>
            <a:pPr lvl="1"/>
            <a:r>
              <a:rPr lang="en-GB" dirty="0"/>
              <a:t>Remember to label rows and columns in Gray code order: 00, 01, 11, 10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CA6168-C682-D241-D419-7B30FA91F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59" y="2667915"/>
            <a:ext cx="2794000" cy="3035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6DE1847-DDAD-4EA0-C580-AF3805E4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37" y="2623263"/>
            <a:ext cx="2844800" cy="30607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A6EB4B05-7B0D-DD72-ACF3-8A91B2FBB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2" y="2706415"/>
            <a:ext cx="1806580" cy="305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558C14-E4F7-9BEB-C4EC-A00A1E0F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1510577"/>
            <a:ext cx="2621882" cy="2370943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Decoder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Circle the prime implicants: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900" dirty="0"/>
          </a:p>
          <a:p>
            <a:r>
              <a:rPr lang="en-GB" dirty="0"/>
              <a:t>Notice that the minimal set of prime implicants </a:t>
            </a:r>
            <a:r>
              <a:rPr lang="en-GB" b="1" dirty="0"/>
              <a:t>is not </a:t>
            </a:r>
            <a:br>
              <a:rPr lang="en-GB" b="1" dirty="0"/>
            </a:br>
            <a:r>
              <a:rPr lang="en-GB" b="1" dirty="0"/>
              <a:t>unique</a:t>
            </a:r>
            <a:r>
              <a:rPr lang="en-GB" dirty="0"/>
              <a:t> </a:t>
            </a:r>
          </a:p>
          <a:p>
            <a:r>
              <a:rPr lang="en-GB" dirty="0"/>
              <a:t>For example</a:t>
            </a:r>
          </a:p>
          <a:p>
            <a:pPr lvl="1"/>
            <a:r>
              <a:rPr lang="en-GB" dirty="0"/>
              <a:t>0000 entry in the S</a:t>
            </a:r>
            <a:r>
              <a:rPr lang="en-GB" baseline="-25000" dirty="0"/>
              <a:t>a</a:t>
            </a:r>
            <a:r>
              <a:rPr lang="en-GB" dirty="0"/>
              <a:t> K-map was circled along with the 1000 </a:t>
            </a:r>
            <a:br>
              <a:rPr lang="en-GB" dirty="0"/>
            </a:br>
            <a:r>
              <a:rPr lang="en-GB" dirty="0"/>
              <a:t>entry to produce the D</a:t>
            </a:r>
            <a:r>
              <a:rPr lang="en-GB" baseline="-25000" dirty="0"/>
              <a:t>2 </a:t>
            </a:r>
            <a:r>
              <a:rPr lang="en-GB" dirty="0"/>
              <a:t>D</a:t>
            </a:r>
            <a:r>
              <a:rPr lang="en-GB" baseline="-25000" dirty="0"/>
              <a:t>1 </a:t>
            </a:r>
            <a:r>
              <a:rPr lang="en-GB" dirty="0"/>
              <a:t>D</a:t>
            </a:r>
            <a:r>
              <a:rPr lang="en-GB" baseline="-25000" dirty="0"/>
              <a:t>0</a:t>
            </a:r>
            <a:r>
              <a:rPr lang="en-GB" dirty="0"/>
              <a:t> minterm </a:t>
            </a:r>
          </a:p>
          <a:p>
            <a:pPr lvl="1"/>
            <a:r>
              <a:rPr lang="en-GB" dirty="0"/>
              <a:t>the circle could have included the 0010 entry instead, </a:t>
            </a:r>
            <a:br>
              <a:rPr lang="en-GB" dirty="0"/>
            </a:br>
            <a:r>
              <a:rPr lang="en-GB" dirty="0"/>
              <a:t>producing a D</a:t>
            </a:r>
            <a:r>
              <a:rPr lang="en-GB" baseline="-25000" dirty="0"/>
              <a:t>3 </a:t>
            </a:r>
            <a:r>
              <a:rPr lang="en-GB" dirty="0"/>
              <a:t>D</a:t>
            </a:r>
            <a:r>
              <a:rPr lang="en-GB" baseline="-25000" dirty="0"/>
              <a:t>2 </a:t>
            </a:r>
            <a:r>
              <a:rPr lang="en-GB" dirty="0"/>
              <a:t>D</a:t>
            </a:r>
            <a:r>
              <a:rPr lang="en-GB" baseline="-25000" dirty="0"/>
              <a:t>0</a:t>
            </a:r>
            <a:r>
              <a:rPr lang="en-GB" dirty="0"/>
              <a:t> minterm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CEFD62D-EC40-B933-3C36-0C9DFF403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236" y="1625212"/>
            <a:ext cx="2474403" cy="2370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D7298D-D003-ECFD-01D0-629716C9C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117" y="4025336"/>
            <a:ext cx="2621883" cy="2411431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E0D72DED-92D7-DE48-9562-D240D6B627BE}"/>
              </a:ext>
            </a:extLst>
          </p:cNvPr>
          <p:cNvCxnSpPr>
            <a:cxnSpLocks/>
          </p:cNvCxnSpPr>
          <p:nvPr/>
        </p:nvCxnSpPr>
        <p:spPr>
          <a:xfrm>
            <a:off x="3060192" y="5352288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3A692350-7538-D378-6E60-9654C408E8D8}"/>
              </a:ext>
            </a:extLst>
          </p:cNvPr>
          <p:cNvCxnSpPr>
            <a:cxnSpLocks/>
          </p:cNvCxnSpPr>
          <p:nvPr/>
        </p:nvCxnSpPr>
        <p:spPr>
          <a:xfrm>
            <a:off x="3297936" y="5346192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8DD17A7-7F3A-1ED0-53D4-F43B440AED8C}"/>
              </a:ext>
            </a:extLst>
          </p:cNvPr>
          <p:cNvCxnSpPr>
            <a:cxnSpLocks/>
          </p:cNvCxnSpPr>
          <p:nvPr/>
        </p:nvCxnSpPr>
        <p:spPr>
          <a:xfrm>
            <a:off x="3541776" y="53340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0A943352-461F-335E-4FF0-6574871A182B}"/>
              </a:ext>
            </a:extLst>
          </p:cNvPr>
          <p:cNvCxnSpPr>
            <a:cxnSpLocks/>
          </p:cNvCxnSpPr>
          <p:nvPr/>
        </p:nvCxnSpPr>
        <p:spPr>
          <a:xfrm>
            <a:off x="2286000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773FCB2A-BBF3-E68B-AA26-7F261366C9FF}"/>
              </a:ext>
            </a:extLst>
          </p:cNvPr>
          <p:cNvCxnSpPr>
            <a:cxnSpLocks/>
          </p:cNvCxnSpPr>
          <p:nvPr/>
        </p:nvCxnSpPr>
        <p:spPr>
          <a:xfrm>
            <a:off x="2517648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7E1E2273-D1DE-85D4-8BFC-B3C26E84A59B}"/>
              </a:ext>
            </a:extLst>
          </p:cNvPr>
          <p:cNvCxnSpPr>
            <a:cxnSpLocks/>
          </p:cNvCxnSpPr>
          <p:nvPr/>
        </p:nvCxnSpPr>
        <p:spPr>
          <a:xfrm>
            <a:off x="2773680" y="594360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4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Recall that “don’t care” entries for truth table inputs </a:t>
            </a:r>
          </a:p>
          <a:p>
            <a:pPr lvl="1"/>
            <a:r>
              <a:rPr lang="en-GB" dirty="0"/>
              <a:t>can reduce the number of rows in the table when some variables do not affect the output</a:t>
            </a:r>
          </a:p>
          <a:p>
            <a:pPr lvl="1"/>
            <a:r>
              <a:rPr lang="en-GB" dirty="0"/>
              <a:t>they are indicated by the symbol X, which means that </a:t>
            </a:r>
            <a:r>
              <a:rPr lang="en-GB" b="1" dirty="0"/>
              <a:t>the entry can be either 0 or 1</a:t>
            </a:r>
          </a:p>
          <a:p>
            <a:pPr lvl="1"/>
            <a:endParaRPr lang="en-GB" dirty="0"/>
          </a:p>
          <a:p>
            <a:r>
              <a:rPr lang="en-GB" dirty="0"/>
              <a:t>Don’t cares also appear in truth table outputs where: </a:t>
            </a:r>
          </a:p>
          <a:p>
            <a:pPr lvl="1"/>
            <a:r>
              <a:rPr lang="en-GB" b="1" dirty="0"/>
              <a:t>the output value is unimportant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the </a:t>
            </a:r>
            <a:r>
              <a:rPr lang="en-GB" b="1" dirty="0"/>
              <a:t>corresponding input combination can never happen</a:t>
            </a:r>
          </a:p>
          <a:p>
            <a:pPr lvl="1"/>
            <a:r>
              <a:rPr lang="en-GB" dirty="0"/>
              <a:t>such outputs </a:t>
            </a:r>
            <a:r>
              <a:rPr lang="en-GB" b="1" dirty="0"/>
              <a:t>can be treated as either 0’s or 1’s </a:t>
            </a:r>
            <a:r>
              <a:rPr lang="en-GB" dirty="0"/>
              <a:t>at the </a:t>
            </a:r>
            <a:r>
              <a:rPr lang="en-GB" b="1" dirty="0"/>
              <a:t>designer’s discretion</a:t>
            </a:r>
          </a:p>
          <a:p>
            <a:pPr lvl="1"/>
            <a:endParaRPr lang="en-GB" dirty="0"/>
          </a:p>
          <a:p>
            <a:r>
              <a:rPr lang="en-GB" dirty="0"/>
              <a:t>In a K-map, X’s allow for </a:t>
            </a:r>
            <a:r>
              <a:rPr lang="en-GB" b="1" dirty="0"/>
              <a:t>even more logic minimization</a:t>
            </a:r>
          </a:p>
          <a:p>
            <a:pPr lvl="1"/>
            <a:r>
              <a:rPr lang="en-GB" dirty="0"/>
              <a:t>they can be circled if they help cover the 1 with fewer or larger circles </a:t>
            </a:r>
          </a:p>
          <a:p>
            <a:pPr lvl="1"/>
            <a:r>
              <a:rPr lang="en-GB" dirty="0"/>
              <a:t>but they do not have to be circled if they are not helpful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64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review  the seven-segment display decoder if we don’t care about the output values for illegal input values of 10 to 15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Because don’t cares can be 0 or 1, we circle a don’t care if it allows us to cover the 1 with fewer or bigger circles</a:t>
            </a:r>
          </a:p>
          <a:p>
            <a:r>
              <a:rPr lang="en-GB" dirty="0"/>
              <a:t>Use of don’t cares simplifies the logic substantially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46F5E4-F73B-7352-1621-1AC36386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1" y="1911350"/>
            <a:ext cx="2844800" cy="3035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A89C35-D70E-9B9A-ABC1-D6999F85D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55" y="1987550"/>
            <a:ext cx="2755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Ex5.4: </a:t>
            </a:r>
            <a:r>
              <a:rPr lang="en-GB" b="1" dirty="0"/>
              <a:t>Find a minimal Boolean equation for the following true table and sketch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FB79C9-CBCC-5534-863B-6A66BC1F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6" y="1946776"/>
            <a:ext cx="1614818" cy="27214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BF03FB-6938-6B42-0938-4EDD3EF6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2" y="4861426"/>
            <a:ext cx="2362200" cy="13589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7DCE235E-2FDD-0303-7ED4-993013633D4F}"/>
              </a:ext>
            </a:extLst>
          </p:cNvPr>
          <p:cNvGrpSpPr/>
          <p:nvPr/>
        </p:nvGrpSpPr>
        <p:grpSpPr>
          <a:xfrm>
            <a:off x="3321031" y="3762537"/>
            <a:ext cx="2501938" cy="2737776"/>
            <a:chOff x="2619800" y="3698991"/>
            <a:chExt cx="2501938" cy="273777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427DE47-741F-A54F-0A44-043814AB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800" y="3698991"/>
              <a:ext cx="2501938" cy="2737776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921B2B7-63F7-4FFF-9BE7-AEA8DF487044}"/>
                </a:ext>
              </a:extLst>
            </p:cNvPr>
            <p:cNvSpPr/>
            <p:nvPr/>
          </p:nvSpPr>
          <p:spPr>
            <a:xfrm>
              <a:off x="2619800" y="6220326"/>
              <a:ext cx="412158" cy="216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960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Ex5.6: </a:t>
            </a:r>
            <a:r>
              <a:rPr lang="en-GB" b="1" dirty="0"/>
              <a:t>Complete the design of the seven-segment decoder segments S</a:t>
            </a:r>
            <a:r>
              <a:rPr lang="en-GB" b="1" baseline="-25000" dirty="0"/>
              <a:t>c </a:t>
            </a:r>
            <a:r>
              <a:rPr lang="en-GB" b="1" dirty="0"/>
              <a:t>through S</a:t>
            </a:r>
            <a:r>
              <a:rPr lang="en-GB" b="1" baseline="-25000" dirty="0"/>
              <a:t>g </a:t>
            </a:r>
            <a:r>
              <a:rPr lang="en-GB" b="1" dirty="0"/>
              <a:t>and sketch a reasonably simple gate-level implementation of part </a:t>
            </a:r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1E7365-3143-4EA1-EA85-BB08031E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75" y="2186067"/>
            <a:ext cx="3250875" cy="429527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9C3D114-22BB-41FF-7C0C-B3324023A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5"/>
          <a:stretch/>
        </p:blipFill>
        <p:spPr>
          <a:xfrm>
            <a:off x="364624" y="2598821"/>
            <a:ext cx="3633538" cy="18772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5519E7-0F63-36EF-3C0C-862CCEA69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94" y="4476034"/>
            <a:ext cx="3571999" cy="18365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F6D11E1-CFEB-4ED3-9291-269E38274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61" y="4555584"/>
            <a:ext cx="1613095" cy="17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2"/>
            <a:ext cx="8612381" cy="5284639"/>
          </a:xfrm>
        </p:spPr>
        <p:txBody>
          <a:bodyPr/>
          <a:lstStyle/>
          <a:p>
            <a:r>
              <a:rPr lang="en-GB" dirty="0"/>
              <a:t>Karnaugh maps</a:t>
            </a:r>
          </a:p>
          <a:p>
            <a:r>
              <a:rPr lang="en-GB" dirty="0"/>
              <a:t>Logic Minimization</a:t>
            </a:r>
          </a:p>
          <a:p>
            <a:r>
              <a:rPr lang="en-GB" dirty="0"/>
              <a:t>Seven-segment Display Decoder</a:t>
            </a:r>
          </a:p>
          <a:p>
            <a:r>
              <a:rPr lang="en-GB" dirty="0"/>
              <a:t>Don’t Cares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Karnaugh maps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K-maps are a </a:t>
            </a:r>
            <a:r>
              <a:rPr lang="en-GB" b="1" dirty="0"/>
              <a:t>graphical method </a:t>
            </a:r>
            <a:r>
              <a:rPr lang="en-GB" dirty="0"/>
              <a:t>for simplifying boolean </a:t>
            </a:r>
            <a:br>
              <a:rPr lang="en-GB" dirty="0"/>
            </a:br>
            <a:r>
              <a:rPr lang="en-GB" dirty="0"/>
              <a:t>equations</a:t>
            </a:r>
          </a:p>
          <a:p>
            <a:pPr lvl="1"/>
            <a:r>
              <a:rPr lang="en-GB" dirty="0"/>
              <a:t>works well for problems with up to </a:t>
            </a:r>
            <a:r>
              <a:rPr lang="en-GB" b="1" dirty="0"/>
              <a:t>four variables</a:t>
            </a:r>
          </a:p>
          <a:p>
            <a:pPr lvl="1"/>
            <a:r>
              <a:rPr lang="en-GB" dirty="0"/>
              <a:t>give insight into manipulating boolean equations</a:t>
            </a:r>
          </a:p>
          <a:p>
            <a:pPr lvl="1"/>
            <a:r>
              <a:rPr lang="en-GB" dirty="0"/>
              <a:t>invented in 1953 by Maurice Karnaugh, a </a:t>
            </a:r>
            <a:br>
              <a:rPr lang="en-GB" dirty="0"/>
            </a:br>
            <a:r>
              <a:rPr lang="en-GB" dirty="0"/>
              <a:t>telecommunications engineer at Bell Labs</a:t>
            </a:r>
          </a:p>
          <a:p>
            <a:pPr lvl="1"/>
            <a:endParaRPr lang="en-GB" dirty="0"/>
          </a:p>
          <a:p>
            <a:r>
              <a:rPr lang="en-GB" dirty="0"/>
              <a:t>Recall that logic minimization involves </a:t>
            </a:r>
            <a:r>
              <a:rPr lang="en-GB" b="1" dirty="0"/>
              <a:t>combining terms</a:t>
            </a:r>
          </a:p>
          <a:p>
            <a:pPr lvl="1"/>
            <a:r>
              <a:rPr lang="en-GB" dirty="0"/>
              <a:t>two terms containing an implicant P and the true and </a:t>
            </a:r>
            <a:br>
              <a:rPr lang="en-GB" dirty="0"/>
            </a:br>
            <a:r>
              <a:rPr lang="en-GB" dirty="0"/>
              <a:t>complementary forms of some variable A are combined </a:t>
            </a:r>
            <a:br>
              <a:rPr lang="en-GB" dirty="0"/>
            </a:br>
            <a:r>
              <a:rPr lang="en-GB" dirty="0"/>
              <a:t>to eliminate A: </a:t>
            </a:r>
          </a:p>
          <a:p>
            <a:pPr lvl="2"/>
            <a:r>
              <a:rPr lang="en-GB" dirty="0"/>
              <a:t>PA + PA = P</a:t>
            </a:r>
          </a:p>
          <a:p>
            <a:pPr lvl="1"/>
            <a:r>
              <a:rPr lang="en-GB" dirty="0"/>
              <a:t>Karnaugh maps make these combinable terms </a:t>
            </a:r>
            <a:r>
              <a:rPr lang="en-GB" b="1" dirty="0"/>
              <a:t>easy to see </a:t>
            </a:r>
            <a:br>
              <a:rPr lang="en-GB" b="1" dirty="0"/>
            </a:br>
            <a:r>
              <a:rPr lang="en-GB" dirty="0"/>
              <a:t>by putting them next to each other in a </a:t>
            </a:r>
            <a:r>
              <a:rPr lang="en-GB" b="1" dirty="0"/>
              <a:t>grid</a:t>
            </a:r>
          </a:p>
          <a:p>
            <a:pPr lvl="1"/>
            <a:endParaRPr lang="en-GB" dirty="0"/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FF6948E7-22DE-4740-8117-A51B799A4868}"/>
              </a:ext>
            </a:extLst>
          </p:cNvPr>
          <p:cNvGrpSpPr/>
          <p:nvPr/>
        </p:nvGrpSpPr>
        <p:grpSpPr>
          <a:xfrm>
            <a:off x="6559000" y="1048754"/>
            <a:ext cx="2273300" cy="4760491"/>
            <a:chOff x="6559000" y="1048754"/>
            <a:chExt cx="2273300" cy="4760491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9173E10-F720-B04E-499E-4599443A1DA6}"/>
                </a:ext>
              </a:extLst>
            </p:cNvPr>
            <p:cNvGrpSpPr/>
            <p:nvPr/>
          </p:nvGrpSpPr>
          <p:grpSpPr>
            <a:xfrm>
              <a:off x="6559000" y="1048754"/>
              <a:ext cx="2273300" cy="4760491"/>
              <a:chOff x="3384550" y="1720850"/>
              <a:chExt cx="2273300" cy="4760491"/>
            </a:xfrm>
          </p:grpSpPr>
          <p:pic>
            <p:nvPicPr>
              <p:cNvPr id="1026" name="Picture 2" descr="Maurice Karnaugh">
                <a:extLst>
                  <a:ext uri="{FF2B5EF4-FFF2-40B4-BE49-F238E27FC236}">
                    <a16:creationId xmlns:a16="http://schemas.microsoft.com/office/drawing/2014/main" id="{8712A98F-F330-4AC9-CDEB-73333E9219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4550" y="1720850"/>
                <a:ext cx="2273300" cy="32701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43086DC8-F0D1-3CD6-DE23-BC14253E74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4550" y="3954041"/>
                <a:ext cx="2273300" cy="2527300"/>
              </a:xfrm>
              <a:prstGeom prst="rect">
                <a:avLst/>
              </a:prstGeom>
            </p:spPr>
          </p:pic>
        </p:grp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E592DC4B-20ED-2A7E-C727-3FF23F1223CB}"/>
                </a:ext>
              </a:extLst>
            </p:cNvPr>
            <p:cNvSpPr txBox="1"/>
            <p:nvPr/>
          </p:nvSpPr>
          <p:spPr>
            <a:xfrm>
              <a:off x="8314395" y="3338153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b="1" dirty="0"/>
                <a:t>2022</a:t>
              </a:r>
              <a:endParaRPr lang="en-GB" b="1" dirty="0"/>
            </a:p>
          </p:txBody>
        </p:sp>
      </p:grp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4A0434B-E73E-A043-006E-59BA1EAB043A}"/>
              </a:ext>
            </a:extLst>
          </p:cNvPr>
          <p:cNvCxnSpPr>
            <a:cxnSpLocks/>
          </p:cNvCxnSpPr>
          <p:nvPr/>
        </p:nvCxnSpPr>
        <p:spPr>
          <a:xfrm>
            <a:off x="2157984" y="485241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Constructing a Map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truth table of a three-input function: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K-map of that table is constructed as:</a:t>
            </a:r>
          </a:p>
          <a:p>
            <a:pPr lvl="1"/>
            <a:r>
              <a:rPr lang="en-GB" dirty="0"/>
              <a:t>top row gives the four possible values for A and B</a:t>
            </a:r>
          </a:p>
          <a:p>
            <a:pPr lvl="1"/>
            <a:r>
              <a:rPr lang="en-GB" dirty="0"/>
              <a:t>left column gives the two possible values for C</a:t>
            </a:r>
          </a:p>
          <a:p>
            <a:pPr lvl="1"/>
            <a:r>
              <a:rPr lang="en-GB" dirty="0"/>
              <a:t>each square corresponds to a row in the truth table and </a:t>
            </a:r>
            <a:br>
              <a:rPr lang="en-GB" dirty="0"/>
            </a:br>
            <a:r>
              <a:rPr lang="en-GB" dirty="0"/>
              <a:t>contains the value of the output</a:t>
            </a:r>
          </a:p>
          <a:p>
            <a:pPr lvl="2"/>
            <a:r>
              <a:rPr lang="en-GB" dirty="0"/>
              <a:t>a single minterm </a:t>
            </a:r>
          </a:p>
          <a:p>
            <a:pPr lvl="1"/>
            <a:r>
              <a:rPr lang="en-GB" dirty="0"/>
              <a:t>For example:</a:t>
            </a:r>
          </a:p>
          <a:p>
            <a:pPr lvl="2"/>
            <a:r>
              <a:rPr lang="en-GB" dirty="0"/>
              <a:t>top left square corresponds to the first row in the truth </a:t>
            </a:r>
            <a:br>
              <a:rPr lang="en-GB" dirty="0"/>
            </a:br>
            <a:r>
              <a:rPr lang="en-GB" dirty="0"/>
              <a:t>table Y 1 when ABC=000 </a:t>
            </a:r>
          </a:p>
          <a:p>
            <a:pPr lvl="2"/>
            <a:r>
              <a:rPr lang="en-GB" dirty="0"/>
              <a:t>the minterm is A B C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2B5877-EFF0-E448-1CF6-8C6F06A2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1084394"/>
            <a:ext cx="1638624" cy="189807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9EEBFFA-76B3-ACA1-C448-87436DAF6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50" y="3074219"/>
            <a:ext cx="2717800" cy="1701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8953AF2-3D88-569F-4B58-C0D503E58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550" y="4867772"/>
            <a:ext cx="2641600" cy="1625600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635C1B4-487D-765E-822D-1864563D6F32}"/>
              </a:ext>
            </a:extLst>
          </p:cNvPr>
          <p:cNvCxnSpPr>
            <a:cxnSpLocks/>
          </p:cNvCxnSpPr>
          <p:nvPr/>
        </p:nvCxnSpPr>
        <p:spPr>
          <a:xfrm>
            <a:off x="2889504" y="58521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E878E49F-538A-3A7D-FE7C-4FC10C505DA6}"/>
              </a:ext>
            </a:extLst>
          </p:cNvPr>
          <p:cNvCxnSpPr>
            <a:cxnSpLocks/>
          </p:cNvCxnSpPr>
          <p:nvPr/>
        </p:nvCxnSpPr>
        <p:spPr>
          <a:xfrm>
            <a:off x="3054096" y="5846064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EFC466B2-75BD-35A1-64B7-C922D5C9E902}"/>
              </a:ext>
            </a:extLst>
          </p:cNvPr>
          <p:cNvCxnSpPr>
            <a:cxnSpLocks/>
          </p:cNvCxnSpPr>
          <p:nvPr/>
        </p:nvCxnSpPr>
        <p:spPr>
          <a:xfrm>
            <a:off x="3236976" y="5846064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0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4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each square (minterm) differs from an adjacent square </a:t>
            </a:r>
            <a:r>
              <a:rPr lang="en-GB" b="1" dirty="0"/>
              <a:t>by a change in a single variable</a:t>
            </a:r>
          </a:p>
          <a:p>
            <a:pPr lvl="1"/>
            <a:r>
              <a:rPr lang="en-GB" dirty="0"/>
              <a:t>adjacent squares share all the same literals except one</a:t>
            </a:r>
          </a:p>
          <a:p>
            <a:pPr lvl="1"/>
            <a:r>
              <a:rPr lang="en-GB" dirty="0"/>
              <a:t>which appears in true form in one square and in </a:t>
            </a:r>
            <a:br>
              <a:rPr lang="en-GB" dirty="0"/>
            </a:br>
            <a:r>
              <a:rPr lang="en-GB" dirty="0"/>
              <a:t>complementary form in the other</a:t>
            </a:r>
          </a:p>
          <a:p>
            <a:pPr lvl="2"/>
            <a:r>
              <a:rPr lang="en-GB" dirty="0"/>
              <a:t>squares representing the minterms A B C and A B C are </a:t>
            </a:r>
            <a:br>
              <a:rPr lang="en-GB" dirty="0"/>
            </a:br>
            <a:r>
              <a:rPr lang="en-GB" dirty="0"/>
              <a:t>adjacent and differ only in the variable C</a:t>
            </a:r>
          </a:p>
          <a:p>
            <a:r>
              <a:rPr lang="en-GB" dirty="0"/>
              <a:t>To obtain this property, A and B combinations in the top row are in a peculiar order (</a:t>
            </a:r>
            <a:r>
              <a:rPr lang="en-GB" b="1" dirty="0"/>
              <a:t>Gray code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00, 01, 11, 10</a:t>
            </a:r>
          </a:p>
          <a:p>
            <a:pPr lvl="1"/>
            <a:r>
              <a:rPr lang="en-GB" dirty="0"/>
              <a:t>differs from ordinary binary order (00, 01, 10, 11) in that adjacent entries differ only in a single variable</a:t>
            </a:r>
          </a:p>
          <a:p>
            <a:pPr lvl="0"/>
            <a:r>
              <a:rPr lang="en-GB" dirty="0"/>
              <a:t>The K-map also “</a:t>
            </a:r>
            <a:r>
              <a:rPr lang="en-GB" b="1" dirty="0"/>
              <a:t>wraps around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horizontal wrapping: the first and last columns are considered adjacent</a:t>
            </a:r>
          </a:p>
          <a:p>
            <a:pPr lvl="2"/>
            <a:r>
              <a:rPr lang="en-GB" dirty="0"/>
              <a:t>they differ only in one variable (A) </a:t>
            </a:r>
          </a:p>
          <a:p>
            <a:pPr lvl="1"/>
            <a:r>
              <a:rPr lang="en-GB" dirty="0"/>
              <a:t>vertical wrapping: the first and last rows are considered adjacent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6CFCB3E4-DE66-B9A4-C367-9D546F5AF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35" y="1949115"/>
            <a:ext cx="2248402" cy="1383632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4BDCD809-6036-A1F5-0101-7C729279C720}"/>
              </a:ext>
            </a:extLst>
          </p:cNvPr>
          <p:cNvCxnSpPr>
            <a:cxnSpLocks/>
          </p:cNvCxnSpPr>
          <p:nvPr/>
        </p:nvCxnSpPr>
        <p:spPr>
          <a:xfrm>
            <a:off x="4620768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1EF2BB2-DC34-1B89-CBC6-EE898ADFCEB4}"/>
              </a:ext>
            </a:extLst>
          </p:cNvPr>
          <p:cNvCxnSpPr>
            <a:cxnSpLocks/>
          </p:cNvCxnSpPr>
          <p:nvPr/>
        </p:nvCxnSpPr>
        <p:spPr>
          <a:xfrm>
            <a:off x="477926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E9BE636-0870-7112-91E5-ABED5CE237C6}"/>
              </a:ext>
            </a:extLst>
          </p:cNvPr>
          <p:cNvCxnSpPr>
            <a:cxnSpLocks/>
          </p:cNvCxnSpPr>
          <p:nvPr/>
        </p:nvCxnSpPr>
        <p:spPr>
          <a:xfrm>
            <a:off x="496214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B77483B-55F8-7A9E-8D7B-C8E82E13BE43}"/>
              </a:ext>
            </a:extLst>
          </p:cNvPr>
          <p:cNvCxnSpPr>
            <a:cxnSpLocks/>
          </p:cNvCxnSpPr>
          <p:nvPr/>
        </p:nvCxnSpPr>
        <p:spPr>
          <a:xfrm>
            <a:off x="5462016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9FD9E5BD-7B46-A48F-D2E9-89141E2EC5D1}"/>
              </a:ext>
            </a:extLst>
          </p:cNvPr>
          <p:cNvCxnSpPr>
            <a:cxnSpLocks/>
          </p:cNvCxnSpPr>
          <p:nvPr/>
        </p:nvCxnSpPr>
        <p:spPr>
          <a:xfrm>
            <a:off x="5626608" y="29565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3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BF3CF44-FBEF-3B4B-79FB-14E14FFC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compact disk, cerchio, Dispositivo di archiviazione dati&#10;&#10;Descrizione generata automaticamente">
            <a:extLst>
              <a:ext uri="{FF2B5EF4-FFF2-40B4-BE49-F238E27FC236}">
                <a16:creationId xmlns:a16="http://schemas.microsoft.com/office/drawing/2014/main" id="{66938A15-93D0-72DA-1190-EBE0A6815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382" y="2958209"/>
            <a:ext cx="4556252" cy="3503086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5B64494-68FD-BB70-D559-BC0B7B2B8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3DC48BD5-553B-63CD-F441-56C562B3D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44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32AD9FD-48D0-9F93-D746-B18ABA62E0F8}"/>
              </a:ext>
            </a:extLst>
          </p:cNvPr>
          <p:cNvCxnSpPr>
            <a:cxnSpLocks/>
          </p:cNvCxnSpPr>
          <p:nvPr/>
        </p:nvCxnSpPr>
        <p:spPr>
          <a:xfrm>
            <a:off x="4620768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EDA452D-9CE2-0F05-7442-0FEAAF85722D}"/>
              </a:ext>
            </a:extLst>
          </p:cNvPr>
          <p:cNvCxnSpPr>
            <a:cxnSpLocks/>
          </p:cNvCxnSpPr>
          <p:nvPr/>
        </p:nvCxnSpPr>
        <p:spPr>
          <a:xfrm>
            <a:off x="477926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FA69101F-8639-95B4-92D0-F1A73089264A}"/>
              </a:ext>
            </a:extLst>
          </p:cNvPr>
          <p:cNvCxnSpPr>
            <a:cxnSpLocks/>
          </p:cNvCxnSpPr>
          <p:nvPr/>
        </p:nvCxnSpPr>
        <p:spPr>
          <a:xfrm>
            <a:off x="4962144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2D9BC56-C8F8-BFE6-EE84-78FE24210DD5}"/>
              </a:ext>
            </a:extLst>
          </p:cNvPr>
          <p:cNvCxnSpPr>
            <a:cxnSpLocks/>
          </p:cNvCxnSpPr>
          <p:nvPr/>
        </p:nvCxnSpPr>
        <p:spPr>
          <a:xfrm>
            <a:off x="5462016" y="2962656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59D5EA2-1847-8066-8326-2D39E8B4AC61}"/>
              </a:ext>
            </a:extLst>
          </p:cNvPr>
          <p:cNvCxnSpPr>
            <a:cxnSpLocks/>
          </p:cNvCxnSpPr>
          <p:nvPr/>
        </p:nvCxnSpPr>
        <p:spPr>
          <a:xfrm>
            <a:off x="5626608" y="295656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E028B823-B03F-6EFD-4A23-759D7760E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74" y="1227262"/>
            <a:ext cx="4392522" cy="220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Constructing a Map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boolean algebra to minimize equations in sum-of-products form: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K-maps help us do this </a:t>
            </a:r>
            <a:r>
              <a:rPr lang="en-GB" b="1" dirty="0"/>
              <a:t>simplification graphically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circle all the rectangular blocks of 1 in the map</a:t>
            </a:r>
          </a:p>
          <a:p>
            <a:pPr lvl="2"/>
            <a:r>
              <a:rPr lang="en-GB" dirty="0"/>
              <a:t>each circle should be as large as possible</a:t>
            </a:r>
          </a:p>
          <a:p>
            <a:pPr lvl="1"/>
            <a:r>
              <a:rPr lang="en-GB" dirty="0"/>
              <a:t>for each circle, write the corresponding implicant</a:t>
            </a:r>
          </a:p>
          <a:p>
            <a:pPr lvl="2"/>
            <a:r>
              <a:rPr lang="en-GB" dirty="0"/>
              <a:t>variables whose true and complementary forms are </a:t>
            </a:r>
            <a:br>
              <a:rPr lang="en-GB" dirty="0"/>
            </a:br>
            <a:r>
              <a:rPr lang="en-GB" dirty="0"/>
              <a:t>both in the circle are excluded from the implicant</a:t>
            </a:r>
          </a:p>
          <a:p>
            <a:pPr lvl="1"/>
            <a:r>
              <a:rPr lang="en-GB" dirty="0"/>
              <a:t>In the example:</a:t>
            </a:r>
          </a:p>
          <a:p>
            <a:pPr lvl="2"/>
            <a:r>
              <a:rPr lang="en-GB" dirty="0"/>
              <a:t>C has both its true form and its complementary form (0) in the circle, so we do not include it in the implicant</a:t>
            </a:r>
          </a:p>
          <a:p>
            <a:pPr lvl="2"/>
            <a:r>
              <a:rPr lang="en-GB" dirty="0"/>
              <a:t>Y is TRUE when A=B=0, independent of C</a:t>
            </a:r>
          </a:p>
          <a:p>
            <a:pPr lvl="2"/>
            <a:endParaRPr lang="en-GB" dirty="0"/>
          </a:p>
          <a:p>
            <a:r>
              <a:rPr lang="en-GB" dirty="0"/>
              <a:t>The K-map gives the same answer we reached using boolean algebra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1DDFA46-5737-325D-D227-2FA05EE4F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7" y="1724114"/>
            <a:ext cx="3556000" cy="342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F3EE8-7B1F-335A-627C-C0E0AABD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230" y="2528982"/>
            <a:ext cx="2382425" cy="14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Minimization with K-Maps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More formally, recall that a boolean equation is minimized when it is written as a sum of the fewest number of prime implicants</a:t>
            </a:r>
          </a:p>
          <a:p>
            <a:pPr lvl="1"/>
            <a:r>
              <a:rPr lang="en-GB" b="1" dirty="0"/>
              <a:t>each circle on the K-map represents an implicant</a:t>
            </a:r>
          </a:p>
          <a:p>
            <a:pPr lvl="1"/>
            <a:r>
              <a:rPr lang="en-GB" b="1" dirty="0"/>
              <a:t>the largest possible circles are prime implicants</a:t>
            </a:r>
          </a:p>
          <a:p>
            <a:pPr lvl="1"/>
            <a:endParaRPr lang="en-GB" dirty="0"/>
          </a:p>
          <a:p>
            <a:r>
              <a:rPr lang="en-GB" dirty="0"/>
              <a:t>Rules for finding a minimized equation from a K-map are as follows:</a:t>
            </a:r>
          </a:p>
          <a:p>
            <a:pPr lvl="1"/>
            <a:r>
              <a:rPr lang="en-GB" dirty="0"/>
              <a:t>all the squares in each circle must contain 1</a:t>
            </a:r>
          </a:p>
          <a:p>
            <a:pPr lvl="1"/>
            <a:r>
              <a:rPr lang="en-GB" dirty="0"/>
              <a:t>use the fewest circles necessary to cover all the 1</a:t>
            </a:r>
          </a:p>
          <a:p>
            <a:pPr lvl="1"/>
            <a:r>
              <a:rPr lang="en-GB" dirty="0"/>
              <a:t>each circle must span a rectangular block that is a power of 2 (i.e. 1, 2, or 4) squares in each direction</a:t>
            </a:r>
          </a:p>
          <a:p>
            <a:pPr lvl="1"/>
            <a:r>
              <a:rPr lang="en-GB" dirty="0"/>
              <a:t>each circle should be as large as possible</a:t>
            </a:r>
          </a:p>
          <a:p>
            <a:pPr lvl="1"/>
            <a:r>
              <a:rPr lang="en-GB" dirty="0"/>
              <a:t>a circle may wrap around the edges of the K-map</a:t>
            </a:r>
          </a:p>
          <a:p>
            <a:pPr lvl="1"/>
            <a:r>
              <a:rPr lang="en-GB" dirty="0"/>
              <a:t>a 1 in a K-map may be circled multiple times if doing so allows fewer circles to be used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943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 of minimization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20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Suppose we have the function Y = F(A, B, C) with the  following K-map: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Minimize the equation:</a:t>
            </a:r>
          </a:p>
          <a:p>
            <a:pPr lvl="1"/>
            <a:r>
              <a:rPr lang="en-GB" dirty="0"/>
              <a:t>circle the 1 using as few circles as possible</a:t>
            </a:r>
          </a:p>
          <a:p>
            <a:pPr lvl="1"/>
            <a:r>
              <a:rPr lang="en-GB" dirty="0"/>
              <a:t>form the prime implicant by writing those variables that </a:t>
            </a:r>
            <a:br>
              <a:rPr lang="en-GB" dirty="0"/>
            </a:br>
            <a:r>
              <a:rPr lang="en-GB" dirty="0"/>
              <a:t>appear in the circle only in true or only in </a:t>
            </a:r>
            <a:br>
              <a:rPr lang="en-GB" dirty="0"/>
            </a:br>
            <a:r>
              <a:rPr lang="en-GB" dirty="0"/>
              <a:t>complementary form</a:t>
            </a:r>
          </a:p>
          <a:p>
            <a:r>
              <a:rPr lang="en-GB" dirty="0"/>
              <a:t>Notice</a:t>
            </a:r>
          </a:p>
          <a:p>
            <a:pPr lvl="1"/>
            <a:r>
              <a:rPr lang="en-GB" dirty="0"/>
              <a:t>the top-right square is covered twice to make the prime implicant circles as large as possible</a:t>
            </a:r>
          </a:p>
          <a:p>
            <a:pPr lvl="1"/>
            <a:r>
              <a:rPr lang="en-GB" dirty="0"/>
              <a:t>the circle covering four squares wraps around the sides of the K-map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9FDA462-FF2F-D7DD-27E9-2790FD3F7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40" b="5340"/>
          <a:stretch/>
        </p:blipFill>
        <p:spPr>
          <a:xfrm>
            <a:off x="671765" y="1671193"/>
            <a:ext cx="2660984" cy="1429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19E92A-0759-5E84-9CA0-FC215CB6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3260558"/>
            <a:ext cx="2495702" cy="204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9666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7104EA-B74B-4E24-959A-7FA2D7B16B64}"/>
</file>

<file path=customXml/itemProps2.xml><?xml version="1.0" encoding="utf-8"?>
<ds:datastoreItem xmlns:ds="http://schemas.openxmlformats.org/officeDocument/2006/customXml" ds:itemID="{0814236D-9FAD-4894-8A09-B648BE89B529}"/>
</file>

<file path=customXml/itemProps3.xml><?xml version="1.0" encoding="utf-8"?>
<ds:datastoreItem xmlns:ds="http://schemas.openxmlformats.org/officeDocument/2006/customXml" ds:itemID="{C9A1392A-F9C5-4A0D-8864-DAD0DEA08779}"/>
</file>

<file path=docProps/app.xml><?xml version="1.0" encoding="utf-8"?>
<Properties xmlns="http://schemas.openxmlformats.org/officeDocument/2006/extended-properties" xmlns:vt="http://schemas.openxmlformats.org/officeDocument/2006/docPropsVTypes">
  <TotalTime>9281</TotalTime>
  <Words>1123</Words>
  <Application>Microsoft Macintosh PowerPoint</Application>
  <PresentationFormat>Presentazione su schermo (4:3)</PresentationFormat>
  <Paragraphs>178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Economica</vt:lpstr>
      <vt:lpstr>Open Sans</vt:lpstr>
      <vt:lpstr>Luxe</vt:lpstr>
      <vt:lpstr>Karnaugh maps</vt:lpstr>
      <vt:lpstr>Index</vt:lpstr>
      <vt:lpstr>Karnaugh maps </vt:lpstr>
      <vt:lpstr>Constructing a Map (1)</vt:lpstr>
      <vt:lpstr>Constructing a Map (2)</vt:lpstr>
      <vt:lpstr>Constructing a Map (3)</vt:lpstr>
      <vt:lpstr>Constructing a Map (4)</vt:lpstr>
      <vt:lpstr>Logic Minimization with K-Maps</vt:lpstr>
      <vt:lpstr>Example of minimization</vt:lpstr>
      <vt:lpstr>Seven-segment Display Decoder (1)</vt:lpstr>
      <vt:lpstr>Seven-segment Display Decoder (2)</vt:lpstr>
      <vt:lpstr>Seven-segment Display Decoder (3)</vt:lpstr>
      <vt:lpstr>Don’t Cares (1)</vt:lpstr>
      <vt:lpstr>Don’t Cares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2024-10-30T08:02:16Z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