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64" r:id="rId3"/>
    <p:sldId id="301" r:id="rId4"/>
    <p:sldId id="281" r:id="rId5"/>
    <p:sldId id="283" r:id="rId6"/>
    <p:sldId id="302" r:id="rId7"/>
    <p:sldId id="300" r:id="rId8"/>
    <p:sldId id="287" r:id="rId9"/>
    <p:sldId id="288" r:id="rId10"/>
    <p:sldId id="289" r:id="rId11"/>
    <p:sldId id="290" r:id="rId12"/>
    <p:sldId id="291" r:id="rId13"/>
    <p:sldId id="292" r:id="rId14"/>
    <p:sldId id="293" r:id="rId15"/>
    <p:sldId id="294" r:id="rId16"/>
    <p:sldId id="296" r:id="rId17"/>
    <p:sldId id="280" r:id="rId18"/>
  </p:sldIdLst>
  <p:sldSz cx="9144000" cy="6858000" type="screen4x3"/>
  <p:notesSz cx="6858000" cy="9144000"/>
  <p:embeddedFontLst>
    <p:embeddedFont>
      <p:font typeface="Economica" panose="02000506040000020004" pitchFamily="2" charset="77"/>
      <p:regular r:id="rId20"/>
      <p:bold r:id="rId21"/>
      <p:italic r:id="rId22"/>
      <p:boldItalic r:id="rId23"/>
    </p:embeddedFont>
    <p:embeddedFont>
      <p:font typeface="Open Sans" panose="020B0606030504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1"/>
    <p:restoredTop sz="91984"/>
  </p:normalViewPr>
  <p:slideViewPr>
    <p:cSldViewPr snapToGrid="0" snapToObjects="1">
      <p:cViewPr varScale="1">
        <p:scale>
          <a:sx n="144" d="100"/>
          <a:sy n="144" d="100"/>
        </p:scale>
        <p:origin x="552" y="192"/>
      </p:cViewPr>
      <p:guideLst/>
    </p:cSldViewPr>
  </p:slideViewPr>
  <p:outlineViewPr>
    <p:cViewPr>
      <p:scale>
        <a:sx n="33" d="100"/>
        <a:sy n="33" d="100"/>
      </p:scale>
      <p:origin x="0" y="-2745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35C5D11B-424E-5B41-A9C4-509DD0A59BFD}"/>
    <pc:docChg chg="custSel delSld modSld sldOrd">
      <pc:chgData name="Riccardo Berta" userId="c8694f89-bba4-4576-b0a8-456619ca5a8c" providerId="ADAL" clId="{35C5D11B-424E-5B41-A9C4-509DD0A59BFD}" dt="2022-04-01T12:12:56.906" v="135" actId="20577"/>
      <pc:docMkLst>
        <pc:docMk/>
      </pc:docMkLst>
      <pc:sldChg chg="modSp">
        <pc:chgData name="Riccardo Berta" userId="c8694f89-bba4-4576-b0a8-456619ca5a8c" providerId="ADAL" clId="{35C5D11B-424E-5B41-A9C4-509DD0A59BFD}" dt="2022-03-22T07:34:03.014" v="5"/>
        <pc:sldMkLst>
          <pc:docMk/>
          <pc:sldMk cId="0" sldId="257"/>
        </pc:sldMkLst>
        <pc:picChg chg="mod">
          <ac:chgData name="Riccardo Berta" userId="c8694f89-bba4-4576-b0a8-456619ca5a8c" providerId="ADAL" clId="{35C5D11B-424E-5B41-A9C4-509DD0A59BFD}" dt="2022-03-22T07:34:03.014" v="5"/>
          <ac:picMkLst>
            <pc:docMk/>
            <pc:sldMk cId="0" sldId="257"/>
            <ac:picMk id="85" creationId="{00000000-0000-0000-0000-000000000000}"/>
          </ac:picMkLst>
        </pc:picChg>
      </pc:sldChg>
      <pc:sldChg chg="modSp">
        <pc:chgData name="Riccardo Berta" userId="c8694f89-bba4-4576-b0a8-456619ca5a8c" providerId="ADAL" clId="{35C5D11B-424E-5B41-A9C4-509DD0A59BFD}" dt="2022-03-22T07:34:23.187" v="6"/>
        <pc:sldMkLst>
          <pc:docMk/>
          <pc:sldMk cId="1899110855" sldId="258"/>
        </pc:sldMkLst>
        <pc:picChg chg="mod">
          <ac:chgData name="Riccardo Berta" userId="c8694f89-bba4-4576-b0a8-456619ca5a8c" providerId="ADAL" clId="{35C5D11B-424E-5B41-A9C4-509DD0A59BFD}" dt="2022-03-22T07:34:23.187" v="6"/>
          <ac:picMkLst>
            <pc:docMk/>
            <pc:sldMk cId="1899110855" sldId="258"/>
            <ac:picMk id="92" creationId="{00000000-0000-0000-0000-000000000000}"/>
          </ac:picMkLst>
        </pc:picChg>
      </pc:sldChg>
      <pc:sldChg chg="modSp">
        <pc:chgData name="Riccardo Berta" userId="c8694f89-bba4-4576-b0a8-456619ca5a8c" providerId="ADAL" clId="{35C5D11B-424E-5B41-A9C4-509DD0A59BFD}" dt="2022-03-22T07:39:20.191" v="16"/>
        <pc:sldMkLst>
          <pc:docMk/>
          <pc:sldMk cId="3018556184" sldId="259"/>
        </pc:sldMkLst>
        <pc:picChg chg="mod">
          <ac:chgData name="Riccardo Berta" userId="c8694f89-bba4-4576-b0a8-456619ca5a8c" providerId="ADAL" clId="{35C5D11B-424E-5B41-A9C4-509DD0A59BFD}" dt="2022-03-22T07:38:22.524" v="12"/>
          <ac:picMkLst>
            <pc:docMk/>
            <pc:sldMk cId="3018556184" sldId="259"/>
            <ac:picMk id="99" creationId="{00000000-0000-0000-0000-000000000000}"/>
          </ac:picMkLst>
        </pc:picChg>
        <pc:picChg chg="mod">
          <ac:chgData name="Riccardo Berta" userId="c8694f89-bba4-4576-b0a8-456619ca5a8c" providerId="ADAL" clId="{35C5D11B-424E-5B41-A9C4-509DD0A59BFD}" dt="2022-03-22T07:38:34.539" v="13"/>
          <ac:picMkLst>
            <pc:docMk/>
            <pc:sldMk cId="3018556184" sldId="259"/>
            <ac:picMk id="100" creationId="{00000000-0000-0000-0000-000000000000}"/>
          </ac:picMkLst>
        </pc:picChg>
        <pc:picChg chg="mod">
          <ac:chgData name="Riccardo Berta" userId="c8694f89-bba4-4576-b0a8-456619ca5a8c" providerId="ADAL" clId="{35C5D11B-424E-5B41-A9C4-509DD0A59BFD}" dt="2022-03-22T07:38:47.480" v="14"/>
          <ac:picMkLst>
            <pc:docMk/>
            <pc:sldMk cId="3018556184" sldId="259"/>
            <ac:picMk id="101" creationId="{00000000-0000-0000-0000-000000000000}"/>
          </ac:picMkLst>
        </pc:picChg>
        <pc:picChg chg="mod">
          <ac:chgData name="Riccardo Berta" userId="c8694f89-bba4-4576-b0a8-456619ca5a8c" providerId="ADAL" clId="{35C5D11B-424E-5B41-A9C4-509DD0A59BFD}" dt="2022-03-22T07:38:59.538" v="15"/>
          <ac:picMkLst>
            <pc:docMk/>
            <pc:sldMk cId="3018556184" sldId="259"/>
            <ac:picMk id="102" creationId="{00000000-0000-0000-0000-000000000000}"/>
          </ac:picMkLst>
        </pc:picChg>
        <pc:picChg chg="mod">
          <ac:chgData name="Riccardo Berta" userId="c8694f89-bba4-4576-b0a8-456619ca5a8c" providerId="ADAL" clId="{35C5D11B-424E-5B41-A9C4-509DD0A59BFD}" dt="2022-03-22T07:39:20.191" v="16"/>
          <ac:picMkLst>
            <pc:docMk/>
            <pc:sldMk cId="3018556184" sldId="259"/>
            <ac:picMk id="103" creationId="{00000000-0000-0000-0000-000000000000}"/>
          </ac:picMkLst>
        </pc:picChg>
      </pc:sldChg>
      <pc:sldChg chg="modSp mod">
        <pc:chgData name="Riccardo Berta" userId="c8694f89-bba4-4576-b0a8-456619ca5a8c" providerId="ADAL" clId="{35C5D11B-424E-5B41-A9C4-509DD0A59BFD}" dt="2022-03-23T07:58:19.601" v="41" actId="20577"/>
        <pc:sldMkLst>
          <pc:docMk/>
          <pc:sldMk cId="1104208334" sldId="260"/>
        </pc:sldMkLst>
        <pc:spChg chg="mod">
          <ac:chgData name="Riccardo Berta" userId="c8694f89-bba4-4576-b0a8-456619ca5a8c" providerId="ADAL" clId="{35C5D11B-424E-5B41-A9C4-509DD0A59BFD}" dt="2022-03-23T07:58:19.601" v="41" actId="20577"/>
          <ac:spMkLst>
            <pc:docMk/>
            <pc:sldMk cId="1104208334" sldId="260"/>
            <ac:spMk id="109" creationId="{00000000-0000-0000-0000-000000000000}"/>
          </ac:spMkLst>
        </pc:spChg>
        <pc:picChg chg="mod">
          <ac:chgData name="Riccardo Berta" userId="c8694f89-bba4-4576-b0a8-456619ca5a8c" providerId="ADAL" clId="{35C5D11B-424E-5B41-A9C4-509DD0A59BFD}" dt="2022-03-22T07:40:02.780" v="18"/>
          <ac:picMkLst>
            <pc:docMk/>
            <pc:sldMk cId="1104208334" sldId="260"/>
            <ac:picMk id="110" creationId="{00000000-0000-0000-0000-000000000000}"/>
          </ac:picMkLst>
        </pc:picChg>
        <pc:picChg chg="mod">
          <ac:chgData name="Riccardo Berta" userId="c8694f89-bba4-4576-b0a8-456619ca5a8c" providerId="ADAL" clId="{35C5D11B-424E-5B41-A9C4-509DD0A59BFD}" dt="2022-03-22T07:39:46.143" v="17"/>
          <ac:picMkLst>
            <pc:docMk/>
            <pc:sldMk cId="1104208334" sldId="260"/>
            <ac:picMk id="111" creationId="{00000000-0000-0000-0000-000000000000}"/>
          </ac:picMkLst>
        </pc:picChg>
      </pc:sldChg>
      <pc:sldChg chg="modSp">
        <pc:chgData name="Riccardo Berta" userId="c8694f89-bba4-4576-b0a8-456619ca5a8c" providerId="ADAL" clId="{35C5D11B-424E-5B41-A9C4-509DD0A59BFD}" dt="2022-03-22T07:42:45.729" v="19"/>
        <pc:sldMkLst>
          <pc:docMk/>
          <pc:sldMk cId="1290395919" sldId="261"/>
        </pc:sldMkLst>
        <pc:picChg chg="mod">
          <ac:chgData name="Riccardo Berta" userId="c8694f89-bba4-4576-b0a8-456619ca5a8c" providerId="ADAL" clId="{35C5D11B-424E-5B41-A9C4-509DD0A59BFD}" dt="2022-03-22T07:42:45.729" v="19"/>
          <ac:picMkLst>
            <pc:docMk/>
            <pc:sldMk cId="1290395919" sldId="261"/>
            <ac:picMk id="119" creationId="{00000000-0000-0000-0000-000000000000}"/>
          </ac:picMkLst>
        </pc:picChg>
      </pc:sldChg>
      <pc:sldChg chg="modSp mod modNotes">
        <pc:chgData name="Riccardo Berta" userId="c8694f89-bba4-4576-b0a8-456619ca5a8c" providerId="ADAL" clId="{35C5D11B-424E-5B41-A9C4-509DD0A59BFD}" dt="2022-03-25T14:38:53.205" v="88" actId="20577"/>
        <pc:sldMkLst>
          <pc:docMk/>
          <pc:sldMk cId="4130549615" sldId="262"/>
        </pc:sldMkLst>
        <pc:spChg chg="mod">
          <ac:chgData name="Riccardo Berta" userId="c8694f89-bba4-4576-b0a8-456619ca5a8c" providerId="ADAL" clId="{35C5D11B-424E-5B41-A9C4-509DD0A59BFD}" dt="2022-03-25T14:38:53.205" v="88" actId="20577"/>
          <ac:spMkLst>
            <pc:docMk/>
            <pc:sldMk cId="4130549615" sldId="262"/>
            <ac:spMk id="125" creationId="{00000000-0000-0000-0000-000000000000}"/>
          </ac:spMkLst>
        </pc:spChg>
        <pc:picChg chg="mod">
          <ac:chgData name="Riccardo Berta" userId="c8694f89-bba4-4576-b0a8-456619ca5a8c" providerId="ADAL" clId="{35C5D11B-424E-5B41-A9C4-509DD0A59BFD}" dt="2022-03-22T07:43:02.767" v="20"/>
          <ac:picMkLst>
            <pc:docMk/>
            <pc:sldMk cId="4130549615" sldId="262"/>
            <ac:picMk id="126" creationId="{00000000-0000-0000-0000-000000000000}"/>
          </ac:picMkLst>
        </pc:picChg>
      </pc:sldChg>
      <pc:sldChg chg="modSp">
        <pc:chgData name="Riccardo Berta" userId="c8694f89-bba4-4576-b0a8-456619ca5a8c" providerId="ADAL" clId="{35C5D11B-424E-5B41-A9C4-509DD0A59BFD}" dt="2022-03-22T07:43:16.691" v="21"/>
        <pc:sldMkLst>
          <pc:docMk/>
          <pc:sldMk cId="3102138681" sldId="263"/>
        </pc:sldMkLst>
        <pc:picChg chg="mod">
          <ac:chgData name="Riccardo Berta" userId="c8694f89-bba4-4576-b0a8-456619ca5a8c" providerId="ADAL" clId="{35C5D11B-424E-5B41-A9C4-509DD0A59BFD}" dt="2022-03-22T07:43:16.691" v="21"/>
          <ac:picMkLst>
            <pc:docMk/>
            <pc:sldMk cId="3102138681" sldId="263"/>
            <ac:picMk id="133" creationId="{00000000-0000-0000-0000-000000000000}"/>
          </ac:picMkLst>
        </pc:picChg>
      </pc:sldChg>
      <pc:sldChg chg="modSp mod">
        <pc:chgData name="Riccardo Berta" userId="c8694f89-bba4-4576-b0a8-456619ca5a8c" providerId="ADAL" clId="{35C5D11B-424E-5B41-A9C4-509DD0A59BFD}" dt="2022-03-25T15:16:54.434" v="126" actId="20577"/>
        <pc:sldMkLst>
          <pc:docMk/>
          <pc:sldMk cId="2113557187" sldId="264"/>
        </pc:sldMkLst>
        <pc:spChg chg="mod">
          <ac:chgData name="Riccardo Berta" userId="c8694f89-bba4-4576-b0a8-456619ca5a8c" providerId="ADAL" clId="{35C5D11B-424E-5B41-A9C4-509DD0A59BFD}" dt="2022-03-25T15:16:54.434" v="126" actId="20577"/>
          <ac:spMkLst>
            <pc:docMk/>
            <pc:sldMk cId="2113557187" sldId="264"/>
            <ac:spMk id="139" creationId="{00000000-0000-0000-0000-000000000000}"/>
          </ac:spMkLst>
        </pc:spChg>
        <pc:picChg chg="mod">
          <ac:chgData name="Riccardo Berta" userId="c8694f89-bba4-4576-b0a8-456619ca5a8c" providerId="ADAL" clId="{35C5D11B-424E-5B41-A9C4-509DD0A59BFD}" dt="2022-03-22T07:43:33.267" v="22"/>
          <ac:picMkLst>
            <pc:docMk/>
            <pc:sldMk cId="2113557187" sldId="264"/>
            <ac:picMk id="141" creationId="{00000000-0000-0000-0000-000000000000}"/>
          </ac:picMkLst>
        </pc:picChg>
        <pc:picChg chg="mod">
          <ac:chgData name="Riccardo Berta" userId="c8694f89-bba4-4576-b0a8-456619ca5a8c" providerId="ADAL" clId="{35C5D11B-424E-5B41-A9C4-509DD0A59BFD}" dt="2022-03-22T07:43:50.362" v="23"/>
          <ac:picMkLst>
            <pc:docMk/>
            <pc:sldMk cId="2113557187" sldId="264"/>
            <ac:picMk id="142" creationId="{00000000-0000-0000-0000-000000000000}"/>
          </ac:picMkLst>
        </pc:picChg>
      </pc:sldChg>
      <pc:sldChg chg="modSp">
        <pc:chgData name="Riccardo Berta" userId="c8694f89-bba4-4576-b0a8-456619ca5a8c" providerId="ADAL" clId="{35C5D11B-424E-5B41-A9C4-509DD0A59BFD}" dt="2022-03-22T07:44:03.240" v="24"/>
        <pc:sldMkLst>
          <pc:docMk/>
          <pc:sldMk cId="2045385232" sldId="265"/>
        </pc:sldMkLst>
        <pc:picChg chg="mod">
          <ac:chgData name="Riccardo Berta" userId="c8694f89-bba4-4576-b0a8-456619ca5a8c" providerId="ADAL" clId="{35C5D11B-424E-5B41-A9C4-509DD0A59BFD}" dt="2022-03-22T07:44:03.240" v="24"/>
          <ac:picMkLst>
            <pc:docMk/>
            <pc:sldMk cId="2045385232" sldId="265"/>
            <ac:picMk id="149" creationId="{00000000-0000-0000-0000-000000000000}"/>
          </ac:picMkLst>
        </pc:picChg>
      </pc:sldChg>
      <pc:sldChg chg="modSp">
        <pc:chgData name="Riccardo Berta" userId="c8694f89-bba4-4576-b0a8-456619ca5a8c" providerId="ADAL" clId="{35C5D11B-424E-5B41-A9C4-509DD0A59BFD}" dt="2022-03-22T07:44:22.734" v="25"/>
        <pc:sldMkLst>
          <pc:docMk/>
          <pc:sldMk cId="4181844165" sldId="266"/>
        </pc:sldMkLst>
        <pc:picChg chg="mod">
          <ac:chgData name="Riccardo Berta" userId="c8694f89-bba4-4576-b0a8-456619ca5a8c" providerId="ADAL" clId="{35C5D11B-424E-5B41-A9C4-509DD0A59BFD}" dt="2022-03-22T07:44:22.734" v="25"/>
          <ac:picMkLst>
            <pc:docMk/>
            <pc:sldMk cId="4181844165" sldId="266"/>
            <ac:picMk id="156" creationId="{00000000-0000-0000-0000-000000000000}"/>
          </ac:picMkLst>
        </pc:picChg>
      </pc:sldChg>
      <pc:sldChg chg="modSp mod">
        <pc:chgData name="Riccardo Berta" userId="c8694f89-bba4-4576-b0a8-456619ca5a8c" providerId="ADAL" clId="{35C5D11B-424E-5B41-A9C4-509DD0A59BFD}" dt="2022-04-01T12:12:56.906" v="135" actId="20577"/>
        <pc:sldMkLst>
          <pc:docMk/>
          <pc:sldMk cId="216455838" sldId="267"/>
        </pc:sldMkLst>
        <pc:spChg chg="mod">
          <ac:chgData name="Riccardo Berta" userId="c8694f89-bba4-4576-b0a8-456619ca5a8c" providerId="ADAL" clId="{35C5D11B-424E-5B41-A9C4-509DD0A59BFD}" dt="2022-04-01T12:12:56.906" v="135" actId="20577"/>
          <ac:spMkLst>
            <pc:docMk/>
            <pc:sldMk cId="216455838" sldId="267"/>
            <ac:spMk id="162" creationId="{00000000-0000-0000-0000-000000000000}"/>
          </ac:spMkLst>
        </pc:spChg>
        <pc:picChg chg="mod">
          <ac:chgData name="Riccardo Berta" userId="c8694f89-bba4-4576-b0a8-456619ca5a8c" providerId="ADAL" clId="{35C5D11B-424E-5B41-A9C4-509DD0A59BFD}" dt="2022-03-22T07:44:34.392" v="26"/>
          <ac:picMkLst>
            <pc:docMk/>
            <pc:sldMk cId="216455838" sldId="267"/>
            <ac:picMk id="163" creationId="{00000000-0000-0000-0000-000000000000}"/>
          </ac:picMkLst>
        </pc:picChg>
      </pc:sldChg>
      <pc:sldChg chg="del">
        <pc:chgData name="Riccardo Berta" userId="c8694f89-bba4-4576-b0a8-456619ca5a8c" providerId="ADAL" clId="{35C5D11B-424E-5B41-A9C4-509DD0A59BFD}" dt="2022-03-22T07:29:13.529" v="3" actId="2696"/>
        <pc:sldMkLst>
          <pc:docMk/>
          <pc:sldMk cId="925286286" sldId="268"/>
        </pc:sldMkLst>
      </pc:sldChg>
      <pc:sldChg chg="modSp">
        <pc:chgData name="Riccardo Berta" userId="c8694f89-bba4-4576-b0a8-456619ca5a8c" providerId="ADAL" clId="{35C5D11B-424E-5B41-A9C4-509DD0A59BFD}" dt="2022-03-22T07:44:59.403" v="28"/>
        <pc:sldMkLst>
          <pc:docMk/>
          <pc:sldMk cId="3471997037" sldId="269"/>
        </pc:sldMkLst>
        <pc:picChg chg="mod">
          <ac:chgData name="Riccardo Berta" userId="c8694f89-bba4-4576-b0a8-456619ca5a8c" providerId="ADAL" clId="{35C5D11B-424E-5B41-A9C4-509DD0A59BFD}" dt="2022-03-22T07:44:47.754" v="27"/>
          <ac:picMkLst>
            <pc:docMk/>
            <pc:sldMk cId="3471997037" sldId="269"/>
            <ac:picMk id="176" creationId="{00000000-0000-0000-0000-000000000000}"/>
          </ac:picMkLst>
        </pc:picChg>
        <pc:picChg chg="mod">
          <ac:chgData name="Riccardo Berta" userId="c8694f89-bba4-4576-b0a8-456619ca5a8c" providerId="ADAL" clId="{35C5D11B-424E-5B41-A9C4-509DD0A59BFD}" dt="2022-03-22T07:44:59.403" v="28"/>
          <ac:picMkLst>
            <pc:docMk/>
            <pc:sldMk cId="3471997037" sldId="269"/>
            <ac:picMk id="177" creationId="{00000000-0000-0000-0000-000000000000}"/>
          </ac:picMkLst>
        </pc:picChg>
      </pc:sldChg>
      <pc:sldChg chg="modSp mod">
        <pc:chgData name="Riccardo Berta" userId="c8694f89-bba4-4576-b0a8-456619ca5a8c" providerId="ADAL" clId="{35C5D11B-424E-5B41-A9C4-509DD0A59BFD}" dt="2022-03-22T07:47:03.443" v="33"/>
        <pc:sldMkLst>
          <pc:docMk/>
          <pc:sldMk cId="3130917410" sldId="270"/>
        </pc:sldMkLst>
        <pc:picChg chg="mod">
          <ac:chgData name="Riccardo Berta" userId="c8694f89-bba4-4576-b0a8-456619ca5a8c" providerId="ADAL" clId="{35C5D11B-424E-5B41-A9C4-509DD0A59BFD}" dt="2022-03-22T07:46:52.226" v="32"/>
          <ac:picMkLst>
            <pc:docMk/>
            <pc:sldMk cId="3130917410" sldId="270"/>
            <ac:picMk id="184" creationId="{00000000-0000-0000-0000-000000000000}"/>
          </ac:picMkLst>
        </pc:picChg>
        <pc:picChg chg="mod">
          <ac:chgData name="Riccardo Berta" userId="c8694f89-bba4-4576-b0a8-456619ca5a8c" providerId="ADAL" clId="{35C5D11B-424E-5B41-A9C4-509DD0A59BFD}" dt="2022-03-22T07:47:03.443" v="33"/>
          <ac:picMkLst>
            <pc:docMk/>
            <pc:sldMk cId="3130917410" sldId="270"/>
            <ac:picMk id="185" creationId="{00000000-0000-0000-0000-000000000000}"/>
          </ac:picMkLst>
        </pc:picChg>
      </pc:sldChg>
      <pc:sldChg chg="modSp mod">
        <pc:chgData name="Riccardo Berta" userId="c8694f89-bba4-4576-b0a8-456619ca5a8c" providerId="ADAL" clId="{35C5D11B-424E-5B41-A9C4-509DD0A59BFD}" dt="2022-03-22T07:47:51.976" v="38"/>
        <pc:sldMkLst>
          <pc:docMk/>
          <pc:sldMk cId="2266699268" sldId="271"/>
        </pc:sldMkLst>
        <pc:picChg chg="mod">
          <ac:chgData name="Riccardo Berta" userId="c8694f89-bba4-4576-b0a8-456619ca5a8c" providerId="ADAL" clId="{35C5D11B-424E-5B41-A9C4-509DD0A59BFD}" dt="2022-03-22T07:47:14.728" v="34"/>
          <ac:picMkLst>
            <pc:docMk/>
            <pc:sldMk cId="2266699268" sldId="271"/>
            <ac:picMk id="193" creationId="{00000000-0000-0000-0000-000000000000}"/>
          </ac:picMkLst>
        </pc:picChg>
        <pc:picChg chg="mod">
          <ac:chgData name="Riccardo Berta" userId="c8694f89-bba4-4576-b0a8-456619ca5a8c" providerId="ADAL" clId="{35C5D11B-424E-5B41-A9C4-509DD0A59BFD}" dt="2022-03-22T07:47:31.485" v="36"/>
          <ac:picMkLst>
            <pc:docMk/>
            <pc:sldMk cId="2266699268" sldId="271"/>
            <ac:picMk id="194" creationId="{00000000-0000-0000-0000-000000000000}"/>
          </ac:picMkLst>
        </pc:picChg>
        <pc:picChg chg="mod">
          <ac:chgData name="Riccardo Berta" userId="c8694f89-bba4-4576-b0a8-456619ca5a8c" providerId="ADAL" clId="{35C5D11B-424E-5B41-A9C4-509DD0A59BFD}" dt="2022-03-22T07:47:51.976" v="38"/>
          <ac:picMkLst>
            <pc:docMk/>
            <pc:sldMk cId="2266699268" sldId="271"/>
            <ac:picMk id="195" creationId="{00000000-0000-0000-0000-000000000000}"/>
          </ac:picMkLst>
        </pc:picChg>
      </pc:sldChg>
      <pc:sldChg chg="modSp mod ord">
        <pc:chgData name="Riccardo Berta" userId="c8694f89-bba4-4576-b0a8-456619ca5a8c" providerId="ADAL" clId="{35C5D11B-424E-5B41-A9C4-509DD0A59BFD}" dt="2022-03-22T07:29:04.952" v="2"/>
        <pc:sldMkLst>
          <pc:docMk/>
          <pc:sldMk cId="993270251" sldId="272"/>
        </pc:sldMkLst>
        <pc:spChg chg="mod">
          <ac:chgData name="Riccardo Berta" userId="c8694f89-bba4-4576-b0a8-456619ca5a8c" providerId="ADAL" clId="{35C5D11B-424E-5B41-A9C4-509DD0A59BFD}" dt="2022-03-22T07:29:04.952" v="2"/>
          <ac:spMkLst>
            <pc:docMk/>
            <pc:sldMk cId="993270251" sldId="272"/>
            <ac:spMk id="201" creationId="{00000000-0000-0000-0000-000000000000}"/>
          </ac:spMkLst>
        </pc:spChg>
      </pc:sldChg>
      <pc:sldChg chg="modSp">
        <pc:chgData name="Riccardo Berta" userId="c8694f89-bba4-4576-b0a8-456619ca5a8c" providerId="ADAL" clId="{35C5D11B-424E-5B41-A9C4-509DD0A59BFD}" dt="2022-03-22T07:48:04.230" v="39"/>
        <pc:sldMkLst>
          <pc:docMk/>
          <pc:sldMk cId="3843819371" sldId="273"/>
        </pc:sldMkLst>
        <pc:picChg chg="mod">
          <ac:chgData name="Riccardo Berta" userId="c8694f89-bba4-4576-b0a8-456619ca5a8c" providerId="ADAL" clId="{35C5D11B-424E-5B41-A9C4-509DD0A59BFD}" dt="2022-03-22T07:48:04.230" v="39"/>
          <ac:picMkLst>
            <pc:docMk/>
            <pc:sldMk cId="3843819371" sldId="273"/>
            <ac:picMk id="210" creationId="{00000000-0000-0000-0000-000000000000}"/>
          </ac:picMkLst>
        </pc:picChg>
      </pc:sldChg>
      <pc:sldChg chg="modSp">
        <pc:chgData name="Riccardo Berta" userId="c8694f89-bba4-4576-b0a8-456619ca5a8c" providerId="ADAL" clId="{35C5D11B-424E-5B41-A9C4-509DD0A59BFD}" dt="2022-03-22T07:48:21.111" v="40"/>
        <pc:sldMkLst>
          <pc:docMk/>
          <pc:sldMk cId="284781631" sldId="275"/>
        </pc:sldMkLst>
        <pc:picChg chg="mod">
          <ac:chgData name="Riccardo Berta" userId="c8694f89-bba4-4576-b0a8-456619ca5a8c" providerId="ADAL" clId="{35C5D11B-424E-5B41-A9C4-509DD0A59BFD}" dt="2022-03-22T07:48:21.111" v="40"/>
          <ac:picMkLst>
            <pc:docMk/>
            <pc:sldMk cId="284781631" sldId="275"/>
            <ac:picMk id="224" creationId="{00000000-0000-0000-0000-000000000000}"/>
          </ac:picMkLst>
        </pc:picChg>
      </pc:sldChg>
    </pc:docChg>
  </pc:docChgLst>
  <pc:docChgLst>
    <pc:chgData name="Riccardo Berta" userId="c8694f89-bba4-4576-b0a8-456619ca5a8c" providerId="ADAL" clId="{8DFB5BC6-994B-3141-98E9-85AB63727E49}"/>
    <pc:docChg chg="custSel modSld">
      <pc:chgData name="Riccardo Berta" userId="c8694f89-bba4-4576-b0a8-456619ca5a8c" providerId="ADAL" clId="{8DFB5BC6-994B-3141-98E9-85AB63727E49}" dt="2022-11-16T10:18:44.146" v="52" actId="767"/>
      <pc:docMkLst>
        <pc:docMk/>
      </pc:docMkLst>
      <pc:sldChg chg="addSp modSp">
        <pc:chgData name="Riccardo Berta" userId="c8694f89-bba4-4576-b0a8-456619ca5a8c" providerId="ADAL" clId="{8DFB5BC6-994B-3141-98E9-85AB63727E49}" dt="2022-11-16T10:18:44.146" v="52" actId="767"/>
        <pc:sldMkLst>
          <pc:docMk/>
          <pc:sldMk cId="0" sldId="256"/>
        </pc:sldMkLst>
        <pc:spChg chg="add mod">
          <ac:chgData name="Riccardo Berta" userId="c8694f89-bba4-4576-b0a8-456619ca5a8c" providerId="ADAL" clId="{8DFB5BC6-994B-3141-98E9-85AB63727E49}" dt="2022-11-16T10:18:44.146" v="52" actId="767"/>
          <ac:spMkLst>
            <pc:docMk/>
            <pc:sldMk cId="0" sldId="256"/>
            <ac:spMk id="2" creationId="{15B4D833-F59D-26E4-3DCB-AF8E72E5F3AE}"/>
          </ac:spMkLst>
        </pc:spChg>
      </pc:sldChg>
      <pc:sldChg chg="modSp mod">
        <pc:chgData name="Riccardo Berta" userId="c8694f89-bba4-4576-b0a8-456619ca5a8c" providerId="ADAL" clId="{8DFB5BC6-994B-3141-98E9-85AB63727E49}" dt="2022-11-16T07:05:41.682" v="17" actId="1076"/>
        <pc:sldMkLst>
          <pc:docMk/>
          <pc:sldMk cId="411550242" sldId="274"/>
        </pc:sldMkLst>
        <pc:spChg chg="mod">
          <ac:chgData name="Riccardo Berta" userId="c8694f89-bba4-4576-b0a8-456619ca5a8c" providerId="ADAL" clId="{8DFB5BC6-994B-3141-98E9-85AB63727E49}" dt="2022-11-16T07:05:35.886" v="16" actId="20577"/>
          <ac:spMkLst>
            <pc:docMk/>
            <pc:sldMk cId="411550242" sldId="274"/>
            <ac:spMk id="84" creationId="{00000000-0000-0000-0000-000000000000}"/>
          </ac:spMkLst>
        </pc:spChg>
        <pc:picChg chg="mod">
          <ac:chgData name="Riccardo Berta" userId="c8694f89-bba4-4576-b0a8-456619ca5a8c" providerId="ADAL" clId="{8DFB5BC6-994B-3141-98E9-85AB63727E49}" dt="2022-11-16T07:05:41.682" v="17" actId="1076"/>
          <ac:picMkLst>
            <pc:docMk/>
            <pc:sldMk cId="411550242" sldId="274"/>
            <ac:picMk id="3" creationId="{30EC4DDD-F5AC-A253-9088-288CB536E14A}"/>
          </ac:picMkLst>
        </pc:picChg>
      </pc:sldChg>
      <pc:sldChg chg="addSp delSp modSp mod">
        <pc:chgData name="Riccardo Berta" userId="c8694f89-bba4-4576-b0a8-456619ca5a8c" providerId="ADAL" clId="{8DFB5BC6-994B-3141-98E9-85AB63727E49}" dt="2022-11-16T07:09:07.896" v="26" actId="164"/>
        <pc:sldMkLst>
          <pc:docMk/>
          <pc:sldMk cId="189339524" sldId="276"/>
        </pc:sldMkLst>
        <pc:spChg chg="add mod">
          <ac:chgData name="Riccardo Berta" userId="c8694f89-bba4-4576-b0a8-456619ca5a8c" providerId="ADAL" clId="{8DFB5BC6-994B-3141-98E9-85AB63727E49}" dt="2022-11-16T07:09:07.896" v="26" actId="164"/>
          <ac:spMkLst>
            <pc:docMk/>
            <pc:sldMk cId="189339524" sldId="276"/>
            <ac:spMk id="5" creationId="{6B54A3EF-17A4-EC75-DCD7-4C36AEB81CAB}"/>
          </ac:spMkLst>
        </pc:spChg>
        <pc:grpChg chg="add mod">
          <ac:chgData name="Riccardo Berta" userId="c8694f89-bba4-4576-b0a8-456619ca5a8c" providerId="ADAL" clId="{8DFB5BC6-994B-3141-98E9-85AB63727E49}" dt="2022-11-16T07:09:07.896" v="26" actId="164"/>
          <ac:grpSpMkLst>
            <pc:docMk/>
            <pc:sldMk cId="189339524" sldId="276"/>
            <ac:grpSpMk id="6" creationId="{AB8A274B-DA7A-BD97-B8F9-838C6028EDE9}"/>
          </ac:grpSpMkLst>
        </pc:grpChg>
        <pc:picChg chg="del">
          <ac:chgData name="Riccardo Berta" userId="c8694f89-bba4-4576-b0a8-456619ca5a8c" providerId="ADAL" clId="{8DFB5BC6-994B-3141-98E9-85AB63727E49}" dt="2022-11-16T07:08:27.738" v="18" actId="478"/>
          <ac:picMkLst>
            <pc:docMk/>
            <pc:sldMk cId="189339524" sldId="276"/>
            <ac:picMk id="3" creationId="{48A7D41D-F76F-69CC-4E65-FFA311770409}"/>
          </ac:picMkLst>
        </pc:picChg>
        <pc:picChg chg="add mod">
          <ac:chgData name="Riccardo Berta" userId="c8694f89-bba4-4576-b0a8-456619ca5a8c" providerId="ADAL" clId="{8DFB5BC6-994B-3141-98E9-85AB63727E49}" dt="2022-11-16T07:09:07.896" v="26" actId="164"/>
          <ac:picMkLst>
            <pc:docMk/>
            <pc:sldMk cId="189339524" sldId="276"/>
            <ac:picMk id="4" creationId="{C4B6E924-3FF8-516B-8E9D-05D1EE2973D9}"/>
          </ac:picMkLst>
        </pc:picChg>
      </pc:sldChg>
      <pc:sldChg chg="modSp mod">
        <pc:chgData name="Riccardo Berta" userId="c8694f89-bba4-4576-b0a8-456619ca5a8c" providerId="ADAL" clId="{8DFB5BC6-994B-3141-98E9-85AB63727E49}" dt="2022-11-16T07:19:11.122" v="51" actId="20577"/>
        <pc:sldMkLst>
          <pc:docMk/>
          <pc:sldMk cId="2509645545" sldId="279"/>
        </pc:sldMkLst>
        <pc:spChg chg="mod">
          <ac:chgData name="Riccardo Berta" userId="c8694f89-bba4-4576-b0a8-456619ca5a8c" providerId="ADAL" clId="{8DFB5BC6-994B-3141-98E9-85AB63727E49}" dt="2022-11-16T07:19:11.122" v="51" actId="20577"/>
          <ac:spMkLst>
            <pc:docMk/>
            <pc:sldMk cId="2509645545" sldId="279"/>
            <ac:spMk id="84" creationId="{00000000-0000-0000-0000-000000000000}"/>
          </ac:spMkLst>
        </pc:spChg>
      </pc:sldChg>
      <pc:sldChg chg="modSp mod">
        <pc:chgData name="Riccardo Berta" userId="c8694f89-bba4-4576-b0a8-456619ca5a8c" providerId="ADAL" clId="{8DFB5BC6-994B-3141-98E9-85AB63727E49}" dt="2022-11-16T07:13:15.148" v="42" actId="313"/>
        <pc:sldMkLst>
          <pc:docMk/>
          <pc:sldMk cId="2315955737" sldId="285"/>
        </pc:sldMkLst>
        <pc:spChg chg="mod">
          <ac:chgData name="Riccardo Berta" userId="c8694f89-bba4-4576-b0a8-456619ca5a8c" providerId="ADAL" clId="{8DFB5BC6-994B-3141-98E9-85AB63727E49}" dt="2022-11-16T07:13:15.148" v="42" actId="313"/>
          <ac:spMkLst>
            <pc:docMk/>
            <pc:sldMk cId="2315955737" sldId="285"/>
            <ac:spMk id="84" creationId="{00000000-0000-0000-0000-000000000000}"/>
          </ac:spMkLst>
        </pc:spChg>
      </pc:sldChg>
      <pc:sldChg chg="modSp mod">
        <pc:chgData name="Riccardo Berta" userId="c8694f89-bba4-4576-b0a8-456619ca5a8c" providerId="ADAL" clId="{8DFB5BC6-994B-3141-98E9-85AB63727E49}" dt="2022-11-16T07:17:01.671" v="50" actId="1037"/>
        <pc:sldMkLst>
          <pc:docMk/>
          <pc:sldMk cId="342907949" sldId="290"/>
        </pc:sldMkLst>
        <pc:picChg chg="mod">
          <ac:chgData name="Riccardo Berta" userId="c8694f89-bba4-4576-b0a8-456619ca5a8c" providerId="ADAL" clId="{8DFB5BC6-994B-3141-98E9-85AB63727E49}" dt="2022-11-16T07:17:01.671" v="50" actId="1037"/>
          <ac:picMkLst>
            <pc:docMk/>
            <pc:sldMk cId="342907949" sldId="290"/>
            <ac:picMk id="5" creationId="{32FFBFA3-ECA1-D2F1-EE9D-3C8551F7748C}"/>
          </ac:picMkLst>
        </pc:picChg>
      </pc:sldChg>
    </pc:docChg>
  </pc:docChgLst>
  <pc:docChgLst>
    <pc:chgData name="Riccardo Berta" userId="c8694f89-bba4-4576-b0a8-456619ca5a8c" providerId="ADAL" clId="{58424B7E-67A2-E24B-9516-C248AFA19009}"/>
    <pc:docChg chg="undo custSel addSld delSld modSld sldOrd modMainMaster">
      <pc:chgData name="Riccardo Berta" userId="c8694f89-bba4-4576-b0a8-456619ca5a8c" providerId="ADAL" clId="{58424B7E-67A2-E24B-9516-C248AFA19009}" dt="2022-08-30T09:41:00.751" v="1457" actId="20577"/>
      <pc:docMkLst>
        <pc:docMk/>
      </pc:docMkLst>
      <pc:sldChg chg="modSp mod">
        <pc:chgData name="Riccardo Berta" userId="c8694f89-bba4-4576-b0a8-456619ca5a8c" providerId="ADAL" clId="{58424B7E-67A2-E24B-9516-C248AFA19009}" dt="2022-08-30T09:38:38.114" v="1432" actId="790"/>
        <pc:sldMkLst>
          <pc:docMk/>
          <pc:sldMk cId="0" sldId="256"/>
        </pc:sldMkLst>
        <pc:spChg chg="mod">
          <ac:chgData name="Riccardo Berta" userId="c8694f89-bba4-4576-b0a8-456619ca5a8c" providerId="ADAL" clId="{58424B7E-67A2-E24B-9516-C248AFA19009}" dt="2022-08-30T09:38:38.114" v="1432" actId="790"/>
          <ac:spMkLst>
            <pc:docMk/>
            <pc:sldMk cId="0" sldId="256"/>
            <ac:spMk id="62" creationId="{00000000-0000-0000-0000-000000000000}"/>
          </ac:spMkLst>
        </pc:spChg>
      </pc:sldChg>
      <pc:sldChg chg="addSp modSp mod">
        <pc:chgData name="Riccardo Berta" userId="c8694f89-bba4-4576-b0a8-456619ca5a8c" providerId="ADAL" clId="{58424B7E-67A2-E24B-9516-C248AFA19009}" dt="2022-08-30T09:37:52.468" v="1397" actId="20577"/>
        <pc:sldMkLst>
          <pc:docMk/>
          <pc:sldMk cId="0" sldId="257"/>
        </pc:sldMkLst>
        <pc:spChg chg="mod">
          <ac:chgData name="Riccardo Berta" userId="c8694f89-bba4-4576-b0a8-456619ca5a8c" providerId="ADAL" clId="{58424B7E-67A2-E24B-9516-C248AFA19009}" dt="2022-08-30T09:37:52.468" v="1397" actId="20577"/>
          <ac:spMkLst>
            <pc:docMk/>
            <pc:sldMk cId="0" sldId="257"/>
            <ac:spMk id="83" creationId="{00000000-0000-0000-0000-000000000000}"/>
          </ac:spMkLst>
        </pc:spChg>
        <pc:spChg chg="mod">
          <ac:chgData name="Riccardo Berta" userId="c8694f89-bba4-4576-b0a8-456619ca5a8c" providerId="ADAL" clId="{58424B7E-67A2-E24B-9516-C248AFA19009}" dt="2022-08-30T08:54:17.949" v="242" actId="20577"/>
          <ac:spMkLst>
            <pc:docMk/>
            <pc:sldMk cId="0" sldId="257"/>
            <ac:spMk id="84" creationId="{00000000-0000-0000-0000-000000000000}"/>
          </ac:spMkLst>
        </pc:spChg>
        <pc:picChg chg="add mod">
          <ac:chgData name="Riccardo Berta" userId="c8694f89-bba4-4576-b0a8-456619ca5a8c" providerId="ADAL" clId="{58424B7E-67A2-E24B-9516-C248AFA19009}" dt="2022-08-30T08:54:52.448" v="247" actId="1076"/>
          <ac:picMkLst>
            <pc:docMk/>
            <pc:sldMk cId="0" sldId="257"/>
            <ac:picMk id="3" creationId="{EE0D0F3E-A843-92E5-ABBC-F41E3CA3C922}"/>
          </ac:picMkLst>
        </pc:picChg>
        <pc:picChg chg="add mod">
          <ac:chgData name="Riccardo Berta" userId="c8694f89-bba4-4576-b0a8-456619ca5a8c" providerId="ADAL" clId="{58424B7E-67A2-E24B-9516-C248AFA19009}" dt="2022-08-30T08:54:40.649" v="245" actId="1076"/>
          <ac:picMkLst>
            <pc:docMk/>
            <pc:sldMk cId="0" sldId="257"/>
            <ac:picMk id="5" creationId="{692F2B73-F6B6-F2AC-BB2A-2B1020944694}"/>
          </ac:picMkLst>
        </pc:picChg>
      </pc:sldChg>
      <pc:sldChg chg="modSp mod">
        <pc:chgData name="Riccardo Berta" userId="c8694f89-bba4-4576-b0a8-456619ca5a8c" providerId="ADAL" clId="{58424B7E-67A2-E24B-9516-C248AFA19009}" dt="2022-08-30T09:41:00.751" v="1457" actId="20577"/>
        <pc:sldMkLst>
          <pc:docMk/>
          <pc:sldMk cId="3018556184" sldId="259"/>
        </pc:sldMkLst>
        <pc:spChg chg="mod">
          <ac:chgData name="Riccardo Berta" userId="c8694f89-bba4-4576-b0a8-456619ca5a8c" providerId="ADAL" clId="{58424B7E-67A2-E24B-9516-C248AFA19009}" dt="2022-08-30T09:40:55.801" v="1443" actId="20577"/>
          <ac:spMkLst>
            <pc:docMk/>
            <pc:sldMk cId="3018556184" sldId="259"/>
            <ac:spMk id="2" creationId="{41268BF7-2F3B-A5C4-4F7E-1982399FCE62}"/>
          </ac:spMkLst>
        </pc:spChg>
        <pc:spChg chg="mod">
          <ac:chgData name="Riccardo Berta" userId="c8694f89-bba4-4576-b0a8-456619ca5a8c" providerId="ADAL" clId="{58424B7E-67A2-E24B-9516-C248AFA19009}" dt="2022-08-30T09:41:00.751" v="1457" actId="20577"/>
          <ac:spMkLst>
            <pc:docMk/>
            <pc:sldMk cId="3018556184" sldId="259"/>
            <ac:spMk id="3" creationId="{38BFAA1C-1163-169B-2D77-6FEF73CC8512}"/>
          </ac:spMkLst>
        </pc:spChg>
      </pc:sldChg>
      <pc:sldChg chg="del">
        <pc:chgData name="Riccardo Berta" userId="c8694f89-bba4-4576-b0a8-456619ca5a8c" providerId="ADAL" clId="{58424B7E-67A2-E24B-9516-C248AFA19009}" dt="2022-08-30T08:44:09.932" v="12" actId="2696"/>
        <pc:sldMkLst>
          <pc:docMk/>
          <pc:sldMk cId="1066709261" sldId="260"/>
        </pc:sldMkLst>
      </pc:sldChg>
      <pc:sldChg chg="addSp modSp add mod">
        <pc:chgData name="Riccardo Berta" userId="c8694f89-bba4-4576-b0a8-456619ca5a8c" providerId="ADAL" clId="{58424B7E-67A2-E24B-9516-C248AFA19009}" dt="2022-08-30T09:38:04.406" v="1411" actId="20577"/>
        <pc:sldMkLst>
          <pc:docMk/>
          <pc:sldMk cId="3692252167" sldId="260"/>
        </pc:sldMkLst>
        <pc:spChg chg="mod">
          <ac:chgData name="Riccardo Berta" userId="c8694f89-bba4-4576-b0a8-456619ca5a8c" providerId="ADAL" clId="{58424B7E-67A2-E24B-9516-C248AFA19009}" dt="2022-08-30T09:38:04.406" v="1411" actId="20577"/>
          <ac:spMkLst>
            <pc:docMk/>
            <pc:sldMk cId="3692252167" sldId="260"/>
            <ac:spMk id="83" creationId="{00000000-0000-0000-0000-000000000000}"/>
          </ac:spMkLst>
        </pc:spChg>
        <pc:spChg chg="mod">
          <ac:chgData name="Riccardo Berta" userId="c8694f89-bba4-4576-b0a8-456619ca5a8c" providerId="ADAL" clId="{58424B7E-67A2-E24B-9516-C248AFA19009}" dt="2022-08-30T09:04:35.320" v="520" actId="20577"/>
          <ac:spMkLst>
            <pc:docMk/>
            <pc:sldMk cId="3692252167" sldId="260"/>
            <ac:spMk id="84" creationId="{00000000-0000-0000-0000-000000000000}"/>
          </ac:spMkLst>
        </pc:spChg>
        <pc:picChg chg="add mod">
          <ac:chgData name="Riccardo Berta" userId="c8694f89-bba4-4576-b0a8-456619ca5a8c" providerId="ADAL" clId="{58424B7E-67A2-E24B-9516-C248AFA19009}" dt="2022-08-30T09:05:43.669" v="528" actId="1076"/>
          <ac:picMkLst>
            <pc:docMk/>
            <pc:sldMk cId="3692252167" sldId="260"/>
            <ac:picMk id="3" creationId="{26020D26-A3D1-87FF-6D23-30510A8347CA}"/>
          </ac:picMkLst>
        </pc:picChg>
        <pc:picChg chg="add mod">
          <ac:chgData name="Riccardo Berta" userId="c8694f89-bba4-4576-b0a8-456619ca5a8c" providerId="ADAL" clId="{58424B7E-67A2-E24B-9516-C248AFA19009}" dt="2022-08-30T09:05:45.736" v="529" actId="1076"/>
          <ac:picMkLst>
            <pc:docMk/>
            <pc:sldMk cId="3692252167" sldId="260"/>
            <ac:picMk id="5" creationId="{9FA419C2-E609-741E-D65C-C1D117A7308B}"/>
          </ac:picMkLst>
        </pc:picChg>
        <pc:picChg chg="add mod">
          <ac:chgData name="Riccardo Berta" userId="c8694f89-bba4-4576-b0a8-456619ca5a8c" providerId="ADAL" clId="{58424B7E-67A2-E24B-9516-C248AFA19009}" dt="2022-08-30T09:05:50.436" v="530" actId="1076"/>
          <ac:picMkLst>
            <pc:docMk/>
            <pc:sldMk cId="3692252167" sldId="260"/>
            <ac:picMk id="7" creationId="{3ECFDE7C-5996-8F77-AAD8-C21E11379B42}"/>
          </ac:picMkLst>
        </pc:picChg>
      </pc:sldChg>
      <pc:sldChg chg="addSp modSp add mod">
        <pc:chgData name="Riccardo Berta" userId="c8694f89-bba4-4576-b0a8-456619ca5a8c" providerId="ADAL" clId="{58424B7E-67A2-E24B-9516-C248AFA19009}" dt="2022-08-30T09:35:29.211" v="1307" actId="21"/>
        <pc:sldMkLst>
          <pc:docMk/>
          <pc:sldMk cId="846979211" sldId="261"/>
        </pc:sldMkLst>
        <pc:spChg chg="mod">
          <ac:chgData name="Riccardo Berta" userId="c8694f89-bba4-4576-b0a8-456619ca5a8c" providerId="ADAL" clId="{58424B7E-67A2-E24B-9516-C248AFA19009}" dt="2022-08-30T09:06:58.258" v="533" actId="20577"/>
          <ac:spMkLst>
            <pc:docMk/>
            <pc:sldMk cId="846979211" sldId="261"/>
            <ac:spMk id="83" creationId="{00000000-0000-0000-0000-000000000000}"/>
          </ac:spMkLst>
        </pc:spChg>
        <pc:spChg chg="mod">
          <ac:chgData name="Riccardo Berta" userId="c8694f89-bba4-4576-b0a8-456619ca5a8c" providerId="ADAL" clId="{58424B7E-67A2-E24B-9516-C248AFA19009}" dt="2022-08-30T09:35:29.211" v="1307" actId="21"/>
          <ac:spMkLst>
            <pc:docMk/>
            <pc:sldMk cId="846979211" sldId="261"/>
            <ac:spMk id="84" creationId="{00000000-0000-0000-0000-000000000000}"/>
          </ac:spMkLst>
        </pc:spChg>
        <pc:picChg chg="add mod">
          <ac:chgData name="Riccardo Berta" userId="c8694f89-bba4-4576-b0a8-456619ca5a8c" providerId="ADAL" clId="{58424B7E-67A2-E24B-9516-C248AFA19009}" dt="2022-08-30T09:08:52.432" v="561" actId="1076"/>
          <ac:picMkLst>
            <pc:docMk/>
            <pc:sldMk cId="846979211" sldId="261"/>
            <ac:picMk id="3" creationId="{ABE3CA87-0B25-2C79-A596-21112343DAEC}"/>
          </ac:picMkLst>
        </pc:picChg>
      </pc:sldChg>
      <pc:sldChg chg="modSp add mod">
        <pc:chgData name="Riccardo Berta" userId="c8694f89-bba4-4576-b0a8-456619ca5a8c" providerId="ADAL" clId="{58424B7E-67A2-E24B-9516-C248AFA19009}" dt="2022-08-30T09:19:27.119" v="830" actId="20577"/>
        <pc:sldMkLst>
          <pc:docMk/>
          <pc:sldMk cId="447929702" sldId="262"/>
        </pc:sldMkLst>
        <pc:spChg chg="mod">
          <ac:chgData name="Riccardo Berta" userId="c8694f89-bba4-4576-b0a8-456619ca5a8c" providerId="ADAL" clId="{58424B7E-67A2-E24B-9516-C248AFA19009}" dt="2022-08-30T09:09:40.371" v="566" actId="20577"/>
          <ac:spMkLst>
            <pc:docMk/>
            <pc:sldMk cId="447929702" sldId="262"/>
            <ac:spMk id="83" creationId="{00000000-0000-0000-0000-000000000000}"/>
          </ac:spMkLst>
        </pc:spChg>
        <pc:spChg chg="mod">
          <ac:chgData name="Riccardo Berta" userId="c8694f89-bba4-4576-b0a8-456619ca5a8c" providerId="ADAL" clId="{58424B7E-67A2-E24B-9516-C248AFA19009}" dt="2022-08-30T09:19:27.119" v="830" actId="20577"/>
          <ac:spMkLst>
            <pc:docMk/>
            <pc:sldMk cId="447929702" sldId="262"/>
            <ac:spMk id="84" creationId="{00000000-0000-0000-0000-000000000000}"/>
          </ac:spMkLst>
        </pc:spChg>
      </pc:sldChg>
      <pc:sldChg chg="addSp modSp add mod ord">
        <pc:chgData name="Riccardo Berta" userId="c8694f89-bba4-4576-b0a8-456619ca5a8c" providerId="ADAL" clId="{58424B7E-67A2-E24B-9516-C248AFA19009}" dt="2022-08-30T09:40:40.663" v="1434" actId="20578"/>
        <pc:sldMkLst>
          <pc:docMk/>
          <pc:sldMk cId="11402927" sldId="263"/>
        </pc:sldMkLst>
        <pc:spChg chg="mod">
          <ac:chgData name="Riccardo Berta" userId="c8694f89-bba4-4576-b0a8-456619ca5a8c" providerId="ADAL" clId="{58424B7E-67A2-E24B-9516-C248AFA19009}" dt="2022-08-30T09:26:18.243" v="1009" actId="20577"/>
          <ac:spMkLst>
            <pc:docMk/>
            <pc:sldMk cId="11402927" sldId="263"/>
            <ac:spMk id="83" creationId="{00000000-0000-0000-0000-000000000000}"/>
          </ac:spMkLst>
        </pc:spChg>
        <pc:spChg chg="mod">
          <ac:chgData name="Riccardo Berta" userId="c8694f89-bba4-4576-b0a8-456619ca5a8c" providerId="ADAL" clId="{58424B7E-67A2-E24B-9516-C248AFA19009}" dt="2022-08-30T09:32:06.516" v="1199" actId="404"/>
          <ac:spMkLst>
            <pc:docMk/>
            <pc:sldMk cId="11402927" sldId="263"/>
            <ac:spMk id="84" creationId="{00000000-0000-0000-0000-000000000000}"/>
          </ac:spMkLst>
        </pc:spChg>
        <pc:picChg chg="add mod">
          <ac:chgData name="Riccardo Berta" userId="c8694f89-bba4-4576-b0a8-456619ca5a8c" providerId="ADAL" clId="{58424B7E-67A2-E24B-9516-C248AFA19009}" dt="2022-08-30T09:29:03.309" v="1117" actId="1076"/>
          <ac:picMkLst>
            <pc:docMk/>
            <pc:sldMk cId="11402927" sldId="263"/>
            <ac:picMk id="3" creationId="{F3D401DB-61B8-1C3E-9105-7EC9ACE0FC92}"/>
          </ac:picMkLst>
        </pc:picChg>
        <pc:picChg chg="add mod">
          <ac:chgData name="Riccardo Berta" userId="c8694f89-bba4-4576-b0a8-456619ca5a8c" providerId="ADAL" clId="{58424B7E-67A2-E24B-9516-C248AFA19009}" dt="2022-08-30T09:32:36.205" v="1204" actId="1076"/>
          <ac:picMkLst>
            <pc:docMk/>
            <pc:sldMk cId="11402927" sldId="263"/>
            <ac:picMk id="5" creationId="{5D828C5A-E211-5917-F0A3-478949F392AF}"/>
          </ac:picMkLst>
        </pc:picChg>
        <pc:picChg chg="add mod">
          <ac:chgData name="Riccardo Berta" userId="c8694f89-bba4-4576-b0a8-456619ca5a8c" providerId="ADAL" clId="{58424B7E-67A2-E24B-9516-C248AFA19009}" dt="2022-08-30T09:32:25.306" v="1202" actId="1076"/>
          <ac:picMkLst>
            <pc:docMk/>
            <pc:sldMk cId="11402927" sldId="263"/>
            <ac:picMk id="7" creationId="{0C7BE3E7-6868-19EE-3253-53A71F868074}"/>
          </ac:picMkLst>
        </pc:picChg>
        <pc:picChg chg="add mod">
          <ac:chgData name="Riccardo Berta" userId="c8694f89-bba4-4576-b0a8-456619ca5a8c" providerId="ADAL" clId="{58424B7E-67A2-E24B-9516-C248AFA19009}" dt="2022-08-30T09:32:20.372" v="1201" actId="1076"/>
          <ac:picMkLst>
            <pc:docMk/>
            <pc:sldMk cId="11402927" sldId="263"/>
            <ac:picMk id="9" creationId="{4FF45D8D-E910-4192-97BD-DEBE87AA0D7F}"/>
          </ac:picMkLst>
        </pc:picChg>
        <pc:picChg chg="add mod">
          <ac:chgData name="Riccardo Berta" userId="c8694f89-bba4-4576-b0a8-456619ca5a8c" providerId="ADAL" clId="{58424B7E-67A2-E24B-9516-C248AFA19009}" dt="2022-08-30T09:32:16.472" v="1200" actId="1076"/>
          <ac:picMkLst>
            <pc:docMk/>
            <pc:sldMk cId="11402927" sldId="263"/>
            <ac:picMk id="11" creationId="{85A08A20-9095-CFB9-3040-825FE39CFB8A}"/>
          </ac:picMkLst>
        </pc:picChg>
      </pc:sldChg>
      <pc:sldChg chg="del">
        <pc:chgData name="Riccardo Berta" userId="c8694f89-bba4-4576-b0a8-456619ca5a8c" providerId="ADAL" clId="{58424B7E-67A2-E24B-9516-C248AFA19009}" dt="2022-08-30T08:44:10.781" v="14" actId="2696"/>
        <pc:sldMkLst>
          <pc:docMk/>
          <pc:sldMk cId="2190566097" sldId="263"/>
        </pc:sldMkLst>
      </pc:sldChg>
      <pc:sldChg chg="modSp add mod ord">
        <pc:chgData name="Riccardo Berta" userId="c8694f89-bba4-4576-b0a8-456619ca5a8c" providerId="ADAL" clId="{58424B7E-67A2-E24B-9516-C248AFA19009}" dt="2022-08-30T09:40:38.066" v="1433" actId="20578"/>
        <pc:sldMkLst>
          <pc:docMk/>
          <pc:sldMk cId="2794482370" sldId="264"/>
        </pc:sldMkLst>
        <pc:spChg chg="mod">
          <ac:chgData name="Riccardo Berta" userId="c8694f89-bba4-4576-b0a8-456619ca5a8c" providerId="ADAL" clId="{58424B7E-67A2-E24B-9516-C248AFA19009}" dt="2022-08-30T09:35:37.505" v="1317" actId="20577"/>
          <ac:spMkLst>
            <pc:docMk/>
            <pc:sldMk cId="2794482370" sldId="264"/>
            <ac:spMk id="83" creationId="{00000000-0000-0000-0000-000000000000}"/>
          </ac:spMkLst>
        </pc:spChg>
        <pc:spChg chg="mod">
          <ac:chgData name="Riccardo Berta" userId="c8694f89-bba4-4576-b0a8-456619ca5a8c" providerId="ADAL" clId="{58424B7E-67A2-E24B-9516-C248AFA19009}" dt="2022-08-30T09:37:23.887" v="1369" actId="20577"/>
          <ac:spMkLst>
            <pc:docMk/>
            <pc:sldMk cId="2794482370" sldId="264"/>
            <ac:spMk id="84" creationId="{00000000-0000-0000-0000-000000000000}"/>
          </ac:spMkLst>
        </pc:spChg>
      </pc:sldChg>
      <pc:sldChg chg="del">
        <pc:chgData name="Riccardo Berta" userId="c8694f89-bba4-4576-b0a8-456619ca5a8c" providerId="ADAL" clId="{58424B7E-67A2-E24B-9516-C248AFA19009}" dt="2022-08-30T08:44:11.185" v="15" actId="2696"/>
        <pc:sldMkLst>
          <pc:docMk/>
          <pc:sldMk cId="3888810046" sldId="264"/>
        </pc:sldMkLst>
      </pc:sldChg>
      <pc:sldChg chg="add del">
        <pc:chgData name="Riccardo Berta" userId="c8694f89-bba4-4576-b0a8-456619ca5a8c" providerId="ADAL" clId="{58424B7E-67A2-E24B-9516-C248AFA19009}" dt="2022-08-30T09:40:43.113" v="1435" actId="2696"/>
        <pc:sldMkLst>
          <pc:docMk/>
          <pc:sldMk cId="1840044115" sldId="265"/>
        </pc:sldMkLst>
      </pc:sldChg>
      <pc:sldChg chg="del">
        <pc:chgData name="Riccardo Berta" userId="c8694f89-bba4-4576-b0a8-456619ca5a8c" providerId="ADAL" clId="{58424B7E-67A2-E24B-9516-C248AFA19009}" dt="2022-08-30T08:44:10.392" v="13" actId="2696"/>
        <pc:sldMkLst>
          <pc:docMk/>
          <pc:sldMk cId="2733657070" sldId="265"/>
        </pc:sldMkLst>
      </pc:sldChg>
      <pc:sldChg chg="del">
        <pc:chgData name="Riccardo Berta" userId="c8694f89-bba4-4576-b0a8-456619ca5a8c" providerId="ADAL" clId="{58424B7E-67A2-E24B-9516-C248AFA19009}" dt="2022-08-30T08:44:11.546" v="16" actId="2696"/>
        <pc:sldMkLst>
          <pc:docMk/>
          <pc:sldMk cId="2836957529" sldId="266"/>
        </pc:sldMkLst>
      </pc:sldChg>
      <pc:sldChg chg="add del">
        <pc:chgData name="Riccardo Berta" userId="c8694f89-bba4-4576-b0a8-456619ca5a8c" providerId="ADAL" clId="{58424B7E-67A2-E24B-9516-C248AFA19009}" dt="2022-08-30T09:40:44.686" v="1436" actId="2696"/>
        <pc:sldMkLst>
          <pc:docMk/>
          <pc:sldMk cId="3173063083" sldId="266"/>
        </pc:sldMkLst>
      </pc:sldChg>
      <pc:sldChg chg="del">
        <pc:chgData name="Riccardo Berta" userId="c8694f89-bba4-4576-b0a8-456619ca5a8c" providerId="ADAL" clId="{58424B7E-67A2-E24B-9516-C248AFA19009}" dt="2022-08-30T08:44:11.879" v="17" actId="2696"/>
        <pc:sldMkLst>
          <pc:docMk/>
          <pc:sldMk cId="3519359877" sldId="267"/>
        </pc:sldMkLst>
      </pc:sldChg>
      <pc:sldChg chg="add del">
        <pc:chgData name="Riccardo Berta" userId="c8694f89-bba4-4576-b0a8-456619ca5a8c" providerId="ADAL" clId="{58424B7E-67A2-E24B-9516-C248AFA19009}" dt="2022-08-30T09:40:45.351" v="1437" actId="2696"/>
        <pc:sldMkLst>
          <pc:docMk/>
          <pc:sldMk cId="4284808824" sldId="267"/>
        </pc:sldMkLst>
      </pc:sldChg>
      <pc:sldChg chg="add del">
        <pc:chgData name="Riccardo Berta" userId="c8694f89-bba4-4576-b0a8-456619ca5a8c" providerId="ADAL" clId="{58424B7E-67A2-E24B-9516-C248AFA19009}" dt="2022-08-30T09:40:46.386" v="1438" actId="2696"/>
        <pc:sldMkLst>
          <pc:docMk/>
          <pc:sldMk cId="2262434218" sldId="268"/>
        </pc:sldMkLst>
      </pc:sldChg>
      <pc:sldChg chg="del">
        <pc:chgData name="Riccardo Berta" userId="c8694f89-bba4-4576-b0a8-456619ca5a8c" providerId="ADAL" clId="{58424B7E-67A2-E24B-9516-C248AFA19009}" dt="2022-08-30T08:44:12.296" v="18" actId="2696"/>
        <pc:sldMkLst>
          <pc:docMk/>
          <pc:sldMk cId="3883776362" sldId="268"/>
        </pc:sldMkLst>
      </pc:sldChg>
      <pc:sldChg chg="del">
        <pc:chgData name="Riccardo Berta" userId="c8694f89-bba4-4576-b0a8-456619ca5a8c" providerId="ADAL" clId="{58424B7E-67A2-E24B-9516-C248AFA19009}" dt="2022-08-30T08:44:12.734" v="19" actId="2696"/>
        <pc:sldMkLst>
          <pc:docMk/>
          <pc:sldMk cId="482081013" sldId="269"/>
        </pc:sldMkLst>
      </pc:sldChg>
      <pc:sldChg chg="del">
        <pc:chgData name="Riccardo Berta" userId="c8694f89-bba4-4576-b0a8-456619ca5a8c" providerId="ADAL" clId="{58424B7E-67A2-E24B-9516-C248AFA19009}" dt="2022-08-30T08:44:13.162" v="20" actId="2696"/>
        <pc:sldMkLst>
          <pc:docMk/>
          <pc:sldMk cId="761532774" sldId="270"/>
        </pc:sldMkLst>
      </pc:sldChg>
      <pc:sldChg chg="del">
        <pc:chgData name="Riccardo Berta" userId="c8694f89-bba4-4576-b0a8-456619ca5a8c" providerId="ADAL" clId="{58424B7E-67A2-E24B-9516-C248AFA19009}" dt="2022-08-30T08:44:13.596" v="21" actId="2696"/>
        <pc:sldMkLst>
          <pc:docMk/>
          <pc:sldMk cId="3967202540" sldId="271"/>
        </pc:sldMkLst>
      </pc:sldChg>
      <pc:sldChg chg="del">
        <pc:chgData name="Riccardo Berta" userId="c8694f89-bba4-4576-b0a8-456619ca5a8c" providerId="ADAL" clId="{58424B7E-67A2-E24B-9516-C248AFA19009}" dt="2022-08-30T08:44:14.037" v="22" actId="2696"/>
        <pc:sldMkLst>
          <pc:docMk/>
          <pc:sldMk cId="2355894371" sldId="272"/>
        </pc:sldMkLst>
      </pc:sldChg>
      <pc:sldChg chg="del">
        <pc:chgData name="Riccardo Berta" userId="c8694f89-bba4-4576-b0a8-456619ca5a8c" providerId="ADAL" clId="{58424B7E-67A2-E24B-9516-C248AFA19009}" dt="2022-08-30T08:44:14.570" v="23" actId="2696"/>
        <pc:sldMkLst>
          <pc:docMk/>
          <pc:sldMk cId="3843819371" sldId="273"/>
        </pc:sldMkLst>
      </pc:sldChg>
      <pc:sldChg chg="del">
        <pc:chgData name="Riccardo Berta" userId="c8694f89-bba4-4576-b0a8-456619ca5a8c" providerId="ADAL" clId="{58424B7E-67A2-E24B-9516-C248AFA19009}" dt="2022-08-30T08:44:15.613" v="24" actId="2696"/>
        <pc:sldMkLst>
          <pc:docMk/>
          <pc:sldMk cId="806177680" sldId="274"/>
        </pc:sldMkLst>
      </pc:sldChg>
      <pc:sldChg chg="del">
        <pc:chgData name="Riccardo Berta" userId="c8694f89-bba4-4576-b0a8-456619ca5a8c" providerId="ADAL" clId="{58424B7E-67A2-E24B-9516-C248AFA19009}" dt="2022-08-30T08:44:16.250" v="25" actId="2696"/>
        <pc:sldMkLst>
          <pc:docMk/>
          <pc:sldMk cId="284781631" sldId="275"/>
        </pc:sldMkLst>
      </pc:sldChg>
      <pc:sldChg chg="del">
        <pc:chgData name="Riccardo Berta" userId="c8694f89-bba4-4576-b0a8-456619ca5a8c" providerId="ADAL" clId="{58424B7E-67A2-E24B-9516-C248AFA19009}" dt="2022-08-30T08:44:17.013" v="26" actId="2696"/>
        <pc:sldMkLst>
          <pc:docMk/>
          <pc:sldMk cId="4125292156" sldId="276"/>
        </pc:sldMkLst>
      </pc:sldChg>
      <pc:sldChg chg="del">
        <pc:chgData name="Riccardo Berta" userId="c8694f89-bba4-4576-b0a8-456619ca5a8c" providerId="ADAL" clId="{58424B7E-67A2-E24B-9516-C248AFA19009}" dt="2022-08-30T08:44:17.602" v="27" actId="2696"/>
        <pc:sldMkLst>
          <pc:docMk/>
          <pc:sldMk cId="1388305878" sldId="277"/>
        </pc:sldMkLst>
      </pc:sldChg>
      <pc:sldChg chg="del">
        <pc:chgData name="Riccardo Berta" userId="c8694f89-bba4-4576-b0a8-456619ca5a8c" providerId="ADAL" clId="{58424B7E-67A2-E24B-9516-C248AFA19009}" dt="2022-08-30T08:44:18.091" v="28" actId="2696"/>
        <pc:sldMkLst>
          <pc:docMk/>
          <pc:sldMk cId="2276488042" sldId="278"/>
        </pc:sldMkLst>
      </pc:sldChg>
      <pc:sldMasterChg chg="modSldLayout">
        <pc:chgData name="Riccardo Berta" userId="c8694f89-bba4-4576-b0a8-456619ca5a8c" providerId="ADAL" clId="{58424B7E-67A2-E24B-9516-C248AFA19009}" dt="2022-08-30T08:51:17.059" v="152" actId="948"/>
        <pc:sldMasterMkLst>
          <pc:docMk/>
          <pc:sldMasterMk cId="0" sldId="2147483659"/>
        </pc:sldMasterMkLst>
        <pc:sldLayoutChg chg="modSp mod">
          <pc:chgData name="Riccardo Berta" userId="c8694f89-bba4-4576-b0a8-456619ca5a8c" providerId="ADAL" clId="{58424B7E-67A2-E24B-9516-C248AFA19009}" dt="2022-08-30T08:51:17.059" v="152" actId="948"/>
          <pc:sldLayoutMkLst>
            <pc:docMk/>
            <pc:sldMasterMk cId="0" sldId="2147483659"/>
            <pc:sldLayoutMk cId="0" sldId="2147483650"/>
          </pc:sldLayoutMkLst>
          <pc:spChg chg="mod">
            <ac:chgData name="Riccardo Berta" userId="c8694f89-bba4-4576-b0a8-456619ca5a8c" providerId="ADAL" clId="{58424B7E-67A2-E24B-9516-C248AFA19009}" dt="2022-08-30T08:51:17.059" v="152" actId="948"/>
            <ac:spMkLst>
              <pc:docMk/>
              <pc:sldMasterMk cId="0" sldId="2147483659"/>
              <pc:sldLayoutMk cId="0" sldId="2147483650"/>
              <ac:spMk id="23" creationId="{00000000-0000-0000-0000-000000000000}"/>
            </ac:spMkLst>
          </pc:spChg>
        </pc:sldLayoutChg>
      </pc:sldMasterChg>
    </pc:docChg>
  </pc:docChgLst>
  <pc:docChgLst>
    <pc:chgData name="Riccardo Berta" userId="c8694f89-bba4-4576-b0a8-456619ca5a8c" providerId="ADAL" clId="{89457721-8AF9-BB44-BAF2-46F7B0D7D7E8}"/>
    <pc:docChg chg="custSel addSld delSld modSld">
      <pc:chgData name="Riccardo Berta" userId="c8694f89-bba4-4576-b0a8-456619ca5a8c" providerId="ADAL" clId="{89457721-8AF9-BB44-BAF2-46F7B0D7D7E8}" dt="2022-08-30T09:55:24.863" v="44" actId="20577"/>
      <pc:docMkLst>
        <pc:docMk/>
      </pc:docMkLst>
      <pc:sldChg chg="modSp mod">
        <pc:chgData name="Riccardo Berta" userId="c8694f89-bba4-4576-b0a8-456619ca5a8c" providerId="ADAL" clId="{89457721-8AF9-BB44-BAF2-46F7B0D7D7E8}" dt="2022-08-30T09:54:06.379" v="7" actId="20577"/>
        <pc:sldMkLst>
          <pc:docMk/>
          <pc:sldMk cId="0" sldId="256"/>
        </pc:sldMkLst>
        <pc:spChg chg="mod">
          <ac:chgData name="Riccardo Berta" userId="c8694f89-bba4-4576-b0a8-456619ca5a8c" providerId="ADAL" clId="{89457721-8AF9-BB44-BAF2-46F7B0D7D7E8}" dt="2022-08-30T09:54:06.379" v="7" actId="20577"/>
          <ac:spMkLst>
            <pc:docMk/>
            <pc:sldMk cId="0" sldId="256"/>
            <ac:spMk id="62" creationId="{00000000-0000-0000-0000-000000000000}"/>
          </ac:spMkLst>
        </pc:spChg>
      </pc:sldChg>
      <pc:sldChg chg="delSp modSp mod">
        <pc:chgData name="Riccardo Berta" userId="c8694f89-bba4-4576-b0a8-456619ca5a8c" providerId="ADAL" clId="{89457721-8AF9-BB44-BAF2-46F7B0D7D7E8}" dt="2022-08-30T09:54:23.221" v="18" actId="478"/>
        <pc:sldMkLst>
          <pc:docMk/>
          <pc:sldMk cId="0" sldId="257"/>
        </pc:sldMkLst>
        <pc:spChg chg="mod">
          <ac:chgData name="Riccardo Berta" userId="c8694f89-bba4-4576-b0a8-456619ca5a8c" providerId="ADAL" clId="{89457721-8AF9-BB44-BAF2-46F7B0D7D7E8}" dt="2022-08-30T09:54:14.367" v="13" actId="20577"/>
          <ac:spMkLst>
            <pc:docMk/>
            <pc:sldMk cId="0" sldId="257"/>
            <ac:spMk id="83" creationId="{00000000-0000-0000-0000-000000000000}"/>
          </ac:spMkLst>
        </pc:spChg>
        <pc:spChg chg="mod">
          <ac:chgData name="Riccardo Berta" userId="c8694f89-bba4-4576-b0a8-456619ca5a8c" providerId="ADAL" clId="{89457721-8AF9-BB44-BAF2-46F7B0D7D7E8}" dt="2022-08-30T09:54:19.217" v="17" actId="20577"/>
          <ac:spMkLst>
            <pc:docMk/>
            <pc:sldMk cId="0" sldId="257"/>
            <ac:spMk id="84" creationId="{00000000-0000-0000-0000-000000000000}"/>
          </ac:spMkLst>
        </pc:spChg>
        <pc:picChg chg="del">
          <ac:chgData name="Riccardo Berta" userId="c8694f89-bba4-4576-b0a8-456619ca5a8c" providerId="ADAL" clId="{89457721-8AF9-BB44-BAF2-46F7B0D7D7E8}" dt="2022-08-30T09:54:23.221" v="18" actId="478"/>
          <ac:picMkLst>
            <pc:docMk/>
            <pc:sldMk cId="0" sldId="257"/>
            <ac:picMk id="3" creationId="{EE0D0F3E-A843-92E5-ABBC-F41E3CA3C922}"/>
          </ac:picMkLst>
        </pc:picChg>
        <pc:picChg chg="del">
          <ac:chgData name="Riccardo Berta" userId="c8694f89-bba4-4576-b0a8-456619ca5a8c" providerId="ADAL" clId="{89457721-8AF9-BB44-BAF2-46F7B0D7D7E8}" dt="2022-08-30T09:54:16.325" v="14" actId="478"/>
          <ac:picMkLst>
            <pc:docMk/>
            <pc:sldMk cId="0" sldId="257"/>
            <ac:picMk id="5" creationId="{692F2B73-F6B6-F2AC-BB2A-2B1020944694}"/>
          </ac:picMkLst>
        </pc:picChg>
      </pc:sldChg>
      <pc:sldChg chg="modSp mod">
        <pc:chgData name="Riccardo Berta" userId="c8694f89-bba4-4576-b0a8-456619ca5a8c" providerId="ADAL" clId="{89457721-8AF9-BB44-BAF2-46F7B0D7D7E8}" dt="2022-08-30T09:54:11.362" v="10" actId="20577"/>
        <pc:sldMkLst>
          <pc:docMk/>
          <pc:sldMk cId="3018556184" sldId="259"/>
        </pc:sldMkLst>
        <pc:spChg chg="mod">
          <ac:chgData name="Riccardo Berta" userId="c8694f89-bba4-4576-b0a8-456619ca5a8c" providerId="ADAL" clId="{89457721-8AF9-BB44-BAF2-46F7B0D7D7E8}" dt="2022-08-30T09:54:11.362" v="10" actId="20577"/>
          <ac:spMkLst>
            <pc:docMk/>
            <pc:sldMk cId="3018556184" sldId="259"/>
            <ac:spMk id="3" creationId="{38BFAA1C-1163-169B-2D77-6FEF73CC8512}"/>
          </ac:spMkLst>
        </pc:spChg>
      </pc:sldChg>
      <pc:sldChg chg="add">
        <pc:chgData name="Riccardo Berta" userId="c8694f89-bba4-4576-b0a8-456619ca5a8c" providerId="ADAL" clId="{89457721-8AF9-BB44-BAF2-46F7B0D7D7E8}" dt="2022-08-30T09:54:31.238" v="24"/>
        <pc:sldMkLst>
          <pc:docMk/>
          <pc:sldMk cId="3239712184" sldId="260"/>
        </pc:sldMkLst>
      </pc:sldChg>
      <pc:sldChg chg="del">
        <pc:chgData name="Riccardo Berta" userId="c8694f89-bba4-4576-b0a8-456619ca5a8c" providerId="ADAL" clId="{89457721-8AF9-BB44-BAF2-46F7B0D7D7E8}" dt="2022-08-30T09:54:26.068" v="19" actId="2696"/>
        <pc:sldMkLst>
          <pc:docMk/>
          <pc:sldMk cId="3692252167" sldId="260"/>
        </pc:sldMkLst>
      </pc:sldChg>
      <pc:sldChg chg="add">
        <pc:chgData name="Riccardo Berta" userId="c8694f89-bba4-4576-b0a8-456619ca5a8c" providerId="ADAL" clId="{89457721-8AF9-BB44-BAF2-46F7B0D7D7E8}" dt="2022-08-30T09:54:32.176" v="25"/>
        <pc:sldMkLst>
          <pc:docMk/>
          <pc:sldMk cId="723946338" sldId="261"/>
        </pc:sldMkLst>
      </pc:sldChg>
      <pc:sldChg chg="del">
        <pc:chgData name="Riccardo Berta" userId="c8694f89-bba4-4576-b0a8-456619ca5a8c" providerId="ADAL" clId="{89457721-8AF9-BB44-BAF2-46F7B0D7D7E8}" dt="2022-08-30T09:54:26.532" v="20" actId="2696"/>
        <pc:sldMkLst>
          <pc:docMk/>
          <pc:sldMk cId="846979211" sldId="261"/>
        </pc:sldMkLst>
      </pc:sldChg>
      <pc:sldChg chg="del">
        <pc:chgData name="Riccardo Berta" userId="c8694f89-bba4-4576-b0a8-456619ca5a8c" providerId="ADAL" clId="{89457721-8AF9-BB44-BAF2-46F7B0D7D7E8}" dt="2022-08-30T09:54:26.938" v="21" actId="2696"/>
        <pc:sldMkLst>
          <pc:docMk/>
          <pc:sldMk cId="447929702" sldId="262"/>
        </pc:sldMkLst>
      </pc:sldChg>
      <pc:sldChg chg="add">
        <pc:chgData name="Riccardo Berta" userId="c8694f89-bba4-4576-b0a8-456619ca5a8c" providerId="ADAL" clId="{89457721-8AF9-BB44-BAF2-46F7B0D7D7E8}" dt="2022-08-30T09:54:33.167" v="26"/>
        <pc:sldMkLst>
          <pc:docMk/>
          <pc:sldMk cId="1167696200" sldId="262"/>
        </pc:sldMkLst>
      </pc:sldChg>
      <pc:sldChg chg="del">
        <pc:chgData name="Riccardo Berta" userId="c8694f89-bba4-4576-b0a8-456619ca5a8c" providerId="ADAL" clId="{89457721-8AF9-BB44-BAF2-46F7B0D7D7E8}" dt="2022-08-30T09:54:27.400" v="22" actId="2696"/>
        <pc:sldMkLst>
          <pc:docMk/>
          <pc:sldMk cId="11402927" sldId="263"/>
        </pc:sldMkLst>
      </pc:sldChg>
      <pc:sldChg chg="modSp add mod">
        <pc:chgData name="Riccardo Berta" userId="c8694f89-bba4-4576-b0a8-456619ca5a8c" providerId="ADAL" clId="{89457721-8AF9-BB44-BAF2-46F7B0D7D7E8}" dt="2022-08-30T09:55:24.863" v="44" actId="20577"/>
        <pc:sldMkLst>
          <pc:docMk/>
          <pc:sldMk cId="1817587258" sldId="263"/>
        </pc:sldMkLst>
        <pc:spChg chg="mod">
          <ac:chgData name="Riccardo Berta" userId="c8694f89-bba4-4576-b0a8-456619ca5a8c" providerId="ADAL" clId="{89457721-8AF9-BB44-BAF2-46F7B0D7D7E8}" dt="2022-08-30T09:54:51.021" v="28"/>
          <ac:spMkLst>
            <pc:docMk/>
            <pc:sldMk cId="1817587258" sldId="263"/>
            <ac:spMk id="83" creationId="{00000000-0000-0000-0000-000000000000}"/>
          </ac:spMkLst>
        </pc:spChg>
        <pc:spChg chg="mod">
          <ac:chgData name="Riccardo Berta" userId="c8694f89-bba4-4576-b0a8-456619ca5a8c" providerId="ADAL" clId="{89457721-8AF9-BB44-BAF2-46F7B0D7D7E8}" dt="2022-08-30T09:55:24.863" v="44" actId="20577"/>
          <ac:spMkLst>
            <pc:docMk/>
            <pc:sldMk cId="1817587258" sldId="263"/>
            <ac:spMk id="84" creationId="{00000000-0000-0000-0000-000000000000}"/>
          </ac:spMkLst>
        </pc:spChg>
      </pc:sldChg>
      <pc:sldChg chg="del">
        <pc:chgData name="Riccardo Berta" userId="c8694f89-bba4-4576-b0a8-456619ca5a8c" providerId="ADAL" clId="{89457721-8AF9-BB44-BAF2-46F7B0D7D7E8}" dt="2022-08-30T09:54:27.959" v="23" actId="2696"/>
        <pc:sldMkLst>
          <pc:docMk/>
          <pc:sldMk cId="2794482370" sldId="264"/>
        </pc:sldMkLst>
      </pc:sldChg>
    </pc:docChg>
  </pc:docChgLst>
  <pc:docChgLst>
    <pc:chgData name="Riccardo Berta" userId="c8694f89-bba4-4576-b0a8-456619ca5a8c" providerId="ADAL" clId="{F4AAAA8C-1CB2-214C-996A-F15BCA6CB64E}"/>
    <pc:docChg chg="undo custSel addSld delSld modSld">
      <pc:chgData name="Riccardo Berta" userId="c8694f89-bba4-4576-b0a8-456619ca5a8c" providerId="ADAL" clId="{F4AAAA8C-1CB2-214C-996A-F15BCA6CB64E}" dt="2022-07-29T16:21:50.628" v="2975" actId="1076"/>
      <pc:docMkLst>
        <pc:docMk/>
      </pc:docMkLst>
      <pc:sldChg chg="modSp mod">
        <pc:chgData name="Riccardo Berta" userId="c8694f89-bba4-4576-b0a8-456619ca5a8c" providerId="ADAL" clId="{F4AAAA8C-1CB2-214C-996A-F15BCA6CB64E}" dt="2022-07-27T13:37:29.445" v="2" actId="20577"/>
        <pc:sldMkLst>
          <pc:docMk/>
          <pc:sldMk cId="0" sldId="256"/>
        </pc:sldMkLst>
        <pc:spChg chg="mod">
          <ac:chgData name="Riccardo Berta" userId="c8694f89-bba4-4576-b0a8-456619ca5a8c" providerId="ADAL" clId="{F4AAAA8C-1CB2-214C-996A-F15BCA6CB64E}" dt="2022-07-27T13:37:29.445" v="2" actId="20577"/>
          <ac:spMkLst>
            <pc:docMk/>
            <pc:sldMk cId="0" sldId="256"/>
            <ac:spMk id="62" creationId="{00000000-0000-0000-0000-000000000000}"/>
          </ac:spMkLst>
        </pc:spChg>
      </pc:sldChg>
      <pc:sldChg chg="addSp modSp mod">
        <pc:chgData name="Riccardo Berta" userId="c8694f89-bba4-4576-b0a8-456619ca5a8c" providerId="ADAL" clId="{F4AAAA8C-1CB2-214C-996A-F15BCA6CB64E}" dt="2022-07-27T13:43:23.760" v="162" actId="20577"/>
        <pc:sldMkLst>
          <pc:docMk/>
          <pc:sldMk cId="0" sldId="257"/>
        </pc:sldMkLst>
        <pc:spChg chg="mod">
          <ac:chgData name="Riccardo Berta" userId="c8694f89-bba4-4576-b0a8-456619ca5a8c" providerId="ADAL" clId="{F4AAAA8C-1CB2-214C-996A-F15BCA6CB64E}" dt="2022-07-27T13:38:19.538" v="24" actId="20577"/>
          <ac:spMkLst>
            <pc:docMk/>
            <pc:sldMk cId="0" sldId="257"/>
            <ac:spMk id="83" creationId="{00000000-0000-0000-0000-000000000000}"/>
          </ac:spMkLst>
        </pc:spChg>
        <pc:spChg chg="mod">
          <ac:chgData name="Riccardo Berta" userId="c8694f89-bba4-4576-b0a8-456619ca5a8c" providerId="ADAL" clId="{F4AAAA8C-1CB2-214C-996A-F15BCA6CB64E}" dt="2022-07-27T13:43:23.760" v="162" actId="20577"/>
          <ac:spMkLst>
            <pc:docMk/>
            <pc:sldMk cId="0" sldId="257"/>
            <ac:spMk id="84" creationId="{00000000-0000-0000-0000-000000000000}"/>
          </ac:spMkLst>
        </pc:spChg>
        <pc:picChg chg="add mod">
          <ac:chgData name="Riccardo Berta" userId="c8694f89-bba4-4576-b0a8-456619ca5a8c" providerId="ADAL" clId="{F4AAAA8C-1CB2-214C-996A-F15BCA6CB64E}" dt="2022-07-27T13:43:02.813" v="153" actId="1076"/>
          <ac:picMkLst>
            <pc:docMk/>
            <pc:sldMk cId="0" sldId="257"/>
            <ac:picMk id="3" creationId="{E337B85C-FAA8-CC41-92F2-13E0228E3B65}"/>
          </ac:picMkLst>
        </pc:picChg>
      </pc:sldChg>
      <pc:sldChg chg="modSp del">
        <pc:chgData name="Riccardo Berta" userId="c8694f89-bba4-4576-b0a8-456619ca5a8c" providerId="ADAL" clId="{F4AAAA8C-1CB2-214C-996A-F15BCA6CB64E}" dt="2022-07-27T13:43:43.714" v="164" actId="2696"/>
        <pc:sldMkLst>
          <pc:docMk/>
          <pc:sldMk cId="1899110855" sldId="258"/>
        </pc:sldMkLst>
        <pc:spChg chg="mod">
          <ac:chgData name="Riccardo Berta" userId="c8694f89-bba4-4576-b0a8-456619ca5a8c" providerId="ADAL" clId="{F4AAAA8C-1CB2-214C-996A-F15BCA6CB64E}" dt="2022-07-27T13:43:40.189" v="163"/>
          <ac:spMkLst>
            <pc:docMk/>
            <pc:sldMk cId="1899110855" sldId="258"/>
            <ac:spMk id="2" creationId="{9A367158-2E24-E90C-7ECC-502AB323ED05}"/>
          </ac:spMkLst>
        </pc:spChg>
      </pc:sldChg>
      <pc:sldChg chg="addSp delSp modSp mod">
        <pc:chgData name="Riccardo Berta" userId="c8694f89-bba4-4576-b0a8-456619ca5a8c" providerId="ADAL" clId="{F4AAAA8C-1CB2-214C-996A-F15BCA6CB64E}" dt="2022-07-29T16:13:43.411" v="2890" actId="20577"/>
        <pc:sldMkLst>
          <pc:docMk/>
          <pc:sldMk cId="3018556184" sldId="259"/>
        </pc:sldMkLst>
        <pc:spChg chg="mod">
          <ac:chgData name="Riccardo Berta" userId="c8694f89-bba4-4576-b0a8-456619ca5a8c" providerId="ADAL" clId="{F4AAAA8C-1CB2-214C-996A-F15BCA6CB64E}" dt="2022-07-29T16:13:43.411" v="2890" actId="20577"/>
          <ac:spMkLst>
            <pc:docMk/>
            <pc:sldMk cId="3018556184" sldId="259"/>
            <ac:spMk id="3" creationId="{38BFAA1C-1163-169B-2D77-6FEF73CC8512}"/>
          </ac:spMkLst>
        </pc:spChg>
        <pc:picChg chg="add del mod">
          <ac:chgData name="Riccardo Berta" userId="c8694f89-bba4-4576-b0a8-456619ca5a8c" providerId="ADAL" clId="{F4AAAA8C-1CB2-214C-996A-F15BCA6CB64E}" dt="2022-07-29T07:13:37.040" v="2021" actId="21"/>
          <ac:picMkLst>
            <pc:docMk/>
            <pc:sldMk cId="3018556184" sldId="259"/>
            <ac:picMk id="5" creationId="{3D57D188-F23C-A5F1-8770-234AC5C0F8CD}"/>
          </ac:picMkLst>
        </pc:picChg>
      </pc:sldChg>
      <pc:sldChg chg="del">
        <pc:chgData name="Riccardo Berta" userId="c8694f89-bba4-4576-b0a8-456619ca5a8c" providerId="ADAL" clId="{F4AAAA8C-1CB2-214C-996A-F15BCA6CB64E}" dt="2022-07-27T13:43:45.045" v="165" actId="2696"/>
        <pc:sldMkLst>
          <pc:docMk/>
          <pc:sldMk cId="1104208334" sldId="260"/>
        </pc:sldMkLst>
      </pc:sldChg>
      <pc:sldChg chg="addSp delSp modSp add mod">
        <pc:chgData name="Riccardo Berta" userId="c8694f89-bba4-4576-b0a8-456619ca5a8c" providerId="ADAL" clId="{F4AAAA8C-1CB2-214C-996A-F15BCA6CB64E}" dt="2022-07-28T05:47:21.216" v="337" actId="1076"/>
        <pc:sldMkLst>
          <pc:docMk/>
          <pc:sldMk cId="2119751735" sldId="260"/>
        </pc:sldMkLst>
        <pc:spChg chg="mod">
          <ac:chgData name="Riccardo Berta" userId="c8694f89-bba4-4576-b0a8-456619ca5a8c" providerId="ADAL" clId="{F4AAAA8C-1CB2-214C-996A-F15BCA6CB64E}" dt="2022-07-27T13:45:31.917" v="177" actId="20577"/>
          <ac:spMkLst>
            <pc:docMk/>
            <pc:sldMk cId="2119751735" sldId="260"/>
            <ac:spMk id="83" creationId="{00000000-0000-0000-0000-000000000000}"/>
          </ac:spMkLst>
        </pc:spChg>
        <pc:spChg chg="mod">
          <ac:chgData name="Riccardo Berta" userId="c8694f89-bba4-4576-b0a8-456619ca5a8c" providerId="ADAL" clId="{F4AAAA8C-1CB2-214C-996A-F15BCA6CB64E}" dt="2022-07-28T05:46:51.692" v="332" actId="20577"/>
          <ac:spMkLst>
            <pc:docMk/>
            <pc:sldMk cId="2119751735" sldId="260"/>
            <ac:spMk id="84" creationId="{00000000-0000-0000-0000-000000000000}"/>
          </ac:spMkLst>
        </pc:spChg>
        <pc:grpChg chg="add mod">
          <ac:chgData name="Riccardo Berta" userId="c8694f89-bba4-4576-b0a8-456619ca5a8c" providerId="ADAL" clId="{F4AAAA8C-1CB2-214C-996A-F15BCA6CB64E}" dt="2022-07-28T05:47:21.216" v="337" actId="1076"/>
          <ac:grpSpMkLst>
            <pc:docMk/>
            <pc:sldMk cId="2119751735" sldId="260"/>
            <ac:grpSpMk id="7" creationId="{489CA0CE-5F21-4BF4-5B0C-E98A8FC5FDD8}"/>
          </ac:grpSpMkLst>
        </pc:grpChg>
        <pc:picChg chg="del">
          <ac:chgData name="Riccardo Berta" userId="c8694f89-bba4-4576-b0a8-456619ca5a8c" providerId="ADAL" clId="{F4AAAA8C-1CB2-214C-996A-F15BCA6CB64E}" dt="2022-07-27T13:45:46.742" v="181" actId="478"/>
          <ac:picMkLst>
            <pc:docMk/>
            <pc:sldMk cId="2119751735" sldId="260"/>
            <ac:picMk id="3" creationId="{E337B85C-FAA8-CC41-92F2-13E0228E3B65}"/>
          </ac:picMkLst>
        </pc:picChg>
        <pc:picChg chg="add mod">
          <ac:chgData name="Riccardo Berta" userId="c8694f89-bba4-4576-b0a8-456619ca5a8c" providerId="ADAL" clId="{F4AAAA8C-1CB2-214C-996A-F15BCA6CB64E}" dt="2022-07-28T05:45:35.354" v="315" actId="164"/>
          <ac:picMkLst>
            <pc:docMk/>
            <pc:sldMk cId="2119751735" sldId="260"/>
            <ac:picMk id="4" creationId="{BEB555A5-8E8F-EF63-4BD5-BDB8C5B0448C}"/>
          </ac:picMkLst>
        </pc:picChg>
        <pc:picChg chg="add mod">
          <ac:chgData name="Riccardo Berta" userId="c8694f89-bba4-4576-b0a8-456619ca5a8c" providerId="ADAL" clId="{F4AAAA8C-1CB2-214C-996A-F15BCA6CB64E}" dt="2022-07-28T05:45:35.354" v="315" actId="164"/>
          <ac:picMkLst>
            <pc:docMk/>
            <pc:sldMk cId="2119751735" sldId="260"/>
            <ac:picMk id="6" creationId="{177C8D6D-02B1-C754-62AE-4DE123A1F0A3}"/>
          </ac:picMkLst>
        </pc:picChg>
        <pc:picChg chg="add mod">
          <ac:chgData name="Riccardo Berta" userId="c8694f89-bba4-4576-b0a8-456619ca5a8c" providerId="ADAL" clId="{F4AAAA8C-1CB2-214C-996A-F15BCA6CB64E}" dt="2022-07-28T05:47:04.885" v="335" actId="167"/>
          <ac:picMkLst>
            <pc:docMk/>
            <pc:sldMk cId="2119751735" sldId="260"/>
            <ac:picMk id="9" creationId="{B47B7D50-84FB-AA7F-8A99-66D4AF7E0E9D}"/>
          </ac:picMkLst>
        </pc:picChg>
      </pc:sldChg>
      <pc:sldChg chg="del">
        <pc:chgData name="Riccardo Berta" userId="c8694f89-bba4-4576-b0a8-456619ca5a8c" providerId="ADAL" clId="{F4AAAA8C-1CB2-214C-996A-F15BCA6CB64E}" dt="2022-07-27T13:43:46.058" v="166" actId="2696"/>
        <pc:sldMkLst>
          <pc:docMk/>
          <pc:sldMk cId="1290395919" sldId="261"/>
        </pc:sldMkLst>
      </pc:sldChg>
      <pc:sldChg chg="delSp modSp add mod">
        <pc:chgData name="Riccardo Berta" userId="c8694f89-bba4-4576-b0a8-456619ca5a8c" providerId="ADAL" clId="{F4AAAA8C-1CB2-214C-996A-F15BCA6CB64E}" dt="2022-07-28T06:08:36.900" v="979" actId="20577"/>
        <pc:sldMkLst>
          <pc:docMk/>
          <pc:sldMk cId="2389937581" sldId="261"/>
        </pc:sldMkLst>
        <pc:spChg chg="mod">
          <ac:chgData name="Riccardo Berta" userId="c8694f89-bba4-4576-b0a8-456619ca5a8c" providerId="ADAL" clId="{F4AAAA8C-1CB2-214C-996A-F15BCA6CB64E}" dt="2022-07-28T05:48:31.210" v="384" actId="20577"/>
          <ac:spMkLst>
            <pc:docMk/>
            <pc:sldMk cId="2389937581" sldId="261"/>
            <ac:spMk id="83" creationId="{00000000-0000-0000-0000-000000000000}"/>
          </ac:spMkLst>
        </pc:spChg>
        <pc:spChg chg="mod">
          <ac:chgData name="Riccardo Berta" userId="c8694f89-bba4-4576-b0a8-456619ca5a8c" providerId="ADAL" clId="{F4AAAA8C-1CB2-214C-996A-F15BCA6CB64E}" dt="2022-07-28T06:08:36.900" v="979" actId="20577"/>
          <ac:spMkLst>
            <pc:docMk/>
            <pc:sldMk cId="2389937581" sldId="261"/>
            <ac:spMk id="84" creationId="{00000000-0000-0000-0000-000000000000}"/>
          </ac:spMkLst>
        </pc:spChg>
        <pc:picChg chg="del">
          <ac:chgData name="Riccardo Berta" userId="c8694f89-bba4-4576-b0a8-456619ca5a8c" providerId="ADAL" clId="{F4AAAA8C-1CB2-214C-996A-F15BCA6CB64E}" dt="2022-07-28T05:48:38.627" v="386" actId="478"/>
          <ac:picMkLst>
            <pc:docMk/>
            <pc:sldMk cId="2389937581" sldId="261"/>
            <ac:picMk id="3" creationId="{E337B85C-FAA8-CC41-92F2-13E0228E3B65}"/>
          </ac:picMkLst>
        </pc:picChg>
      </pc:sldChg>
      <pc:sldChg chg="addSp delSp modSp add mod">
        <pc:chgData name="Riccardo Berta" userId="c8694f89-bba4-4576-b0a8-456619ca5a8c" providerId="ADAL" clId="{F4AAAA8C-1CB2-214C-996A-F15BCA6CB64E}" dt="2022-07-28T06:20:33.799" v="1324" actId="58"/>
        <pc:sldMkLst>
          <pc:docMk/>
          <pc:sldMk cId="1270389364" sldId="262"/>
        </pc:sldMkLst>
        <pc:spChg chg="mod">
          <ac:chgData name="Riccardo Berta" userId="c8694f89-bba4-4576-b0a8-456619ca5a8c" providerId="ADAL" clId="{F4AAAA8C-1CB2-214C-996A-F15BCA6CB64E}" dt="2022-07-28T06:09:05.210" v="991" actId="20577"/>
          <ac:spMkLst>
            <pc:docMk/>
            <pc:sldMk cId="1270389364" sldId="262"/>
            <ac:spMk id="83" creationId="{00000000-0000-0000-0000-000000000000}"/>
          </ac:spMkLst>
        </pc:spChg>
        <pc:spChg chg="mod">
          <ac:chgData name="Riccardo Berta" userId="c8694f89-bba4-4576-b0a8-456619ca5a8c" providerId="ADAL" clId="{F4AAAA8C-1CB2-214C-996A-F15BCA6CB64E}" dt="2022-07-28T06:20:33.799" v="1324" actId="58"/>
          <ac:spMkLst>
            <pc:docMk/>
            <pc:sldMk cId="1270389364" sldId="262"/>
            <ac:spMk id="84" creationId="{00000000-0000-0000-0000-000000000000}"/>
          </ac:spMkLst>
        </pc:spChg>
        <pc:picChg chg="del">
          <ac:chgData name="Riccardo Berta" userId="c8694f89-bba4-4576-b0a8-456619ca5a8c" providerId="ADAL" clId="{F4AAAA8C-1CB2-214C-996A-F15BCA6CB64E}" dt="2022-07-28T06:09:15.678" v="996" actId="478"/>
          <ac:picMkLst>
            <pc:docMk/>
            <pc:sldMk cId="1270389364" sldId="262"/>
            <ac:picMk id="3" creationId="{E337B85C-FAA8-CC41-92F2-13E0228E3B65}"/>
          </ac:picMkLst>
        </pc:picChg>
        <pc:picChg chg="add mod">
          <ac:chgData name="Riccardo Berta" userId="c8694f89-bba4-4576-b0a8-456619ca5a8c" providerId="ADAL" clId="{F4AAAA8C-1CB2-214C-996A-F15BCA6CB64E}" dt="2022-07-28T06:17:50.208" v="1230" actId="1036"/>
          <ac:picMkLst>
            <pc:docMk/>
            <pc:sldMk cId="1270389364" sldId="262"/>
            <ac:picMk id="4" creationId="{AB9A4B8B-5326-C7E4-06B6-378D995D5B26}"/>
          </ac:picMkLst>
        </pc:picChg>
      </pc:sldChg>
      <pc:sldChg chg="del">
        <pc:chgData name="Riccardo Berta" userId="c8694f89-bba4-4576-b0a8-456619ca5a8c" providerId="ADAL" clId="{F4AAAA8C-1CB2-214C-996A-F15BCA6CB64E}" dt="2022-07-27T13:43:47.251" v="167" actId="2696"/>
        <pc:sldMkLst>
          <pc:docMk/>
          <pc:sldMk cId="4130549615" sldId="262"/>
        </pc:sldMkLst>
      </pc:sldChg>
      <pc:sldChg chg="modSp add mod">
        <pc:chgData name="Riccardo Berta" userId="c8694f89-bba4-4576-b0a8-456619ca5a8c" providerId="ADAL" clId="{F4AAAA8C-1CB2-214C-996A-F15BCA6CB64E}" dt="2022-07-29T07:18:15.970" v="2126" actId="1076"/>
        <pc:sldMkLst>
          <pc:docMk/>
          <pc:sldMk cId="2644872656" sldId="263"/>
        </pc:sldMkLst>
        <pc:spChg chg="mod">
          <ac:chgData name="Riccardo Berta" userId="c8694f89-bba4-4576-b0a8-456619ca5a8c" providerId="ADAL" clId="{F4AAAA8C-1CB2-214C-996A-F15BCA6CB64E}" dt="2022-07-28T13:41:46.191" v="1354" actId="20577"/>
          <ac:spMkLst>
            <pc:docMk/>
            <pc:sldMk cId="2644872656" sldId="263"/>
            <ac:spMk id="83" creationId="{00000000-0000-0000-0000-000000000000}"/>
          </ac:spMkLst>
        </pc:spChg>
        <pc:spChg chg="mod">
          <ac:chgData name="Riccardo Berta" userId="c8694f89-bba4-4576-b0a8-456619ca5a8c" providerId="ADAL" clId="{F4AAAA8C-1CB2-214C-996A-F15BCA6CB64E}" dt="2022-07-29T07:18:15.970" v="2126" actId="1076"/>
          <ac:spMkLst>
            <pc:docMk/>
            <pc:sldMk cId="2644872656" sldId="263"/>
            <ac:spMk id="84" creationId="{00000000-0000-0000-0000-000000000000}"/>
          </ac:spMkLst>
        </pc:spChg>
      </pc:sldChg>
      <pc:sldChg chg="del">
        <pc:chgData name="Riccardo Berta" userId="c8694f89-bba4-4576-b0a8-456619ca5a8c" providerId="ADAL" clId="{F4AAAA8C-1CB2-214C-996A-F15BCA6CB64E}" dt="2022-07-27T13:43:48.139" v="168" actId="2696"/>
        <pc:sldMkLst>
          <pc:docMk/>
          <pc:sldMk cId="3102138681" sldId="263"/>
        </pc:sldMkLst>
      </pc:sldChg>
      <pc:sldChg chg="modSp add mod">
        <pc:chgData name="Riccardo Berta" userId="c8694f89-bba4-4576-b0a8-456619ca5a8c" providerId="ADAL" clId="{F4AAAA8C-1CB2-214C-996A-F15BCA6CB64E}" dt="2022-07-28T13:59:43.403" v="1794" actId="20577"/>
        <pc:sldMkLst>
          <pc:docMk/>
          <pc:sldMk cId="1681389695" sldId="264"/>
        </pc:sldMkLst>
        <pc:spChg chg="mod">
          <ac:chgData name="Riccardo Berta" userId="c8694f89-bba4-4576-b0a8-456619ca5a8c" providerId="ADAL" clId="{F4AAAA8C-1CB2-214C-996A-F15BCA6CB64E}" dt="2022-07-28T13:55:27.771" v="1667" actId="20577"/>
          <ac:spMkLst>
            <pc:docMk/>
            <pc:sldMk cId="1681389695" sldId="264"/>
            <ac:spMk id="83" creationId="{00000000-0000-0000-0000-000000000000}"/>
          </ac:spMkLst>
        </pc:spChg>
        <pc:spChg chg="mod">
          <ac:chgData name="Riccardo Berta" userId="c8694f89-bba4-4576-b0a8-456619ca5a8c" providerId="ADAL" clId="{F4AAAA8C-1CB2-214C-996A-F15BCA6CB64E}" dt="2022-07-28T13:59:43.403" v="1794" actId="20577"/>
          <ac:spMkLst>
            <pc:docMk/>
            <pc:sldMk cId="1681389695" sldId="264"/>
            <ac:spMk id="84" creationId="{00000000-0000-0000-0000-000000000000}"/>
          </ac:spMkLst>
        </pc:spChg>
      </pc:sldChg>
      <pc:sldChg chg="del">
        <pc:chgData name="Riccardo Berta" userId="c8694f89-bba4-4576-b0a8-456619ca5a8c" providerId="ADAL" clId="{F4AAAA8C-1CB2-214C-996A-F15BCA6CB64E}" dt="2022-07-27T13:43:49.652" v="169" actId="2696"/>
        <pc:sldMkLst>
          <pc:docMk/>
          <pc:sldMk cId="2113557187" sldId="264"/>
        </pc:sldMkLst>
      </pc:sldChg>
      <pc:sldChg chg="del">
        <pc:chgData name="Riccardo Berta" userId="c8694f89-bba4-4576-b0a8-456619ca5a8c" providerId="ADAL" clId="{F4AAAA8C-1CB2-214C-996A-F15BCA6CB64E}" dt="2022-07-27T13:43:57.658" v="170" actId="2696"/>
        <pc:sldMkLst>
          <pc:docMk/>
          <pc:sldMk cId="2045385232" sldId="265"/>
        </pc:sldMkLst>
      </pc:sldChg>
      <pc:sldChg chg="addSp modSp add mod">
        <pc:chgData name="Riccardo Berta" userId="c8694f89-bba4-4576-b0a8-456619ca5a8c" providerId="ADAL" clId="{F4AAAA8C-1CB2-214C-996A-F15BCA6CB64E}" dt="2022-07-29T07:15:19.612" v="2059" actId="1037"/>
        <pc:sldMkLst>
          <pc:docMk/>
          <pc:sldMk cId="2862573505" sldId="265"/>
        </pc:sldMkLst>
        <pc:spChg chg="mod">
          <ac:chgData name="Riccardo Berta" userId="c8694f89-bba4-4576-b0a8-456619ca5a8c" providerId="ADAL" clId="{F4AAAA8C-1CB2-214C-996A-F15BCA6CB64E}" dt="2022-07-28T14:01:34.242" v="1824" actId="20577"/>
          <ac:spMkLst>
            <pc:docMk/>
            <pc:sldMk cId="2862573505" sldId="265"/>
            <ac:spMk id="83" creationId="{00000000-0000-0000-0000-000000000000}"/>
          </ac:spMkLst>
        </pc:spChg>
        <pc:spChg chg="mod">
          <ac:chgData name="Riccardo Berta" userId="c8694f89-bba4-4576-b0a8-456619ca5a8c" providerId="ADAL" clId="{F4AAAA8C-1CB2-214C-996A-F15BCA6CB64E}" dt="2022-07-29T07:14:51.920" v="2043" actId="1076"/>
          <ac:spMkLst>
            <pc:docMk/>
            <pc:sldMk cId="2862573505" sldId="265"/>
            <ac:spMk id="84" creationId="{00000000-0000-0000-0000-000000000000}"/>
          </ac:spMkLst>
        </pc:spChg>
        <pc:picChg chg="add mod">
          <ac:chgData name="Riccardo Berta" userId="c8694f89-bba4-4576-b0a8-456619ca5a8c" providerId="ADAL" clId="{F4AAAA8C-1CB2-214C-996A-F15BCA6CB64E}" dt="2022-07-29T07:14:07.899" v="2027" actId="1076"/>
          <ac:picMkLst>
            <pc:docMk/>
            <pc:sldMk cId="2862573505" sldId="265"/>
            <ac:picMk id="3" creationId="{E5BCAA50-F768-A24F-D65F-DC7B97A8A06C}"/>
          </ac:picMkLst>
        </pc:picChg>
        <pc:picChg chg="add mod">
          <ac:chgData name="Riccardo Berta" userId="c8694f89-bba4-4576-b0a8-456619ca5a8c" providerId="ADAL" clId="{F4AAAA8C-1CB2-214C-996A-F15BCA6CB64E}" dt="2022-07-29T07:15:19.612" v="2059" actId="1037"/>
          <ac:picMkLst>
            <pc:docMk/>
            <pc:sldMk cId="2862573505" sldId="265"/>
            <ac:picMk id="5" creationId="{743A1BA3-6E04-AB8A-9650-4CD776CB6A72}"/>
          </ac:picMkLst>
        </pc:picChg>
        <pc:picChg chg="add mod">
          <ac:chgData name="Riccardo Berta" userId="c8694f89-bba4-4576-b0a8-456619ca5a8c" providerId="ADAL" clId="{F4AAAA8C-1CB2-214C-996A-F15BCA6CB64E}" dt="2022-07-29T07:15:08.710" v="2051" actId="1037"/>
          <ac:picMkLst>
            <pc:docMk/>
            <pc:sldMk cId="2862573505" sldId="265"/>
            <ac:picMk id="6" creationId="{9C1ABB64-8085-F0EF-1388-6AF4DB3909BB}"/>
          </ac:picMkLst>
        </pc:picChg>
      </pc:sldChg>
      <pc:sldChg chg="modSp add mod">
        <pc:chgData name="Riccardo Berta" userId="c8694f89-bba4-4576-b0a8-456619ca5a8c" providerId="ADAL" clId="{F4AAAA8C-1CB2-214C-996A-F15BCA6CB64E}" dt="2022-07-29T15:42:16.243" v="2364" actId="404"/>
        <pc:sldMkLst>
          <pc:docMk/>
          <pc:sldMk cId="4181844165" sldId="266"/>
        </pc:sldMkLst>
        <pc:spChg chg="mod">
          <ac:chgData name="Riccardo Berta" userId="c8694f89-bba4-4576-b0a8-456619ca5a8c" providerId="ADAL" clId="{F4AAAA8C-1CB2-214C-996A-F15BCA6CB64E}" dt="2022-07-29T07:11:57.611" v="2016"/>
          <ac:spMkLst>
            <pc:docMk/>
            <pc:sldMk cId="4181844165" sldId="266"/>
            <ac:spMk id="83" creationId="{00000000-0000-0000-0000-000000000000}"/>
          </ac:spMkLst>
        </pc:spChg>
        <pc:spChg chg="mod">
          <ac:chgData name="Riccardo Berta" userId="c8694f89-bba4-4576-b0a8-456619ca5a8c" providerId="ADAL" clId="{F4AAAA8C-1CB2-214C-996A-F15BCA6CB64E}" dt="2022-07-29T15:42:16.243" v="2364" actId="404"/>
          <ac:spMkLst>
            <pc:docMk/>
            <pc:sldMk cId="4181844165" sldId="266"/>
            <ac:spMk id="84" creationId="{00000000-0000-0000-0000-000000000000}"/>
          </ac:spMkLst>
        </pc:spChg>
      </pc:sldChg>
      <pc:sldChg chg="addSp delSp modSp add mod">
        <pc:chgData name="Riccardo Berta" userId="c8694f89-bba4-4576-b0a8-456619ca5a8c" providerId="ADAL" clId="{F4AAAA8C-1CB2-214C-996A-F15BCA6CB64E}" dt="2022-07-29T16:21:50.628" v="2975" actId="1076"/>
        <pc:sldMkLst>
          <pc:docMk/>
          <pc:sldMk cId="216455838" sldId="267"/>
        </pc:sldMkLst>
        <pc:spChg chg="mod">
          <ac:chgData name="Riccardo Berta" userId="c8694f89-bba4-4576-b0a8-456619ca5a8c" providerId="ADAL" clId="{F4AAAA8C-1CB2-214C-996A-F15BCA6CB64E}" dt="2022-07-29T16:21:40.165" v="2974" actId="20577"/>
          <ac:spMkLst>
            <pc:docMk/>
            <pc:sldMk cId="216455838" sldId="267"/>
            <ac:spMk id="83" creationId="{00000000-0000-0000-0000-000000000000}"/>
          </ac:spMkLst>
        </pc:spChg>
        <pc:spChg chg="mod">
          <ac:chgData name="Riccardo Berta" userId="c8694f89-bba4-4576-b0a8-456619ca5a8c" providerId="ADAL" clId="{F4AAAA8C-1CB2-214C-996A-F15BCA6CB64E}" dt="2022-07-29T16:21:04.813" v="2957" actId="20577"/>
          <ac:spMkLst>
            <pc:docMk/>
            <pc:sldMk cId="216455838" sldId="267"/>
            <ac:spMk id="84" creationId="{00000000-0000-0000-0000-000000000000}"/>
          </ac:spMkLst>
        </pc:spChg>
        <pc:picChg chg="add del">
          <ac:chgData name="Riccardo Berta" userId="c8694f89-bba4-4576-b0a8-456619ca5a8c" providerId="ADAL" clId="{F4AAAA8C-1CB2-214C-996A-F15BCA6CB64E}" dt="2022-07-29T15:53:24.645" v="2396" actId="478"/>
          <ac:picMkLst>
            <pc:docMk/>
            <pc:sldMk cId="216455838" sldId="267"/>
            <ac:picMk id="2" creationId="{F4FCEF60-8194-3CD6-BE60-E133D5DF313E}"/>
          </ac:picMkLst>
        </pc:picChg>
        <pc:picChg chg="add mod">
          <ac:chgData name="Riccardo Berta" userId="c8694f89-bba4-4576-b0a8-456619ca5a8c" providerId="ADAL" clId="{F4AAAA8C-1CB2-214C-996A-F15BCA6CB64E}" dt="2022-07-29T16:21:09.630" v="2958" actId="1076"/>
          <ac:picMkLst>
            <pc:docMk/>
            <pc:sldMk cId="216455838" sldId="267"/>
            <ac:picMk id="4" creationId="{E6F64BDC-73CD-7216-BA09-69DDCB93F9D4}"/>
          </ac:picMkLst>
        </pc:picChg>
        <pc:picChg chg="add mod">
          <ac:chgData name="Riccardo Berta" userId="c8694f89-bba4-4576-b0a8-456619ca5a8c" providerId="ADAL" clId="{F4AAAA8C-1CB2-214C-996A-F15BCA6CB64E}" dt="2022-07-29T16:21:50.628" v="2975" actId="1076"/>
          <ac:picMkLst>
            <pc:docMk/>
            <pc:sldMk cId="216455838" sldId="267"/>
            <ac:picMk id="5" creationId="{3ACC4B13-0F8B-1CAD-68C4-DF5DFDB1BD88}"/>
          </ac:picMkLst>
        </pc:picChg>
      </pc:sldChg>
      <pc:sldChg chg="modSp add mod">
        <pc:chgData name="Riccardo Berta" userId="c8694f89-bba4-4576-b0a8-456619ca5a8c" providerId="ADAL" clId="{F4AAAA8C-1CB2-214C-996A-F15BCA6CB64E}" dt="2022-07-29T16:13:07.544" v="2873" actId="20577"/>
        <pc:sldMkLst>
          <pc:docMk/>
          <pc:sldMk cId="925286286" sldId="268"/>
        </pc:sldMkLst>
        <pc:spChg chg="mod">
          <ac:chgData name="Riccardo Berta" userId="c8694f89-bba4-4576-b0a8-456619ca5a8c" providerId="ADAL" clId="{F4AAAA8C-1CB2-214C-996A-F15BCA6CB64E}" dt="2022-07-29T16:00:31.322" v="2504"/>
          <ac:spMkLst>
            <pc:docMk/>
            <pc:sldMk cId="925286286" sldId="268"/>
            <ac:spMk id="83" creationId="{00000000-0000-0000-0000-000000000000}"/>
          </ac:spMkLst>
        </pc:spChg>
        <pc:spChg chg="mod">
          <ac:chgData name="Riccardo Berta" userId="c8694f89-bba4-4576-b0a8-456619ca5a8c" providerId="ADAL" clId="{F4AAAA8C-1CB2-214C-996A-F15BCA6CB64E}" dt="2022-07-29T16:13:07.544" v="2873" actId="20577"/>
          <ac:spMkLst>
            <pc:docMk/>
            <pc:sldMk cId="925286286" sldId="268"/>
            <ac:spMk id="84" creationId="{00000000-0000-0000-0000-000000000000}"/>
          </ac:spMkLst>
        </pc:spChg>
      </pc:sldChg>
      <pc:sldChg chg="addSp modSp add mod">
        <pc:chgData name="Riccardo Berta" userId="c8694f89-bba4-4576-b0a8-456619ca5a8c" providerId="ADAL" clId="{F4AAAA8C-1CB2-214C-996A-F15BCA6CB64E}" dt="2022-07-29T16:20:35.039" v="2951" actId="962"/>
        <pc:sldMkLst>
          <pc:docMk/>
          <pc:sldMk cId="3471997037" sldId="269"/>
        </pc:sldMkLst>
        <pc:spChg chg="mod">
          <ac:chgData name="Riccardo Berta" userId="c8694f89-bba4-4576-b0a8-456619ca5a8c" providerId="ADAL" clId="{F4AAAA8C-1CB2-214C-996A-F15BCA6CB64E}" dt="2022-07-29T16:17:02.750" v="2922" actId="20577"/>
          <ac:spMkLst>
            <pc:docMk/>
            <pc:sldMk cId="3471997037" sldId="269"/>
            <ac:spMk id="83" creationId="{00000000-0000-0000-0000-000000000000}"/>
          </ac:spMkLst>
        </pc:spChg>
        <pc:spChg chg="mod">
          <ac:chgData name="Riccardo Berta" userId="c8694f89-bba4-4576-b0a8-456619ca5a8c" providerId="ADAL" clId="{F4AAAA8C-1CB2-214C-996A-F15BCA6CB64E}" dt="2022-07-29T16:18:45.638" v="2948" actId="20577"/>
          <ac:spMkLst>
            <pc:docMk/>
            <pc:sldMk cId="3471997037" sldId="269"/>
            <ac:spMk id="84" creationId="{00000000-0000-0000-0000-000000000000}"/>
          </ac:spMkLst>
        </pc:spChg>
        <pc:picChg chg="add mod">
          <ac:chgData name="Riccardo Berta" userId="c8694f89-bba4-4576-b0a8-456619ca5a8c" providerId="ADAL" clId="{F4AAAA8C-1CB2-214C-996A-F15BCA6CB64E}" dt="2022-07-29T16:20:35.039" v="2951" actId="962"/>
          <ac:picMkLst>
            <pc:docMk/>
            <pc:sldMk cId="3471997037" sldId="269"/>
            <ac:picMk id="3" creationId="{471AFF0B-7713-10C4-E8A3-3EDBC8FE0FD9}"/>
          </ac:picMkLst>
        </pc:picChg>
      </pc:sldChg>
      <pc:sldChg chg="add">
        <pc:chgData name="Riccardo Berta" userId="c8694f89-bba4-4576-b0a8-456619ca5a8c" providerId="ADAL" clId="{F4AAAA8C-1CB2-214C-996A-F15BCA6CB64E}" dt="2022-07-28T14:01:20.148" v="1808"/>
        <pc:sldMkLst>
          <pc:docMk/>
          <pc:sldMk cId="3130917410" sldId="270"/>
        </pc:sldMkLst>
      </pc:sldChg>
      <pc:sldChg chg="add">
        <pc:chgData name="Riccardo Berta" userId="c8694f89-bba4-4576-b0a8-456619ca5a8c" providerId="ADAL" clId="{F4AAAA8C-1CB2-214C-996A-F15BCA6CB64E}" dt="2022-07-28T14:01:20.483" v="1809"/>
        <pc:sldMkLst>
          <pc:docMk/>
          <pc:sldMk cId="2266699268" sldId="271"/>
        </pc:sldMkLst>
      </pc:sldChg>
    </pc:docChg>
  </pc:docChgLst>
  <pc:docChgLst>
    <pc:chgData name="Riccardo Berta" userId="c8694f89-bba4-4576-b0a8-456619ca5a8c" providerId="ADAL" clId="{4967B734-A465-2844-BA15-7FBACE49D2F8}"/>
    <pc:docChg chg="undo redo custSel addSld delSld modSld sldOrd">
      <pc:chgData name="Riccardo Berta" userId="c8694f89-bba4-4576-b0a8-456619ca5a8c" providerId="ADAL" clId="{4967B734-A465-2844-BA15-7FBACE49D2F8}" dt="2022-10-10T05:41:52.141" v="2700" actId="1036"/>
      <pc:docMkLst>
        <pc:docMk/>
      </pc:docMkLst>
      <pc:sldChg chg="modSp mod">
        <pc:chgData name="Riccardo Berta" userId="c8694f89-bba4-4576-b0a8-456619ca5a8c" providerId="ADAL" clId="{4967B734-A465-2844-BA15-7FBACE49D2F8}" dt="2022-10-04T09:21:06.296" v="1514" actId="790"/>
        <pc:sldMkLst>
          <pc:docMk/>
          <pc:sldMk cId="0" sldId="256"/>
        </pc:sldMkLst>
        <pc:spChg chg="mod">
          <ac:chgData name="Riccardo Berta" userId="c8694f89-bba4-4576-b0a8-456619ca5a8c" providerId="ADAL" clId="{4967B734-A465-2844-BA15-7FBACE49D2F8}" dt="2022-10-04T09:21:06.296" v="1514" actId="790"/>
          <ac:spMkLst>
            <pc:docMk/>
            <pc:sldMk cId="0" sldId="256"/>
            <ac:spMk id="62" creationId="{00000000-0000-0000-0000-000000000000}"/>
          </ac:spMkLst>
        </pc:spChg>
      </pc:sldChg>
      <pc:sldChg chg="delSp modSp mod">
        <pc:chgData name="Riccardo Berta" userId="c8694f89-bba4-4576-b0a8-456619ca5a8c" providerId="ADAL" clId="{4967B734-A465-2844-BA15-7FBACE49D2F8}" dt="2022-10-05T05:37:06.487" v="2566" actId="20577"/>
        <pc:sldMkLst>
          <pc:docMk/>
          <pc:sldMk cId="0" sldId="257"/>
        </pc:sldMkLst>
        <pc:spChg chg="mod">
          <ac:chgData name="Riccardo Berta" userId="c8694f89-bba4-4576-b0a8-456619ca5a8c" providerId="ADAL" clId="{4967B734-A465-2844-BA15-7FBACE49D2F8}" dt="2022-10-04T06:59:58.583" v="222" actId="20577"/>
          <ac:spMkLst>
            <pc:docMk/>
            <pc:sldMk cId="0" sldId="257"/>
            <ac:spMk id="83" creationId="{00000000-0000-0000-0000-000000000000}"/>
          </ac:spMkLst>
        </pc:spChg>
        <pc:spChg chg="mod">
          <ac:chgData name="Riccardo Berta" userId="c8694f89-bba4-4576-b0a8-456619ca5a8c" providerId="ADAL" clId="{4967B734-A465-2844-BA15-7FBACE49D2F8}" dt="2022-10-05T05:37:06.487" v="2566" actId="20577"/>
          <ac:spMkLst>
            <pc:docMk/>
            <pc:sldMk cId="0" sldId="257"/>
            <ac:spMk id="84" creationId="{00000000-0000-0000-0000-000000000000}"/>
          </ac:spMkLst>
        </pc:spChg>
        <pc:picChg chg="del">
          <ac:chgData name="Riccardo Berta" userId="c8694f89-bba4-4576-b0a8-456619ca5a8c" providerId="ADAL" clId="{4967B734-A465-2844-BA15-7FBACE49D2F8}" dt="2022-10-04T06:53:54.793" v="41" actId="478"/>
          <ac:picMkLst>
            <pc:docMk/>
            <pc:sldMk cId="0" sldId="257"/>
            <ac:picMk id="2" creationId="{1E81BD5B-9F1C-4180-0225-A6FA7F7521E2}"/>
          </ac:picMkLst>
        </pc:picChg>
      </pc:sldChg>
      <pc:sldChg chg="del">
        <pc:chgData name="Riccardo Berta" userId="c8694f89-bba4-4576-b0a8-456619ca5a8c" providerId="ADAL" clId="{4967B734-A465-2844-BA15-7FBACE49D2F8}" dt="2022-10-04T06:54:03.310" v="50" actId="2696"/>
        <pc:sldMkLst>
          <pc:docMk/>
          <pc:sldMk cId="3018556184" sldId="259"/>
        </pc:sldMkLst>
      </pc:sldChg>
      <pc:sldChg chg="del">
        <pc:chgData name="Riccardo Berta" userId="c8694f89-bba4-4576-b0a8-456619ca5a8c" providerId="ADAL" clId="{4967B734-A465-2844-BA15-7FBACE49D2F8}" dt="2022-10-04T06:54:03.809" v="51" actId="2696"/>
        <pc:sldMkLst>
          <pc:docMk/>
          <pc:sldMk cId="723946338" sldId="261"/>
        </pc:sldMkLst>
      </pc:sldChg>
      <pc:sldChg chg="modSp mod">
        <pc:chgData name="Riccardo Berta" userId="c8694f89-bba4-4576-b0a8-456619ca5a8c" providerId="ADAL" clId="{4967B734-A465-2844-BA15-7FBACE49D2F8}" dt="2022-10-04T09:53:48.313" v="2176" actId="1076"/>
        <pc:sldMkLst>
          <pc:docMk/>
          <pc:sldMk cId="0" sldId="264"/>
        </pc:sldMkLst>
        <pc:spChg chg="mod">
          <ac:chgData name="Riccardo Berta" userId="c8694f89-bba4-4576-b0a8-456619ca5a8c" providerId="ADAL" clId="{4967B734-A465-2844-BA15-7FBACE49D2F8}" dt="2022-10-04T09:53:48.313" v="2176" actId="1076"/>
          <ac:spMkLst>
            <pc:docMk/>
            <pc:sldMk cId="0" sldId="264"/>
            <ac:spMk id="84" creationId="{00000000-0000-0000-0000-000000000000}"/>
          </ac:spMkLst>
        </pc:spChg>
      </pc:sldChg>
      <pc:sldChg chg="del">
        <pc:chgData name="Riccardo Berta" userId="c8694f89-bba4-4576-b0a8-456619ca5a8c" providerId="ADAL" clId="{4967B734-A465-2844-BA15-7FBACE49D2F8}" dt="2022-10-04T06:54:04.269" v="52" actId="2696"/>
        <pc:sldMkLst>
          <pc:docMk/>
          <pc:sldMk cId="2752186034" sldId="265"/>
        </pc:sldMkLst>
      </pc:sldChg>
      <pc:sldChg chg="addSp modSp add mod">
        <pc:chgData name="Riccardo Berta" userId="c8694f89-bba4-4576-b0a8-456619ca5a8c" providerId="ADAL" clId="{4967B734-A465-2844-BA15-7FBACE49D2F8}" dt="2022-10-05T05:38:43.218" v="2573" actId="20577"/>
        <pc:sldMkLst>
          <pc:docMk/>
          <pc:sldMk cId="4260925133" sldId="265"/>
        </pc:sldMkLst>
        <pc:spChg chg="mod">
          <ac:chgData name="Riccardo Berta" userId="c8694f89-bba4-4576-b0a8-456619ca5a8c" providerId="ADAL" clId="{4967B734-A465-2844-BA15-7FBACE49D2F8}" dt="2022-10-04T07:03:57.181" v="300" actId="20577"/>
          <ac:spMkLst>
            <pc:docMk/>
            <pc:sldMk cId="4260925133" sldId="265"/>
            <ac:spMk id="83" creationId="{00000000-0000-0000-0000-000000000000}"/>
          </ac:spMkLst>
        </pc:spChg>
        <pc:spChg chg="mod">
          <ac:chgData name="Riccardo Berta" userId="c8694f89-bba4-4576-b0a8-456619ca5a8c" providerId="ADAL" clId="{4967B734-A465-2844-BA15-7FBACE49D2F8}" dt="2022-10-05T05:38:43.218" v="2573" actId="20577"/>
          <ac:spMkLst>
            <pc:docMk/>
            <pc:sldMk cId="4260925133" sldId="265"/>
            <ac:spMk id="84" creationId="{00000000-0000-0000-0000-000000000000}"/>
          </ac:spMkLst>
        </pc:spChg>
        <pc:picChg chg="add mod">
          <ac:chgData name="Riccardo Berta" userId="c8694f89-bba4-4576-b0a8-456619ca5a8c" providerId="ADAL" clId="{4967B734-A465-2844-BA15-7FBACE49D2F8}" dt="2022-10-04T07:04:48.519" v="307" actId="167"/>
          <ac:picMkLst>
            <pc:docMk/>
            <pc:sldMk cId="4260925133" sldId="265"/>
            <ac:picMk id="3" creationId="{674E15D2-3951-6F58-7582-C0EB4A615F1D}"/>
          </ac:picMkLst>
        </pc:picChg>
      </pc:sldChg>
      <pc:sldChg chg="addSp delSp modSp add mod">
        <pc:chgData name="Riccardo Berta" userId="c8694f89-bba4-4576-b0a8-456619ca5a8c" providerId="ADAL" clId="{4967B734-A465-2844-BA15-7FBACE49D2F8}" dt="2022-10-05T05:43:30.967" v="2628" actId="20577"/>
        <pc:sldMkLst>
          <pc:docMk/>
          <pc:sldMk cId="2074499598" sldId="266"/>
        </pc:sldMkLst>
        <pc:spChg chg="mod">
          <ac:chgData name="Riccardo Berta" userId="c8694f89-bba4-4576-b0a8-456619ca5a8c" providerId="ADAL" clId="{4967B734-A465-2844-BA15-7FBACE49D2F8}" dt="2022-10-04T08:27:30.224" v="813" actId="20577"/>
          <ac:spMkLst>
            <pc:docMk/>
            <pc:sldMk cId="2074499598" sldId="266"/>
            <ac:spMk id="83" creationId="{00000000-0000-0000-0000-000000000000}"/>
          </ac:spMkLst>
        </pc:spChg>
        <pc:spChg chg="mod">
          <ac:chgData name="Riccardo Berta" userId="c8694f89-bba4-4576-b0a8-456619ca5a8c" providerId="ADAL" clId="{4967B734-A465-2844-BA15-7FBACE49D2F8}" dt="2022-10-05T05:43:30.967" v="2628" actId="20577"/>
          <ac:spMkLst>
            <pc:docMk/>
            <pc:sldMk cId="2074499598" sldId="266"/>
            <ac:spMk id="84" creationId="{00000000-0000-0000-0000-000000000000}"/>
          </ac:spMkLst>
        </pc:spChg>
        <pc:picChg chg="add del mod">
          <ac:chgData name="Riccardo Berta" userId="c8694f89-bba4-4576-b0a8-456619ca5a8c" providerId="ADAL" clId="{4967B734-A465-2844-BA15-7FBACE49D2F8}" dt="2022-10-04T08:28:52.112" v="847" actId="478"/>
          <ac:picMkLst>
            <pc:docMk/>
            <pc:sldMk cId="2074499598" sldId="266"/>
            <ac:picMk id="3" creationId="{44D37D90-9379-A202-D5CB-57A361B7ED10}"/>
          </ac:picMkLst>
        </pc:picChg>
      </pc:sldChg>
      <pc:sldChg chg="addSp delSp modSp add mod ord">
        <pc:chgData name="Riccardo Berta" userId="c8694f89-bba4-4576-b0a8-456619ca5a8c" providerId="ADAL" clId="{4967B734-A465-2844-BA15-7FBACE49D2F8}" dt="2022-10-05T05:40:18.404" v="2582" actId="20577"/>
        <pc:sldMkLst>
          <pc:docMk/>
          <pc:sldMk cId="2259674710" sldId="267"/>
        </pc:sldMkLst>
        <pc:spChg chg="mod">
          <ac:chgData name="Riccardo Berta" userId="c8694f89-bba4-4576-b0a8-456619ca5a8c" providerId="ADAL" clId="{4967B734-A465-2844-BA15-7FBACE49D2F8}" dt="2022-10-04T07:10:58.043" v="468" actId="20577"/>
          <ac:spMkLst>
            <pc:docMk/>
            <pc:sldMk cId="2259674710" sldId="267"/>
            <ac:spMk id="83" creationId="{00000000-0000-0000-0000-000000000000}"/>
          </ac:spMkLst>
        </pc:spChg>
        <pc:spChg chg="mod">
          <ac:chgData name="Riccardo Berta" userId="c8694f89-bba4-4576-b0a8-456619ca5a8c" providerId="ADAL" clId="{4967B734-A465-2844-BA15-7FBACE49D2F8}" dt="2022-10-05T05:40:18.404" v="2582" actId="20577"/>
          <ac:spMkLst>
            <pc:docMk/>
            <pc:sldMk cId="2259674710" sldId="267"/>
            <ac:spMk id="84" creationId="{00000000-0000-0000-0000-000000000000}"/>
          </ac:spMkLst>
        </pc:spChg>
        <pc:grpChg chg="add mod">
          <ac:chgData name="Riccardo Berta" userId="c8694f89-bba4-4576-b0a8-456619ca5a8c" providerId="ADAL" clId="{4967B734-A465-2844-BA15-7FBACE49D2F8}" dt="2022-10-04T07:10:46.067" v="451" actId="1076"/>
          <ac:grpSpMkLst>
            <pc:docMk/>
            <pc:sldMk cId="2259674710" sldId="267"/>
            <ac:grpSpMk id="8" creationId="{76E119E0-3152-62BD-BDB3-39042BF2F1A5}"/>
          </ac:grpSpMkLst>
        </pc:grpChg>
        <pc:grpChg chg="add mod">
          <ac:chgData name="Riccardo Berta" userId="c8694f89-bba4-4576-b0a8-456619ca5a8c" providerId="ADAL" clId="{4967B734-A465-2844-BA15-7FBACE49D2F8}" dt="2022-10-04T07:10:41.433" v="450" actId="1076"/>
          <ac:grpSpMkLst>
            <pc:docMk/>
            <pc:sldMk cId="2259674710" sldId="267"/>
            <ac:grpSpMk id="13" creationId="{06C159A0-B8B5-40E9-02ED-983116530DFD}"/>
          </ac:grpSpMkLst>
        </pc:grpChg>
        <pc:picChg chg="add del mod">
          <ac:chgData name="Riccardo Berta" userId="c8694f89-bba4-4576-b0a8-456619ca5a8c" providerId="ADAL" clId="{4967B734-A465-2844-BA15-7FBACE49D2F8}" dt="2022-10-04T07:09:16.200" v="426" actId="478"/>
          <ac:picMkLst>
            <pc:docMk/>
            <pc:sldMk cId="2259674710" sldId="267"/>
            <ac:picMk id="3" creationId="{2ABEDA67-0163-D4F3-A664-9064A870FA11}"/>
          </ac:picMkLst>
        </pc:picChg>
        <pc:picChg chg="add mod">
          <ac:chgData name="Riccardo Berta" userId="c8694f89-bba4-4576-b0a8-456619ca5a8c" providerId="ADAL" clId="{4967B734-A465-2844-BA15-7FBACE49D2F8}" dt="2022-10-04T07:09:56.780" v="438" actId="164"/>
          <ac:picMkLst>
            <pc:docMk/>
            <pc:sldMk cId="2259674710" sldId="267"/>
            <ac:picMk id="5" creationId="{32BFCBAB-B883-C97F-EB56-9BCA8EFD7C98}"/>
          </ac:picMkLst>
        </pc:picChg>
        <pc:picChg chg="add mod">
          <ac:chgData name="Riccardo Berta" userId="c8694f89-bba4-4576-b0a8-456619ca5a8c" providerId="ADAL" clId="{4967B734-A465-2844-BA15-7FBACE49D2F8}" dt="2022-10-04T07:09:56.780" v="438" actId="164"/>
          <ac:picMkLst>
            <pc:docMk/>
            <pc:sldMk cId="2259674710" sldId="267"/>
            <ac:picMk id="7" creationId="{40DBC67E-51C8-0100-997A-3D832D4D8980}"/>
          </ac:picMkLst>
        </pc:picChg>
        <pc:picChg chg="add mod">
          <ac:chgData name="Riccardo Berta" userId="c8694f89-bba4-4576-b0a8-456619ca5a8c" providerId="ADAL" clId="{4967B734-A465-2844-BA15-7FBACE49D2F8}" dt="2022-10-04T07:10:38.910" v="449" actId="164"/>
          <ac:picMkLst>
            <pc:docMk/>
            <pc:sldMk cId="2259674710" sldId="267"/>
            <ac:picMk id="10" creationId="{CE457A6C-F4AE-07DF-22FD-0203427E5E4D}"/>
          </ac:picMkLst>
        </pc:picChg>
        <pc:picChg chg="add mod">
          <ac:chgData name="Riccardo Berta" userId="c8694f89-bba4-4576-b0a8-456619ca5a8c" providerId="ADAL" clId="{4967B734-A465-2844-BA15-7FBACE49D2F8}" dt="2022-10-04T07:10:38.910" v="449" actId="164"/>
          <ac:picMkLst>
            <pc:docMk/>
            <pc:sldMk cId="2259674710" sldId="267"/>
            <ac:picMk id="12" creationId="{C697C6E3-A578-4BB5-2F96-37B0F860D0FA}"/>
          </ac:picMkLst>
        </pc:picChg>
      </pc:sldChg>
      <pc:sldChg chg="addSp delSp modSp add mod ord">
        <pc:chgData name="Riccardo Berta" userId="c8694f89-bba4-4576-b0a8-456619ca5a8c" providerId="ADAL" clId="{4967B734-A465-2844-BA15-7FBACE49D2F8}" dt="2022-10-04T08:21:03.314" v="615" actId="20577"/>
        <pc:sldMkLst>
          <pc:docMk/>
          <pc:sldMk cId="2756532613" sldId="268"/>
        </pc:sldMkLst>
        <pc:spChg chg="mod">
          <ac:chgData name="Riccardo Berta" userId="c8694f89-bba4-4576-b0a8-456619ca5a8c" providerId="ADAL" clId="{4967B734-A465-2844-BA15-7FBACE49D2F8}" dt="2022-10-04T08:19:34.413" v="566" actId="20577"/>
          <ac:spMkLst>
            <pc:docMk/>
            <pc:sldMk cId="2756532613" sldId="268"/>
            <ac:spMk id="83" creationId="{00000000-0000-0000-0000-000000000000}"/>
          </ac:spMkLst>
        </pc:spChg>
        <pc:spChg chg="mod">
          <ac:chgData name="Riccardo Berta" userId="c8694f89-bba4-4576-b0a8-456619ca5a8c" providerId="ADAL" clId="{4967B734-A465-2844-BA15-7FBACE49D2F8}" dt="2022-10-04T08:21:03.314" v="615" actId="20577"/>
          <ac:spMkLst>
            <pc:docMk/>
            <pc:sldMk cId="2756532613" sldId="268"/>
            <ac:spMk id="84" creationId="{00000000-0000-0000-0000-000000000000}"/>
          </ac:spMkLst>
        </pc:spChg>
        <pc:picChg chg="add del mod">
          <ac:chgData name="Riccardo Berta" userId="c8694f89-bba4-4576-b0a8-456619ca5a8c" providerId="ADAL" clId="{4967B734-A465-2844-BA15-7FBACE49D2F8}" dt="2022-10-04T08:20:02.584" v="570" actId="21"/>
          <ac:picMkLst>
            <pc:docMk/>
            <pc:sldMk cId="2756532613" sldId="268"/>
            <ac:picMk id="3" creationId="{98442946-176C-875C-17DD-8426B4357AF0}"/>
          </ac:picMkLst>
        </pc:picChg>
      </pc:sldChg>
      <pc:sldChg chg="addSp delSp modSp add mod ord">
        <pc:chgData name="Riccardo Berta" userId="c8694f89-bba4-4576-b0a8-456619ca5a8c" providerId="ADAL" clId="{4967B734-A465-2844-BA15-7FBACE49D2F8}" dt="2022-10-04T08:22:30.428" v="629" actId="20577"/>
        <pc:sldMkLst>
          <pc:docMk/>
          <pc:sldMk cId="3950372499" sldId="269"/>
        </pc:sldMkLst>
        <pc:spChg chg="add del mod">
          <ac:chgData name="Riccardo Berta" userId="c8694f89-bba4-4576-b0a8-456619ca5a8c" providerId="ADAL" clId="{4967B734-A465-2844-BA15-7FBACE49D2F8}" dt="2022-10-04T08:21:20.713" v="620" actId="478"/>
          <ac:spMkLst>
            <pc:docMk/>
            <pc:sldMk cId="3950372499" sldId="269"/>
            <ac:spMk id="4" creationId="{39E4D033-B0C4-D65C-AF4F-60006E851E46}"/>
          </ac:spMkLst>
        </pc:spChg>
        <pc:spChg chg="mod">
          <ac:chgData name="Riccardo Berta" userId="c8694f89-bba4-4576-b0a8-456619ca5a8c" providerId="ADAL" clId="{4967B734-A465-2844-BA15-7FBACE49D2F8}" dt="2022-10-04T08:22:30.428" v="629" actId="20577"/>
          <ac:spMkLst>
            <pc:docMk/>
            <pc:sldMk cId="3950372499" sldId="269"/>
            <ac:spMk id="83" creationId="{00000000-0000-0000-0000-000000000000}"/>
          </ac:spMkLst>
        </pc:spChg>
        <pc:spChg chg="del">
          <ac:chgData name="Riccardo Berta" userId="c8694f89-bba4-4576-b0a8-456619ca5a8c" providerId="ADAL" clId="{4967B734-A465-2844-BA15-7FBACE49D2F8}" dt="2022-10-04T08:21:12.185" v="617" actId="478"/>
          <ac:spMkLst>
            <pc:docMk/>
            <pc:sldMk cId="3950372499" sldId="269"/>
            <ac:spMk id="84" creationId="{00000000-0000-0000-0000-000000000000}"/>
          </ac:spMkLst>
        </pc:spChg>
        <pc:picChg chg="add del mod modCrop">
          <ac:chgData name="Riccardo Berta" userId="c8694f89-bba4-4576-b0a8-456619ca5a8c" providerId="ADAL" clId="{4967B734-A465-2844-BA15-7FBACE49D2F8}" dt="2022-10-04T08:22:28.190" v="625" actId="1076"/>
          <ac:picMkLst>
            <pc:docMk/>
            <pc:sldMk cId="3950372499" sldId="269"/>
            <ac:picMk id="2" creationId="{DD7459EB-2FB9-EE3F-1B0C-BEEC31DF7753}"/>
          </ac:picMkLst>
        </pc:picChg>
      </pc:sldChg>
      <pc:sldChg chg="addSp delSp modSp add mod">
        <pc:chgData name="Riccardo Berta" userId="c8694f89-bba4-4576-b0a8-456619ca5a8c" providerId="ADAL" clId="{4967B734-A465-2844-BA15-7FBACE49D2F8}" dt="2022-10-04T08:30:10.946" v="871" actId="1076"/>
        <pc:sldMkLst>
          <pc:docMk/>
          <pc:sldMk cId="3668836689" sldId="270"/>
        </pc:sldMkLst>
        <pc:spChg chg="add del mod">
          <ac:chgData name="Riccardo Berta" userId="c8694f89-bba4-4576-b0a8-456619ca5a8c" providerId="ADAL" clId="{4967B734-A465-2844-BA15-7FBACE49D2F8}" dt="2022-10-04T08:28:59.088" v="849" actId="478"/>
          <ac:spMkLst>
            <pc:docMk/>
            <pc:sldMk cId="3668836689" sldId="270"/>
            <ac:spMk id="3" creationId="{ADD0BEAE-9DF8-C7CC-E5FD-45BD4BBED0AD}"/>
          </ac:spMkLst>
        </pc:spChg>
        <pc:spChg chg="mod">
          <ac:chgData name="Riccardo Berta" userId="c8694f89-bba4-4576-b0a8-456619ca5a8c" providerId="ADAL" clId="{4967B734-A465-2844-BA15-7FBACE49D2F8}" dt="2022-10-04T08:29:04.981" v="863" actId="20577"/>
          <ac:spMkLst>
            <pc:docMk/>
            <pc:sldMk cId="3668836689" sldId="270"/>
            <ac:spMk id="83" creationId="{00000000-0000-0000-0000-000000000000}"/>
          </ac:spMkLst>
        </pc:spChg>
        <pc:spChg chg="del">
          <ac:chgData name="Riccardo Berta" userId="c8694f89-bba4-4576-b0a8-456619ca5a8c" providerId="ADAL" clId="{4967B734-A465-2844-BA15-7FBACE49D2F8}" dt="2022-10-04T08:28:56.705" v="848" actId="478"/>
          <ac:spMkLst>
            <pc:docMk/>
            <pc:sldMk cId="3668836689" sldId="270"/>
            <ac:spMk id="84" creationId="{00000000-0000-0000-0000-000000000000}"/>
          </ac:spMkLst>
        </pc:spChg>
        <pc:picChg chg="add mod modCrop">
          <ac:chgData name="Riccardo Berta" userId="c8694f89-bba4-4576-b0a8-456619ca5a8c" providerId="ADAL" clId="{4967B734-A465-2844-BA15-7FBACE49D2F8}" dt="2022-10-04T08:30:10.946" v="871" actId="1076"/>
          <ac:picMkLst>
            <pc:docMk/>
            <pc:sldMk cId="3668836689" sldId="270"/>
            <ac:picMk id="4" creationId="{577B3EB2-1884-58A5-AA7F-C288CC12280D}"/>
          </ac:picMkLst>
        </pc:picChg>
      </pc:sldChg>
      <pc:sldChg chg="addSp modSp add mod">
        <pc:chgData name="Riccardo Berta" userId="c8694f89-bba4-4576-b0a8-456619ca5a8c" providerId="ADAL" clId="{4967B734-A465-2844-BA15-7FBACE49D2F8}" dt="2022-10-04T08:33:08.776" v="912" actId="1076"/>
        <pc:sldMkLst>
          <pc:docMk/>
          <pc:sldMk cId="1894295752" sldId="271"/>
        </pc:sldMkLst>
        <pc:spChg chg="mod">
          <ac:chgData name="Riccardo Berta" userId="c8694f89-bba4-4576-b0a8-456619ca5a8c" providerId="ADAL" clId="{4967B734-A465-2844-BA15-7FBACE49D2F8}" dt="2022-10-04T08:30:25.791" v="874" actId="20577"/>
          <ac:spMkLst>
            <pc:docMk/>
            <pc:sldMk cId="1894295752" sldId="271"/>
            <ac:spMk id="83" creationId="{00000000-0000-0000-0000-000000000000}"/>
          </ac:spMkLst>
        </pc:spChg>
        <pc:spChg chg="mod">
          <ac:chgData name="Riccardo Berta" userId="c8694f89-bba4-4576-b0a8-456619ca5a8c" providerId="ADAL" clId="{4967B734-A465-2844-BA15-7FBACE49D2F8}" dt="2022-10-04T08:33:01.838" v="909" actId="1035"/>
          <ac:spMkLst>
            <pc:docMk/>
            <pc:sldMk cId="1894295752" sldId="271"/>
            <ac:spMk id="84" creationId="{00000000-0000-0000-0000-000000000000}"/>
          </ac:spMkLst>
        </pc:spChg>
        <pc:picChg chg="add mod">
          <ac:chgData name="Riccardo Berta" userId="c8694f89-bba4-4576-b0a8-456619ca5a8c" providerId="ADAL" clId="{4967B734-A465-2844-BA15-7FBACE49D2F8}" dt="2022-10-04T08:33:08.776" v="912" actId="1076"/>
          <ac:picMkLst>
            <pc:docMk/>
            <pc:sldMk cId="1894295752" sldId="271"/>
            <ac:picMk id="3" creationId="{B5A2D85B-25EA-51CE-30EE-5FCC2A5BCEE7}"/>
          </ac:picMkLst>
        </pc:picChg>
      </pc:sldChg>
      <pc:sldChg chg="del">
        <pc:chgData name="Riccardo Berta" userId="c8694f89-bba4-4576-b0a8-456619ca5a8c" providerId="ADAL" clId="{4967B734-A465-2844-BA15-7FBACE49D2F8}" dt="2022-10-04T06:54:05.175" v="54" actId="2696"/>
        <pc:sldMkLst>
          <pc:docMk/>
          <pc:sldMk cId="1942012932" sldId="271"/>
        </pc:sldMkLst>
      </pc:sldChg>
      <pc:sldChg chg="addSp modSp add mod">
        <pc:chgData name="Riccardo Berta" userId="c8694f89-bba4-4576-b0a8-456619ca5a8c" providerId="ADAL" clId="{4967B734-A465-2844-BA15-7FBACE49D2F8}" dt="2022-10-05T05:45:21.155" v="2636" actId="20577"/>
        <pc:sldMkLst>
          <pc:docMk/>
          <pc:sldMk cId="732868139" sldId="272"/>
        </pc:sldMkLst>
        <pc:spChg chg="mod">
          <ac:chgData name="Riccardo Berta" userId="c8694f89-bba4-4576-b0a8-456619ca5a8c" providerId="ADAL" clId="{4967B734-A465-2844-BA15-7FBACE49D2F8}" dt="2022-10-04T08:33:38.186" v="939" actId="20577"/>
          <ac:spMkLst>
            <pc:docMk/>
            <pc:sldMk cId="732868139" sldId="272"/>
            <ac:spMk id="83" creationId="{00000000-0000-0000-0000-000000000000}"/>
          </ac:spMkLst>
        </pc:spChg>
        <pc:spChg chg="mod">
          <ac:chgData name="Riccardo Berta" userId="c8694f89-bba4-4576-b0a8-456619ca5a8c" providerId="ADAL" clId="{4967B734-A465-2844-BA15-7FBACE49D2F8}" dt="2022-10-05T05:45:21.155" v="2636" actId="20577"/>
          <ac:spMkLst>
            <pc:docMk/>
            <pc:sldMk cId="732868139" sldId="272"/>
            <ac:spMk id="84" creationId="{00000000-0000-0000-0000-000000000000}"/>
          </ac:spMkLst>
        </pc:spChg>
        <pc:picChg chg="add mod">
          <ac:chgData name="Riccardo Berta" userId="c8694f89-bba4-4576-b0a8-456619ca5a8c" providerId="ADAL" clId="{4967B734-A465-2844-BA15-7FBACE49D2F8}" dt="2022-10-04T08:36:29.105" v="1008" actId="1076"/>
          <ac:picMkLst>
            <pc:docMk/>
            <pc:sldMk cId="732868139" sldId="272"/>
            <ac:picMk id="3" creationId="{06C364F7-5AEB-D00D-6586-D30FF7199764}"/>
          </ac:picMkLst>
        </pc:picChg>
      </pc:sldChg>
      <pc:sldChg chg="addSp delSp modSp add mod">
        <pc:chgData name="Riccardo Berta" userId="c8694f89-bba4-4576-b0a8-456619ca5a8c" providerId="ADAL" clId="{4967B734-A465-2844-BA15-7FBACE49D2F8}" dt="2022-10-04T08:54:59.469" v="1509" actId="20577"/>
        <pc:sldMkLst>
          <pc:docMk/>
          <pc:sldMk cId="3859598341" sldId="273"/>
        </pc:sldMkLst>
        <pc:spChg chg="add del">
          <ac:chgData name="Riccardo Berta" userId="c8694f89-bba4-4576-b0a8-456619ca5a8c" providerId="ADAL" clId="{4967B734-A465-2844-BA15-7FBACE49D2F8}" dt="2022-10-04T08:40:47.038" v="1073" actId="478"/>
          <ac:spMkLst>
            <pc:docMk/>
            <pc:sldMk cId="3859598341" sldId="273"/>
            <ac:spMk id="5" creationId="{4BD7BBB3-7BD1-8528-AAC5-76102E39DEBE}"/>
          </ac:spMkLst>
        </pc:spChg>
        <pc:spChg chg="mod">
          <ac:chgData name="Riccardo Berta" userId="c8694f89-bba4-4576-b0a8-456619ca5a8c" providerId="ADAL" clId="{4967B734-A465-2844-BA15-7FBACE49D2F8}" dt="2022-10-04T08:54:59.469" v="1509" actId="20577"/>
          <ac:spMkLst>
            <pc:docMk/>
            <pc:sldMk cId="3859598341" sldId="273"/>
            <ac:spMk id="83" creationId="{00000000-0000-0000-0000-000000000000}"/>
          </ac:spMkLst>
        </pc:spChg>
        <pc:spChg chg="mod">
          <ac:chgData name="Riccardo Berta" userId="c8694f89-bba4-4576-b0a8-456619ca5a8c" providerId="ADAL" clId="{4967B734-A465-2844-BA15-7FBACE49D2F8}" dt="2022-10-04T08:50:37.924" v="1412" actId="113"/>
          <ac:spMkLst>
            <pc:docMk/>
            <pc:sldMk cId="3859598341" sldId="273"/>
            <ac:spMk id="84" creationId="{00000000-0000-0000-0000-000000000000}"/>
          </ac:spMkLst>
        </pc:spChg>
        <pc:picChg chg="add del mod">
          <ac:chgData name="Riccardo Berta" userId="c8694f89-bba4-4576-b0a8-456619ca5a8c" providerId="ADAL" clId="{4967B734-A465-2844-BA15-7FBACE49D2F8}" dt="2022-10-04T08:40:42.684" v="1072" actId="478"/>
          <ac:picMkLst>
            <pc:docMk/>
            <pc:sldMk cId="3859598341" sldId="273"/>
            <ac:picMk id="3" creationId="{20386706-AA10-6FE6-3018-AE4EEDC01050}"/>
          </ac:picMkLst>
        </pc:picChg>
        <pc:picChg chg="add mod">
          <ac:chgData name="Riccardo Berta" userId="c8694f89-bba4-4576-b0a8-456619ca5a8c" providerId="ADAL" clId="{4967B734-A465-2844-BA15-7FBACE49D2F8}" dt="2022-10-04T08:50:21.355" v="1410" actId="1076"/>
          <ac:picMkLst>
            <pc:docMk/>
            <pc:sldMk cId="3859598341" sldId="273"/>
            <ac:picMk id="7" creationId="{3AA9CA5E-B11C-5354-F133-CC2410A67F28}"/>
          </ac:picMkLst>
        </pc:picChg>
      </pc:sldChg>
      <pc:sldChg chg="addSp modSp add mod">
        <pc:chgData name="Riccardo Berta" userId="c8694f89-bba4-4576-b0a8-456619ca5a8c" providerId="ADAL" clId="{4967B734-A465-2844-BA15-7FBACE49D2F8}" dt="2022-10-04T08:55:10.050" v="1510" actId="1076"/>
        <pc:sldMkLst>
          <pc:docMk/>
          <pc:sldMk cId="2213323745" sldId="274"/>
        </pc:sldMkLst>
        <pc:spChg chg="mod">
          <ac:chgData name="Riccardo Berta" userId="c8694f89-bba4-4576-b0a8-456619ca5a8c" providerId="ADAL" clId="{4967B734-A465-2844-BA15-7FBACE49D2F8}" dt="2022-10-04T08:54:47.815" v="1503" actId="20577"/>
          <ac:spMkLst>
            <pc:docMk/>
            <pc:sldMk cId="2213323745" sldId="274"/>
            <ac:spMk id="83" creationId="{00000000-0000-0000-0000-000000000000}"/>
          </ac:spMkLst>
        </pc:spChg>
        <pc:spChg chg="mod">
          <ac:chgData name="Riccardo Berta" userId="c8694f89-bba4-4576-b0a8-456619ca5a8c" providerId="ADAL" clId="{4967B734-A465-2844-BA15-7FBACE49D2F8}" dt="2022-10-04T08:54:36.556" v="1475" actId="5793"/>
          <ac:spMkLst>
            <pc:docMk/>
            <pc:sldMk cId="2213323745" sldId="274"/>
            <ac:spMk id="84" creationId="{00000000-0000-0000-0000-000000000000}"/>
          </ac:spMkLst>
        </pc:spChg>
        <pc:picChg chg="add mod">
          <ac:chgData name="Riccardo Berta" userId="c8694f89-bba4-4576-b0a8-456619ca5a8c" providerId="ADAL" clId="{4967B734-A465-2844-BA15-7FBACE49D2F8}" dt="2022-10-04T08:55:10.050" v="1510" actId="1076"/>
          <ac:picMkLst>
            <pc:docMk/>
            <pc:sldMk cId="2213323745" sldId="274"/>
            <ac:picMk id="3" creationId="{DC8EA310-4CEB-F6CD-8EBA-90EBC000E7D0}"/>
          </ac:picMkLst>
        </pc:picChg>
      </pc:sldChg>
      <pc:sldChg chg="del">
        <pc:chgData name="Riccardo Berta" userId="c8694f89-bba4-4576-b0a8-456619ca5a8c" providerId="ADAL" clId="{4967B734-A465-2844-BA15-7FBACE49D2F8}" dt="2022-10-04T06:54:05.569" v="55" actId="2696"/>
        <pc:sldMkLst>
          <pc:docMk/>
          <pc:sldMk cId="2759966790" sldId="274"/>
        </pc:sldMkLst>
      </pc:sldChg>
      <pc:sldChg chg="addSp modSp add mod">
        <pc:chgData name="Riccardo Berta" userId="c8694f89-bba4-4576-b0a8-456619ca5a8c" providerId="ADAL" clId="{4967B734-A465-2844-BA15-7FBACE49D2F8}" dt="2022-10-10T05:36:43.547" v="2688" actId="20577"/>
        <pc:sldMkLst>
          <pc:docMk/>
          <pc:sldMk cId="303121765" sldId="275"/>
        </pc:sldMkLst>
        <pc:spChg chg="mod">
          <ac:chgData name="Riccardo Berta" userId="c8694f89-bba4-4576-b0a8-456619ca5a8c" providerId="ADAL" clId="{4967B734-A465-2844-BA15-7FBACE49D2F8}" dt="2022-10-04T08:56:19.042" v="1513"/>
          <ac:spMkLst>
            <pc:docMk/>
            <pc:sldMk cId="303121765" sldId="275"/>
            <ac:spMk id="83" creationId="{00000000-0000-0000-0000-000000000000}"/>
          </ac:spMkLst>
        </pc:spChg>
        <pc:spChg chg="mod">
          <ac:chgData name="Riccardo Berta" userId="c8694f89-bba4-4576-b0a8-456619ca5a8c" providerId="ADAL" clId="{4967B734-A465-2844-BA15-7FBACE49D2F8}" dt="2022-10-10T05:36:43.547" v="2688" actId="20577"/>
          <ac:spMkLst>
            <pc:docMk/>
            <pc:sldMk cId="303121765" sldId="275"/>
            <ac:spMk id="84" creationId="{00000000-0000-0000-0000-000000000000}"/>
          </ac:spMkLst>
        </pc:spChg>
        <pc:picChg chg="add mod">
          <ac:chgData name="Riccardo Berta" userId="c8694f89-bba4-4576-b0a8-456619ca5a8c" providerId="ADAL" clId="{4967B734-A465-2844-BA15-7FBACE49D2F8}" dt="2022-10-04T09:29:01.183" v="1661" actId="1076"/>
          <ac:picMkLst>
            <pc:docMk/>
            <pc:sldMk cId="303121765" sldId="275"/>
            <ac:picMk id="3" creationId="{1558432E-BB9A-36EE-DEE9-411FA3BCAAC6}"/>
          </ac:picMkLst>
        </pc:picChg>
        <pc:picChg chg="add mod">
          <ac:chgData name="Riccardo Berta" userId="c8694f89-bba4-4576-b0a8-456619ca5a8c" providerId="ADAL" clId="{4967B734-A465-2844-BA15-7FBACE49D2F8}" dt="2022-10-04T09:29:10.609" v="1671" actId="1076"/>
          <ac:picMkLst>
            <pc:docMk/>
            <pc:sldMk cId="303121765" sldId="275"/>
            <ac:picMk id="5" creationId="{AFA7E6B6-E78E-79EF-CB15-0348F1C7B395}"/>
          </ac:picMkLst>
        </pc:picChg>
      </pc:sldChg>
      <pc:sldChg chg="del">
        <pc:chgData name="Riccardo Berta" userId="c8694f89-bba4-4576-b0a8-456619ca5a8c" providerId="ADAL" clId="{4967B734-A465-2844-BA15-7FBACE49D2F8}" dt="2022-10-04T06:54:06.082" v="56" actId="2696"/>
        <pc:sldMkLst>
          <pc:docMk/>
          <pc:sldMk cId="3965473342" sldId="275"/>
        </pc:sldMkLst>
      </pc:sldChg>
      <pc:sldChg chg="addSp modSp add mod">
        <pc:chgData name="Riccardo Berta" userId="c8694f89-bba4-4576-b0a8-456619ca5a8c" providerId="ADAL" clId="{4967B734-A465-2844-BA15-7FBACE49D2F8}" dt="2022-10-04T09:35:09.338" v="1844" actId="113"/>
        <pc:sldMkLst>
          <pc:docMk/>
          <pc:sldMk cId="2020526202" sldId="276"/>
        </pc:sldMkLst>
        <pc:spChg chg="mod">
          <ac:chgData name="Riccardo Berta" userId="c8694f89-bba4-4576-b0a8-456619ca5a8c" providerId="ADAL" clId="{4967B734-A465-2844-BA15-7FBACE49D2F8}" dt="2022-10-04T09:29:30.015" v="1699" actId="20577"/>
          <ac:spMkLst>
            <pc:docMk/>
            <pc:sldMk cId="2020526202" sldId="276"/>
            <ac:spMk id="83" creationId="{00000000-0000-0000-0000-000000000000}"/>
          </ac:spMkLst>
        </pc:spChg>
        <pc:spChg chg="mod">
          <ac:chgData name="Riccardo Berta" userId="c8694f89-bba4-4576-b0a8-456619ca5a8c" providerId="ADAL" clId="{4967B734-A465-2844-BA15-7FBACE49D2F8}" dt="2022-10-04T09:35:09.338" v="1844" actId="113"/>
          <ac:spMkLst>
            <pc:docMk/>
            <pc:sldMk cId="2020526202" sldId="276"/>
            <ac:spMk id="84" creationId="{00000000-0000-0000-0000-000000000000}"/>
          </ac:spMkLst>
        </pc:spChg>
        <pc:picChg chg="add mod">
          <ac:chgData name="Riccardo Berta" userId="c8694f89-bba4-4576-b0a8-456619ca5a8c" providerId="ADAL" clId="{4967B734-A465-2844-BA15-7FBACE49D2F8}" dt="2022-10-04T09:34:22.336" v="1806" actId="1076"/>
          <ac:picMkLst>
            <pc:docMk/>
            <pc:sldMk cId="2020526202" sldId="276"/>
            <ac:picMk id="3" creationId="{88ECFE04-FF14-52F4-A978-DE862D655546}"/>
          </ac:picMkLst>
        </pc:picChg>
      </pc:sldChg>
      <pc:sldChg chg="del">
        <pc:chgData name="Riccardo Berta" userId="c8694f89-bba4-4576-b0a8-456619ca5a8c" providerId="ADAL" clId="{4967B734-A465-2844-BA15-7FBACE49D2F8}" dt="2022-10-04T06:54:06.650" v="57" actId="2696"/>
        <pc:sldMkLst>
          <pc:docMk/>
          <pc:sldMk cId="3364334937" sldId="276"/>
        </pc:sldMkLst>
      </pc:sldChg>
      <pc:sldChg chg="del">
        <pc:chgData name="Riccardo Berta" userId="c8694f89-bba4-4576-b0a8-456619ca5a8c" providerId="ADAL" clId="{4967B734-A465-2844-BA15-7FBACE49D2F8}" dt="2022-10-04T06:54:07.117" v="58" actId="2696"/>
        <pc:sldMkLst>
          <pc:docMk/>
          <pc:sldMk cId="2920432797" sldId="277"/>
        </pc:sldMkLst>
      </pc:sldChg>
      <pc:sldChg chg="addSp modSp add mod">
        <pc:chgData name="Riccardo Berta" userId="c8694f89-bba4-4576-b0a8-456619ca5a8c" providerId="ADAL" clId="{4967B734-A465-2844-BA15-7FBACE49D2F8}" dt="2022-10-10T05:38:42.742" v="2693" actId="20577"/>
        <pc:sldMkLst>
          <pc:docMk/>
          <pc:sldMk cId="3156887330" sldId="277"/>
        </pc:sldMkLst>
        <pc:spChg chg="mod">
          <ac:chgData name="Riccardo Berta" userId="c8694f89-bba4-4576-b0a8-456619ca5a8c" providerId="ADAL" clId="{4967B734-A465-2844-BA15-7FBACE49D2F8}" dt="2022-10-04T09:34:47.105" v="1828" actId="20577"/>
          <ac:spMkLst>
            <pc:docMk/>
            <pc:sldMk cId="3156887330" sldId="277"/>
            <ac:spMk id="83" creationId="{00000000-0000-0000-0000-000000000000}"/>
          </ac:spMkLst>
        </pc:spChg>
        <pc:spChg chg="mod">
          <ac:chgData name="Riccardo Berta" userId="c8694f89-bba4-4576-b0a8-456619ca5a8c" providerId="ADAL" clId="{4967B734-A465-2844-BA15-7FBACE49D2F8}" dt="2022-10-10T05:38:42.742" v="2693" actId="20577"/>
          <ac:spMkLst>
            <pc:docMk/>
            <pc:sldMk cId="3156887330" sldId="277"/>
            <ac:spMk id="84" creationId="{00000000-0000-0000-0000-000000000000}"/>
          </ac:spMkLst>
        </pc:spChg>
        <pc:picChg chg="add mod">
          <ac:chgData name="Riccardo Berta" userId="c8694f89-bba4-4576-b0a8-456619ca5a8c" providerId="ADAL" clId="{4967B734-A465-2844-BA15-7FBACE49D2F8}" dt="2022-10-04T09:39:19.764" v="1943" actId="1076"/>
          <ac:picMkLst>
            <pc:docMk/>
            <pc:sldMk cId="3156887330" sldId="277"/>
            <ac:picMk id="3" creationId="{EC767993-3E78-5F54-36E2-E40875AD49A1}"/>
          </ac:picMkLst>
        </pc:picChg>
      </pc:sldChg>
      <pc:sldChg chg="addSp modSp add mod">
        <pc:chgData name="Riccardo Berta" userId="c8694f89-bba4-4576-b0a8-456619ca5a8c" providerId="ADAL" clId="{4967B734-A465-2844-BA15-7FBACE49D2F8}" dt="2022-10-04T09:50:43.485" v="2061" actId="1076"/>
        <pc:sldMkLst>
          <pc:docMk/>
          <pc:sldMk cId="1586284290" sldId="278"/>
        </pc:sldMkLst>
        <pc:spChg chg="mod">
          <ac:chgData name="Riccardo Berta" userId="c8694f89-bba4-4576-b0a8-456619ca5a8c" providerId="ADAL" clId="{4967B734-A465-2844-BA15-7FBACE49D2F8}" dt="2022-10-04T09:39:46.696" v="1972" actId="20577"/>
          <ac:spMkLst>
            <pc:docMk/>
            <pc:sldMk cId="1586284290" sldId="278"/>
            <ac:spMk id="83" creationId="{00000000-0000-0000-0000-000000000000}"/>
          </ac:spMkLst>
        </pc:spChg>
        <pc:spChg chg="mod">
          <ac:chgData name="Riccardo Berta" userId="c8694f89-bba4-4576-b0a8-456619ca5a8c" providerId="ADAL" clId="{4967B734-A465-2844-BA15-7FBACE49D2F8}" dt="2022-10-04T09:50:25.842" v="2059" actId="20577"/>
          <ac:spMkLst>
            <pc:docMk/>
            <pc:sldMk cId="1586284290" sldId="278"/>
            <ac:spMk id="84" creationId="{00000000-0000-0000-0000-000000000000}"/>
          </ac:spMkLst>
        </pc:spChg>
        <pc:picChg chg="add mod modCrop">
          <ac:chgData name="Riccardo Berta" userId="c8694f89-bba4-4576-b0a8-456619ca5a8c" providerId="ADAL" clId="{4967B734-A465-2844-BA15-7FBACE49D2F8}" dt="2022-10-04T09:48:54.619" v="2028" actId="1076"/>
          <ac:picMkLst>
            <pc:docMk/>
            <pc:sldMk cId="1586284290" sldId="278"/>
            <ac:picMk id="3" creationId="{EC904396-95B0-3596-C30B-F4DAD67A93A0}"/>
          </ac:picMkLst>
        </pc:picChg>
        <pc:picChg chg="add mod">
          <ac:chgData name="Riccardo Berta" userId="c8694f89-bba4-4576-b0a8-456619ca5a8c" providerId="ADAL" clId="{4967B734-A465-2844-BA15-7FBACE49D2F8}" dt="2022-10-04T09:50:43.485" v="2061" actId="1076"/>
          <ac:picMkLst>
            <pc:docMk/>
            <pc:sldMk cId="1586284290" sldId="278"/>
            <ac:picMk id="5" creationId="{F263AB65-02BC-B30C-60E2-24FB398F2F09}"/>
          </ac:picMkLst>
        </pc:picChg>
      </pc:sldChg>
      <pc:sldChg chg="del">
        <pc:chgData name="Riccardo Berta" userId="c8694f89-bba4-4576-b0a8-456619ca5a8c" providerId="ADAL" clId="{4967B734-A465-2844-BA15-7FBACE49D2F8}" dt="2022-10-04T06:54:07.594" v="59" actId="2696"/>
        <pc:sldMkLst>
          <pc:docMk/>
          <pc:sldMk cId="3024273348" sldId="278"/>
        </pc:sldMkLst>
      </pc:sldChg>
      <pc:sldChg chg="del">
        <pc:chgData name="Riccardo Berta" userId="c8694f89-bba4-4576-b0a8-456619ca5a8c" providerId="ADAL" clId="{4967B734-A465-2844-BA15-7FBACE49D2F8}" dt="2022-10-04T06:54:08.017" v="60" actId="2696"/>
        <pc:sldMkLst>
          <pc:docMk/>
          <pc:sldMk cId="2505677359" sldId="279"/>
        </pc:sldMkLst>
      </pc:sldChg>
      <pc:sldChg chg="modSp add mod">
        <pc:chgData name="Riccardo Berta" userId="c8694f89-bba4-4576-b0a8-456619ca5a8c" providerId="ADAL" clId="{4967B734-A465-2844-BA15-7FBACE49D2F8}" dt="2022-10-04T09:56:29.719" v="2268" actId="404"/>
        <pc:sldMkLst>
          <pc:docMk/>
          <pc:sldMk cId="2677523252" sldId="279"/>
        </pc:sldMkLst>
        <pc:spChg chg="mod">
          <ac:chgData name="Riccardo Berta" userId="c8694f89-bba4-4576-b0a8-456619ca5a8c" providerId="ADAL" clId="{4967B734-A465-2844-BA15-7FBACE49D2F8}" dt="2022-10-04T09:51:16.166" v="2076" actId="20577"/>
          <ac:spMkLst>
            <pc:docMk/>
            <pc:sldMk cId="2677523252" sldId="279"/>
            <ac:spMk id="83" creationId="{00000000-0000-0000-0000-000000000000}"/>
          </ac:spMkLst>
        </pc:spChg>
        <pc:spChg chg="mod">
          <ac:chgData name="Riccardo Berta" userId="c8694f89-bba4-4576-b0a8-456619ca5a8c" providerId="ADAL" clId="{4967B734-A465-2844-BA15-7FBACE49D2F8}" dt="2022-10-04T09:56:29.719" v="2268" actId="404"/>
          <ac:spMkLst>
            <pc:docMk/>
            <pc:sldMk cId="2677523252" sldId="279"/>
            <ac:spMk id="84" creationId="{00000000-0000-0000-0000-000000000000}"/>
          </ac:spMkLst>
        </pc:spChg>
      </pc:sldChg>
      <pc:sldChg chg="addSp delSp modSp add mod">
        <pc:chgData name="Riccardo Berta" userId="c8694f89-bba4-4576-b0a8-456619ca5a8c" providerId="ADAL" clId="{4967B734-A465-2844-BA15-7FBACE49D2F8}" dt="2022-10-10T05:41:52.141" v="2700" actId="1036"/>
        <pc:sldMkLst>
          <pc:docMk/>
          <pc:sldMk cId="635836889" sldId="280"/>
        </pc:sldMkLst>
        <pc:spChg chg="add del mod">
          <ac:chgData name="Riccardo Berta" userId="c8694f89-bba4-4576-b0a8-456619ca5a8c" providerId="ADAL" clId="{4967B734-A465-2844-BA15-7FBACE49D2F8}" dt="2022-10-04T10:06:24.142" v="2388"/>
          <ac:spMkLst>
            <pc:docMk/>
            <pc:sldMk cId="635836889" sldId="280"/>
            <ac:spMk id="4" creationId="{CD5234B4-8570-26AF-D55A-23B29365C2EC}"/>
          </ac:spMkLst>
        </pc:spChg>
        <pc:spChg chg="mod">
          <ac:chgData name="Riccardo Berta" userId="c8694f89-bba4-4576-b0a8-456619ca5a8c" providerId="ADAL" clId="{4967B734-A465-2844-BA15-7FBACE49D2F8}" dt="2022-10-04T10:04:00.493" v="2348" actId="20577"/>
          <ac:spMkLst>
            <pc:docMk/>
            <pc:sldMk cId="635836889" sldId="280"/>
            <ac:spMk id="83" creationId="{00000000-0000-0000-0000-000000000000}"/>
          </ac:spMkLst>
        </pc:spChg>
        <pc:spChg chg="mod">
          <ac:chgData name="Riccardo Berta" userId="c8694f89-bba4-4576-b0a8-456619ca5a8c" providerId="ADAL" clId="{4967B734-A465-2844-BA15-7FBACE49D2F8}" dt="2022-10-10T05:41:42.757" v="2695" actId="20577"/>
          <ac:spMkLst>
            <pc:docMk/>
            <pc:sldMk cId="635836889" sldId="280"/>
            <ac:spMk id="84" creationId="{00000000-0000-0000-0000-000000000000}"/>
          </ac:spMkLst>
        </pc:spChg>
        <pc:picChg chg="add mod">
          <ac:chgData name="Riccardo Berta" userId="c8694f89-bba4-4576-b0a8-456619ca5a8c" providerId="ADAL" clId="{4967B734-A465-2844-BA15-7FBACE49D2F8}" dt="2022-10-10T05:41:52.141" v="2700" actId="1036"/>
          <ac:picMkLst>
            <pc:docMk/>
            <pc:sldMk cId="635836889" sldId="280"/>
            <ac:picMk id="3" creationId="{9D698964-6810-0A38-210E-1AC551FB61ED}"/>
          </ac:picMkLst>
        </pc:picChg>
      </pc:sldChg>
      <pc:sldChg chg="del">
        <pc:chgData name="Riccardo Berta" userId="c8694f89-bba4-4576-b0a8-456619ca5a8c" providerId="ADAL" clId="{4967B734-A465-2844-BA15-7FBACE49D2F8}" dt="2022-10-04T06:54:08.481" v="61" actId="2696"/>
        <pc:sldMkLst>
          <pc:docMk/>
          <pc:sldMk cId="3525330065" sldId="280"/>
        </pc:sldMkLst>
      </pc:sldChg>
      <pc:sldChg chg="del">
        <pc:chgData name="Riccardo Berta" userId="c8694f89-bba4-4576-b0a8-456619ca5a8c" providerId="ADAL" clId="{4967B734-A465-2844-BA15-7FBACE49D2F8}" dt="2022-10-04T06:54:08.911" v="62" actId="2696"/>
        <pc:sldMkLst>
          <pc:docMk/>
          <pc:sldMk cId="349541788" sldId="281"/>
        </pc:sldMkLst>
      </pc:sldChg>
      <pc:sldChg chg="addSp modSp add mod">
        <pc:chgData name="Riccardo Berta" userId="c8694f89-bba4-4576-b0a8-456619ca5a8c" providerId="ADAL" clId="{4967B734-A465-2844-BA15-7FBACE49D2F8}" dt="2022-10-04T10:06:15.809" v="2385" actId="1076"/>
        <pc:sldMkLst>
          <pc:docMk/>
          <pc:sldMk cId="2288803032" sldId="281"/>
        </pc:sldMkLst>
        <pc:spChg chg="mod">
          <ac:chgData name="Riccardo Berta" userId="c8694f89-bba4-4576-b0a8-456619ca5a8c" providerId="ADAL" clId="{4967B734-A465-2844-BA15-7FBACE49D2F8}" dt="2022-10-04T10:04:07.647" v="2351" actId="20577"/>
          <ac:spMkLst>
            <pc:docMk/>
            <pc:sldMk cId="2288803032" sldId="281"/>
            <ac:spMk id="83" creationId="{00000000-0000-0000-0000-000000000000}"/>
          </ac:spMkLst>
        </pc:spChg>
        <pc:spChg chg="mod">
          <ac:chgData name="Riccardo Berta" userId="c8694f89-bba4-4576-b0a8-456619ca5a8c" providerId="ADAL" clId="{4967B734-A465-2844-BA15-7FBACE49D2F8}" dt="2022-10-04T10:06:05.744" v="2382" actId="113"/>
          <ac:spMkLst>
            <pc:docMk/>
            <pc:sldMk cId="2288803032" sldId="281"/>
            <ac:spMk id="84" creationId="{00000000-0000-0000-0000-000000000000}"/>
          </ac:spMkLst>
        </pc:spChg>
        <pc:picChg chg="add mod">
          <ac:chgData name="Riccardo Berta" userId="c8694f89-bba4-4576-b0a8-456619ca5a8c" providerId="ADAL" clId="{4967B734-A465-2844-BA15-7FBACE49D2F8}" dt="2022-10-04T10:06:15.809" v="2385" actId="1076"/>
          <ac:picMkLst>
            <pc:docMk/>
            <pc:sldMk cId="2288803032" sldId="281"/>
            <ac:picMk id="3" creationId="{54E22ADE-C1D5-4C60-42F1-3C4C79C16916}"/>
          </ac:picMkLst>
        </pc:picChg>
      </pc:sldChg>
      <pc:sldChg chg="addSp delSp modSp add mod">
        <pc:chgData name="Riccardo Berta" userId="c8694f89-bba4-4576-b0a8-456619ca5a8c" providerId="ADAL" clId="{4967B734-A465-2844-BA15-7FBACE49D2F8}" dt="2022-10-04T10:16:31.835" v="2463" actId="20577"/>
        <pc:sldMkLst>
          <pc:docMk/>
          <pc:sldMk cId="663506827" sldId="282"/>
        </pc:sldMkLst>
        <pc:spChg chg="mod">
          <ac:chgData name="Riccardo Berta" userId="c8694f89-bba4-4576-b0a8-456619ca5a8c" providerId="ADAL" clId="{4967B734-A465-2844-BA15-7FBACE49D2F8}" dt="2022-10-04T10:16:31.835" v="2463" actId="20577"/>
          <ac:spMkLst>
            <pc:docMk/>
            <pc:sldMk cId="663506827" sldId="282"/>
            <ac:spMk id="83" creationId="{00000000-0000-0000-0000-000000000000}"/>
          </ac:spMkLst>
        </pc:spChg>
        <pc:spChg chg="mod">
          <ac:chgData name="Riccardo Berta" userId="c8694f89-bba4-4576-b0a8-456619ca5a8c" providerId="ADAL" clId="{4967B734-A465-2844-BA15-7FBACE49D2F8}" dt="2022-10-04T10:07:50.041" v="2416" actId="1076"/>
          <ac:spMkLst>
            <pc:docMk/>
            <pc:sldMk cId="663506827" sldId="282"/>
            <ac:spMk id="84" creationId="{00000000-0000-0000-0000-000000000000}"/>
          </ac:spMkLst>
        </pc:spChg>
        <pc:picChg chg="del">
          <ac:chgData name="Riccardo Berta" userId="c8694f89-bba4-4576-b0a8-456619ca5a8c" providerId="ADAL" clId="{4967B734-A465-2844-BA15-7FBACE49D2F8}" dt="2022-10-04T10:06:28.259" v="2391" actId="478"/>
          <ac:picMkLst>
            <pc:docMk/>
            <pc:sldMk cId="663506827" sldId="282"/>
            <ac:picMk id="3" creationId="{54E22ADE-C1D5-4C60-42F1-3C4C79C16916}"/>
          </ac:picMkLst>
        </pc:picChg>
        <pc:picChg chg="add mod">
          <ac:chgData name="Riccardo Berta" userId="c8694f89-bba4-4576-b0a8-456619ca5a8c" providerId="ADAL" clId="{4967B734-A465-2844-BA15-7FBACE49D2F8}" dt="2022-10-04T10:07:56.607" v="2418" actId="1076"/>
          <ac:picMkLst>
            <pc:docMk/>
            <pc:sldMk cId="663506827" sldId="282"/>
            <ac:picMk id="4" creationId="{CB17357D-3BA1-B6CF-F4B0-06F6D3C3026E}"/>
          </ac:picMkLst>
        </pc:picChg>
      </pc:sldChg>
      <pc:sldChg chg="del">
        <pc:chgData name="Riccardo Berta" userId="c8694f89-bba4-4576-b0a8-456619ca5a8c" providerId="ADAL" clId="{4967B734-A465-2844-BA15-7FBACE49D2F8}" dt="2022-10-04T06:54:09.464" v="63" actId="2696"/>
        <pc:sldMkLst>
          <pc:docMk/>
          <pc:sldMk cId="2584172506" sldId="282"/>
        </pc:sldMkLst>
      </pc:sldChg>
      <pc:sldChg chg="addSp delSp modSp add mod">
        <pc:chgData name="Riccardo Berta" userId="c8694f89-bba4-4576-b0a8-456619ca5a8c" providerId="ADAL" clId="{4967B734-A465-2844-BA15-7FBACE49D2F8}" dt="2022-10-04T10:17:39.088" v="2550" actId="20577"/>
        <pc:sldMkLst>
          <pc:docMk/>
          <pc:sldMk cId="2423864326" sldId="283"/>
        </pc:sldMkLst>
        <pc:spChg chg="mod">
          <ac:chgData name="Riccardo Berta" userId="c8694f89-bba4-4576-b0a8-456619ca5a8c" providerId="ADAL" clId="{4967B734-A465-2844-BA15-7FBACE49D2F8}" dt="2022-10-04T10:16:35.426" v="2465" actId="20577"/>
          <ac:spMkLst>
            <pc:docMk/>
            <pc:sldMk cId="2423864326" sldId="283"/>
            <ac:spMk id="83" creationId="{00000000-0000-0000-0000-000000000000}"/>
          </ac:spMkLst>
        </pc:spChg>
        <pc:spChg chg="mod">
          <ac:chgData name="Riccardo Berta" userId="c8694f89-bba4-4576-b0a8-456619ca5a8c" providerId="ADAL" clId="{4967B734-A465-2844-BA15-7FBACE49D2F8}" dt="2022-10-04T10:17:39.088" v="2550" actId="20577"/>
          <ac:spMkLst>
            <pc:docMk/>
            <pc:sldMk cId="2423864326" sldId="283"/>
            <ac:spMk id="84" creationId="{00000000-0000-0000-0000-000000000000}"/>
          </ac:spMkLst>
        </pc:spChg>
        <pc:picChg chg="add mod">
          <ac:chgData name="Riccardo Berta" userId="c8694f89-bba4-4576-b0a8-456619ca5a8c" providerId="ADAL" clId="{4967B734-A465-2844-BA15-7FBACE49D2F8}" dt="2022-10-04T10:16:40.395" v="2467" actId="1076"/>
          <ac:picMkLst>
            <pc:docMk/>
            <pc:sldMk cId="2423864326" sldId="283"/>
            <ac:picMk id="3" creationId="{A9220B9F-26DE-F97C-B182-0C5B8ACF52A6}"/>
          </ac:picMkLst>
        </pc:picChg>
        <pc:picChg chg="del">
          <ac:chgData name="Riccardo Berta" userId="c8694f89-bba4-4576-b0a8-456619ca5a8c" providerId="ADAL" clId="{4967B734-A465-2844-BA15-7FBACE49D2F8}" dt="2022-10-04T10:08:28.635" v="2424" actId="478"/>
          <ac:picMkLst>
            <pc:docMk/>
            <pc:sldMk cId="2423864326" sldId="283"/>
            <ac:picMk id="4" creationId="{CB17357D-3BA1-B6CF-F4B0-06F6D3C3026E}"/>
          </ac:picMkLst>
        </pc:picChg>
        <pc:picChg chg="add del mod">
          <ac:chgData name="Riccardo Berta" userId="c8694f89-bba4-4576-b0a8-456619ca5a8c" providerId="ADAL" clId="{4967B734-A465-2844-BA15-7FBACE49D2F8}" dt="2022-10-04T10:15:22.510" v="2440" actId="21"/>
          <ac:picMkLst>
            <pc:docMk/>
            <pc:sldMk cId="2423864326" sldId="283"/>
            <ac:picMk id="6" creationId="{47EEA959-CD75-423F-FF11-1B537B275B90}"/>
          </ac:picMkLst>
        </pc:picChg>
      </pc:sldChg>
      <pc:sldChg chg="del">
        <pc:chgData name="Riccardo Berta" userId="c8694f89-bba4-4576-b0a8-456619ca5a8c" providerId="ADAL" clId="{4967B734-A465-2844-BA15-7FBACE49D2F8}" dt="2022-10-04T06:54:09.892" v="64" actId="2696"/>
        <pc:sldMkLst>
          <pc:docMk/>
          <pc:sldMk cId="2548826204" sldId="283"/>
        </pc:sldMkLst>
      </pc:sldChg>
      <pc:sldChg chg="add del">
        <pc:chgData name="Riccardo Berta" userId="c8694f89-bba4-4576-b0a8-456619ca5a8c" providerId="ADAL" clId="{4967B734-A465-2844-BA15-7FBACE49D2F8}" dt="2022-10-04T10:14:48.405" v="2429"/>
        <pc:sldMkLst>
          <pc:docMk/>
          <pc:sldMk cId="196183857" sldId="284"/>
        </pc:sldMkLst>
      </pc:sldChg>
      <pc:sldChg chg="addSp delSp modSp add mod">
        <pc:chgData name="Riccardo Berta" userId="c8694f89-bba4-4576-b0a8-456619ca5a8c" providerId="ADAL" clId="{4967B734-A465-2844-BA15-7FBACE49D2F8}" dt="2022-10-04T10:16:23.053" v="2461" actId="1076"/>
        <pc:sldMkLst>
          <pc:docMk/>
          <pc:sldMk cId="852930802" sldId="284"/>
        </pc:sldMkLst>
        <pc:spChg chg="mod">
          <ac:chgData name="Riccardo Berta" userId="c8694f89-bba4-4576-b0a8-456619ca5a8c" providerId="ADAL" clId="{4967B734-A465-2844-BA15-7FBACE49D2F8}" dt="2022-10-04T10:15:10.060" v="2434" actId="20577"/>
          <ac:spMkLst>
            <pc:docMk/>
            <pc:sldMk cId="852930802" sldId="284"/>
            <ac:spMk id="83" creationId="{00000000-0000-0000-0000-000000000000}"/>
          </ac:spMkLst>
        </pc:spChg>
        <pc:spChg chg="mod">
          <ac:chgData name="Riccardo Berta" userId="c8694f89-bba4-4576-b0a8-456619ca5a8c" providerId="ADAL" clId="{4967B734-A465-2844-BA15-7FBACE49D2F8}" dt="2022-10-04T10:16:02.996" v="2458" actId="20577"/>
          <ac:spMkLst>
            <pc:docMk/>
            <pc:sldMk cId="852930802" sldId="284"/>
            <ac:spMk id="84" creationId="{00000000-0000-0000-0000-000000000000}"/>
          </ac:spMkLst>
        </pc:spChg>
        <pc:picChg chg="add mod">
          <ac:chgData name="Riccardo Berta" userId="c8694f89-bba4-4576-b0a8-456619ca5a8c" providerId="ADAL" clId="{4967B734-A465-2844-BA15-7FBACE49D2F8}" dt="2022-10-04T10:16:23.053" v="2461" actId="1076"/>
          <ac:picMkLst>
            <pc:docMk/>
            <pc:sldMk cId="852930802" sldId="284"/>
            <ac:picMk id="2" creationId="{DF568B29-4E99-A3CF-2B9A-96B190172962}"/>
          </ac:picMkLst>
        </pc:picChg>
        <pc:picChg chg="del">
          <ac:chgData name="Riccardo Berta" userId="c8694f89-bba4-4576-b0a8-456619ca5a8c" providerId="ADAL" clId="{4967B734-A465-2844-BA15-7FBACE49D2F8}" dt="2022-10-04T10:15:11.873" v="2435" actId="478"/>
          <ac:picMkLst>
            <pc:docMk/>
            <pc:sldMk cId="852930802" sldId="284"/>
            <ac:picMk id="3" creationId="{54E22ADE-C1D5-4C60-42F1-3C4C79C16916}"/>
          </ac:picMkLst>
        </pc:picChg>
      </pc:sldChg>
      <pc:sldChg chg="del">
        <pc:chgData name="Riccardo Berta" userId="c8694f89-bba4-4576-b0a8-456619ca5a8c" providerId="ADAL" clId="{4967B734-A465-2844-BA15-7FBACE49D2F8}" dt="2022-10-04T06:54:10.321" v="65" actId="2696"/>
        <pc:sldMkLst>
          <pc:docMk/>
          <pc:sldMk cId="3494619461" sldId="284"/>
        </pc:sldMkLst>
      </pc:sldChg>
      <pc:sldChg chg="del">
        <pc:chgData name="Riccardo Berta" userId="c8694f89-bba4-4576-b0a8-456619ca5a8c" providerId="ADAL" clId="{4967B734-A465-2844-BA15-7FBACE49D2F8}" dt="2022-10-04T06:54:10.985" v="66" actId="2696"/>
        <pc:sldMkLst>
          <pc:docMk/>
          <pc:sldMk cId="3458162749" sldId="285"/>
        </pc:sldMkLst>
      </pc:sldChg>
      <pc:sldChg chg="del">
        <pc:chgData name="Riccardo Berta" userId="c8694f89-bba4-4576-b0a8-456619ca5a8c" providerId="ADAL" clId="{4967B734-A465-2844-BA15-7FBACE49D2F8}" dt="2022-10-04T06:54:13.372" v="69" actId="2696"/>
        <pc:sldMkLst>
          <pc:docMk/>
          <pc:sldMk cId="3186725423" sldId="286"/>
        </pc:sldMkLst>
      </pc:sldChg>
      <pc:sldChg chg="del">
        <pc:chgData name="Riccardo Berta" userId="c8694f89-bba4-4576-b0a8-456619ca5a8c" providerId="ADAL" clId="{4967B734-A465-2844-BA15-7FBACE49D2F8}" dt="2022-10-04T06:54:04.705" v="53" actId="2696"/>
        <pc:sldMkLst>
          <pc:docMk/>
          <pc:sldMk cId="1166550415" sldId="288"/>
        </pc:sldMkLst>
      </pc:sldChg>
      <pc:sldChg chg="del">
        <pc:chgData name="Riccardo Berta" userId="c8694f89-bba4-4576-b0a8-456619ca5a8c" providerId="ADAL" clId="{4967B734-A465-2844-BA15-7FBACE49D2F8}" dt="2022-10-04T06:54:12.030" v="67" actId="2696"/>
        <pc:sldMkLst>
          <pc:docMk/>
          <pc:sldMk cId="0" sldId="344"/>
        </pc:sldMkLst>
      </pc:sldChg>
      <pc:sldChg chg="del">
        <pc:chgData name="Riccardo Berta" userId="c8694f89-bba4-4576-b0a8-456619ca5a8c" providerId="ADAL" clId="{4967B734-A465-2844-BA15-7FBACE49D2F8}" dt="2022-10-04T06:54:12.601" v="68" actId="2696"/>
        <pc:sldMkLst>
          <pc:docMk/>
          <pc:sldMk cId="615642029" sldId="403"/>
        </pc:sldMkLst>
      </pc:sldChg>
      <pc:sldMasterChg chg="delSldLayout">
        <pc:chgData name="Riccardo Berta" userId="c8694f89-bba4-4576-b0a8-456619ca5a8c" providerId="ADAL" clId="{4967B734-A465-2844-BA15-7FBACE49D2F8}" dt="2022-10-04T06:54:12.601" v="68" actId="2696"/>
        <pc:sldMasterMkLst>
          <pc:docMk/>
          <pc:sldMasterMk cId="0" sldId="2147483659"/>
        </pc:sldMasterMkLst>
        <pc:sldLayoutChg chg="del">
          <pc:chgData name="Riccardo Berta" userId="c8694f89-bba4-4576-b0a8-456619ca5a8c" providerId="ADAL" clId="{4967B734-A465-2844-BA15-7FBACE49D2F8}" dt="2022-10-04T06:54:12.601" v="68" actId="2696"/>
          <pc:sldLayoutMkLst>
            <pc:docMk/>
            <pc:sldMasterMk cId="0" sldId="2147483659"/>
            <pc:sldLayoutMk cId="2937273629" sldId="2147483660"/>
          </pc:sldLayoutMkLst>
        </pc:sldLayoutChg>
      </pc:sldMasterChg>
    </pc:docChg>
  </pc:docChgLst>
  <pc:docChgLst>
    <pc:chgData name="Riccardo Berta" userId="c8694f89-bba4-4576-b0a8-456619ca5a8c" providerId="ADAL" clId="{A8290FA7-622A-D149-8650-9DF3F18680D5}"/>
    <pc:docChg chg="undo redo custSel addSld delSld modSld sldOrd modMainMaster">
      <pc:chgData name="Riccardo Berta" userId="c8694f89-bba4-4576-b0a8-456619ca5a8c" providerId="ADAL" clId="{A8290FA7-622A-D149-8650-9DF3F18680D5}" dt="2022-07-27T13:36:04.688" v="2998"/>
      <pc:docMkLst>
        <pc:docMk/>
      </pc:docMkLst>
      <pc:sldChg chg="delSp modSp mod">
        <pc:chgData name="Riccardo Berta" userId="c8694f89-bba4-4576-b0a8-456619ca5a8c" providerId="ADAL" clId="{A8290FA7-622A-D149-8650-9DF3F18680D5}" dt="2022-07-27T13:35:14.530" v="2993" actId="20577"/>
        <pc:sldMkLst>
          <pc:docMk/>
          <pc:sldMk cId="0" sldId="256"/>
        </pc:sldMkLst>
        <pc:spChg chg="mod">
          <ac:chgData name="Riccardo Berta" userId="c8694f89-bba4-4576-b0a8-456619ca5a8c" providerId="ADAL" clId="{A8290FA7-622A-D149-8650-9DF3F18680D5}" dt="2022-07-27T13:35:14.530" v="2993" actId="20577"/>
          <ac:spMkLst>
            <pc:docMk/>
            <pc:sldMk cId="0" sldId="256"/>
            <ac:spMk id="62" creationId="{00000000-0000-0000-0000-000000000000}"/>
          </ac:spMkLst>
        </pc:spChg>
        <pc:spChg chg="del">
          <ac:chgData name="Riccardo Berta" userId="c8694f89-bba4-4576-b0a8-456619ca5a8c" providerId="ADAL" clId="{A8290FA7-622A-D149-8650-9DF3F18680D5}" dt="2022-07-18T11:40:08.016" v="50" actId="478"/>
          <ac:spMkLst>
            <pc:docMk/>
            <pc:sldMk cId="0" sldId="256"/>
            <ac:spMk id="78" creationId="{00000000-0000-0000-0000-000000000000}"/>
          </ac:spMkLst>
        </pc:spChg>
        <pc:grpChg chg="del">
          <ac:chgData name="Riccardo Berta" userId="c8694f89-bba4-4576-b0a8-456619ca5a8c" providerId="ADAL" clId="{A8290FA7-622A-D149-8650-9DF3F18680D5}" dt="2022-07-18T11:40:10.605" v="51" actId="478"/>
          <ac:grpSpMkLst>
            <pc:docMk/>
            <pc:sldMk cId="0" sldId="256"/>
            <ac:grpSpMk id="63" creationId="{00000000-0000-0000-0000-000000000000}"/>
          </ac:grpSpMkLst>
        </pc:grpChg>
        <pc:cxnChg chg="mod">
          <ac:chgData name="Riccardo Berta" userId="c8694f89-bba4-4576-b0a8-456619ca5a8c" providerId="ADAL" clId="{A8290FA7-622A-D149-8650-9DF3F18680D5}" dt="2022-07-18T11:40:10.605" v="51" actId="478"/>
          <ac:cxnSpMkLst>
            <pc:docMk/>
            <pc:sldMk cId="0" sldId="256"/>
            <ac:cxnSpMk id="66"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69"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4"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5" creationId="{00000000-0000-0000-0000-000000000000}"/>
          </ac:cxnSpMkLst>
        </pc:cxnChg>
      </pc:sldChg>
      <pc:sldChg chg="delSp modSp mod">
        <pc:chgData name="Riccardo Berta" userId="c8694f89-bba4-4576-b0a8-456619ca5a8c" providerId="ADAL" clId="{A8290FA7-622A-D149-8650-9DF3F18680D5}" dt="2022-07-27T08:46:23.569" v="1166" actId="948"/>
        <pc:sldMkLst>
          <pc:docMk/>
          <pc:sldMk cId="0" sldId="257"/>
        </pc:sldMkLst>
        <pc:spChg chg="mod">
          <ac:chgData name="Riccardo Berta" userId="c8694f89-bba4-4576-b0a8-456619ca5a8c" providerId="ADAL" clId="{A8290FA7-622A-D149-8650-9DF3F18680D5}" dt="2022-07-27T07:46:33.325" v="171" actId="20577"/>
          <ac:spMkLst>
            <pc:docMk/>
            <pc:sldMk cId="0" sldId="257"/>
            <ac:spMk id="83" creationId="{00000000-0000-0000-0000-000000000000}"/>
          </ac:spMkLst>
        </pc:spChg>
        <pc:spChg chg="mod">
          <ac:chgData name="Riccardo Berta" userId="c8694f89-bba4-4576-b0a8-456619ca5a8c" providerId="ADAL" clId="{A8290FA7-622A-D149-8650-9DF3F18680D5}" dt="2022-07-27T08:46:23.569" v="1166" actId="948"/>
          <ac:spMkLst>
            <pc:docMk/>
            <pc:sldMk cId="0" sldId="257"/>
            <ac:spMk id="84" creationId="{00000000-0000-0000-0000-000000000000}"/>
          </ac:spMkLst>
        </pc:spChg>
        <pc:picChg chg="del">
          <ac:chgData name="Riccardo Berta" userId="c8694f89-bba4-4576-b0a8-456619ca5a8c" providerId="ADAL" clId="{A8290FA7-622A-D149-8650-9DF3F18680D5}" dt="2022-07-18T11:39:52.245" v="18" actId="478"/>
          <ac:picMkLst>
            <pc:docMk/>
            <pc:sldMk cId="0" sldId="257"/>
            <ac:picMk id="85" creationId="{00000000-0000-0000-0000-000000000000}"/>
          </ac:picMkLst>
        </pc:picChg>
      </pc:sldChg>
      <pc:sldChg chg="addSp modSp new mod modNotes">
        <pc:chgData name="Riccardo Berta" userId="c8694f89-bba4-4576-b0a8-456619ca5a8c" providerId="ADAL" clId="{A8290FA7-622A-D149-8650-9DF3F18680D5}" dt="2022-07-27T08:52:46.755" v="1313" actId="113"/>
        <pc:sldMkLst>
          <pc:docMk/>
          <pc:sldMk cId="1899110855" sldId="258"/>
        </pc:sldMkLst>
        <pc:spChg chg="mod">
          <ac:chgData name="Riccardo Berta" userId="c8694f89-bba4-4576-b0a8-456619ca5a8c" providerId="ADAL" clId="{A8290FA7-622A-D149-8650-9DF3F18680D5}" dt="2022-07-27T08:44:23.725" v="1124"/>
          <ac:spMkLst>
            <pc:docMk/>
            <pc:sldMk cId="1899110855" sldId="258"/>
            <ac:spMk id="2" creationId="{9A367158-2E24-E90C-7ECC-502AB323ED05}"/>
          </ac:spMkLst>
        </pc:spChg>
        <pc:spChg chg="mod">
          <ac:chgData name="Riccardo Berta" userId="c8694f89-bba4-4576-b0a8-456619ca5a8c" providerId="ADAL" clId="{A8290FA7-622A-D149-8650-9DF3F18680D5}" dt="2022-07-27T08:52:46.755" v="1313" actId="113"/>
          <ac:spMkLst>
            <pc:docMk/>
            <pc:sldMk cId="1899110855" sldId="258"/>
            <ac:spMk id="3" creationId="{3F2C94B7-5C82-7750-8B45-751562B2B6D0}"/>
          </ac:spMkLst>
        </pc:spChg>
        <pc:picChg chg="add mod">
          <ac:chgData name="Riccardo Berta" userId="c8694f89-bba4-4576-b0a8-456619ca5a8c" providerId="ADAL" clId="{A8290FA7-622A-D149-8650-9DF3F18680D5}" dt="2022-07-27T08:50:59.788" v="1228" actId="1076"/>
          <ac:picMkLst>
            <pc:docMk/>
            <pc:sldMk cId="1899110855" sldId="258"/>
            <ac:picMk id="4" creationId="{1FB36129-1438-3CA3-2875-A711720E74DA}"/>
          </ac:picMkLst>
        </pc:picChg>
      </pc:sldChg>
      <pc:sldChg chg="new del">
        <pc:chgData name="Riccardo Berta" userId="c8694f89-bba4-4576-b0a8-456619ca5a8c" providerId="ADAL" clId="{A8290FA7-622A-D149-8650-9DF3F18680D5}" dt="2022-07-27T07:48:28.832" v="223" actId="2696"/>
        <pc:sldMkLst>
          <pc:docMk/>
          <pc:sldMk cId="182339981" sldId="259"/>
        </pc:sldMkLst>
      </pc:sldChg>
      <pc:sldChg chg="del">
        <pc:chgData name="Riccardo Berta" userId="c8694f89-bba4-4576-b0a8-456619ca5a8c" providerId="ADAL" clId="{A8290FA7-622A-D149-8650-9DF3F18680D5}" dt="2022-07-18T11:39:57.790" v="23" actId="2696"/>
        <pc:sldMkLst>
          <pc:docMk/>
          <pc:sldMk cId="3018556184" sldId="259"/>
        </pc:sldMkLst>
        <pc:spChg chg="mod">
          <ac:chgData name="Riccardo Berta" userId="c8694f89-bba4-4576-b0a8-456619ca5a8c" providerId="ADAL" clId="{A8290FA7-622A-D149-8650-9DF3F18680D5}" dt="2022-07-27T08:44:23.725" v="1124"/>
          <ac:spMkLst>
            <pc:docMk/>
            <pc:sldMk cId="3018556184" sldId="259"/>
            <ac:spMk id="2" creationId="{41268BF7-2F3B-A5C4-4F7E-1982399FCE62}"/>
          </ac:spMkLst>
        </pc:spChg>
        <pc:spChg chg="mod">
          <ac:chgData name="Riccardo Berta" userId="c8694f89-bba4-4576-b0a8-456619ca5a8c" providerId="ADAL" clId="{A8290FA7-622A-D149-8650-9DF3F18680D5}" dt="2022-07-27T13:36:04.688" v="2998"/>
          <ac:spMkLst>
            <pc:docMk/>
            <pc:sldMk cId="3018556184" sldId="259"/>
            <ac:spMk id="3" creationId="{38BFAA1C-1163-169B-2D77-6FEF73CC8512}"/>
          </ac:spMkLst>
        </pc:spChg>
      </pc:sldChg>
      <pc:sldChg chg="addSp modSp new mod">
        <pc:chgData name="Riccardo Berta" userId="c8694f89-bba4-4576-b0a8-456619ca5a8c" providerId="ADAL" clId="{A8290FA7-622A-D149-8650-9DF3F18680D5}" dt="2022-07-27T08:48:59.292" v="1210" actId="1076"/>
        <pc:sldMkLst>
          <pc:docMk/>
          <pc:sldMk cId="1104208334" sldId="260"/>
        </pc:sldMkLst>
        <pc:spChg chg="mod">
          <ac:chgData name="Riccardo Berta" userId="c8694f89-bba4-4576-b0a8-456619ca5a8c" providerId="ADAL" clId="{A8290FA7-622A-D149-8650-9DF3F18680D5}" dt="2022-07-27T08:44:23.725" v="1124"/>
          <ac:spMkLst>
            <pc:docMk/>
            <pc:sldMk cId="1104208334" sldId="260"/>
            <ac:spMk id="2" creationId="{BCB44347-B705-702C-8C13-25742F95F00E}"/>
          </ac:spMkLst>
        </pc:spChg>
        <pc:spChg chg="mod">
          <ac:chgData name="Riccardo Berta" userId="c8694f89-bba4-4576-b0a8-456619ca5a8c" providerId="ADAL" clId="{A8290FA7-622A-D149-8650-9DF3F18680D5}" dt="2022-07-27T08:48:34.600" v="1207" actId="20577"/>
          <ac:spMkLst>
            <pc:docMk/>
            <pc:sldMk cId="1104208334" sldId="260"/>
            <ac:spMk id="3" creationId="{1C462C8B-759C-C2C7-EA44-1505F85DD073}"/>
          </ac:spMkLst>
        </pc:spChg>
        <pc:picChg chg="add mod">
          <ac:chgData name="Riccardo Berta" userId="c8694f89-bba4-4576-b0a8-456619ca5a8c" providerId="ADAL" clId="{A8290FA7-622A-D149-8650-9DF3F18680D5}" dt="2022-07-27T08:48:59.292" v="1210" actId="1076"/>
          <ac:picMkLst>
            <pc:docMk/>
            <pc:sldMk cId="1104208334" sldId="260"/>
            <ac:picMk id="1026" creationId="{B4CA9CEF-2B94-4431-1046-06B5B4A61164}"/>
          </ac:picMkLst>
        </pc:picChg>
      </pc:sldChg>
      <pc:sldChg chg="del">
        <pc:chgData name="Riccardo Berta" userId="c8694f89-bba4-4576-b0a8-456619ca5a8c" providerId="ADAL" clId="{A8290FA7-622A-D149-8650-9DF3F18680D5}" dt="2022-07-18T11:39:58.142" v="25" actId="2696"/>
        <pc:sldMkLst>
          <pc:docMk/>
          <pc:sldMk cId="1290395919" sldId="261"/>
        </pc:sldMkLst>
        <pc:spChg chg="mod">
          <ac:chgData name="Riccardo Berta" userId="c8694f89-bba4-4576-b0a8-456619ca5a8c" providerId="ADAL" clId="{A8290FA7-622A-D149-8650-9DF3F18680D5}" dt="2022-07-27T09:02:55.174" v="1405" actId="313"/>
          <ac:spMkLst>
            <pc:docMk/>
            <pc:sldMk cId="1290395919" sldId="261"/>
            <ac:spMk id="2" creationId="{7ACF5050-2FE7-D51A-3B42-49745B74F8BD}"/>
          </ac:spMkLst>
        </pc:spChg>
        <pc:spChg chg="mod">
          <ac:chgData name="Riccardo Berta" userId="c8694f89-bba4-4576-b0a8-456619ca5a8c" providerId="ADAL" clId="{A8290FA7-622A-D149-8650-9DF3F18680D5}" dt="2022-07-27T10:13:59.822" v="1768" actId="20577"/>
          <ac:spMkLst>
            <pc:docMk/>
            <pc:sldMk cId="1290395919" sldId="261"/>
            <ac:spMk id="3" creationId="{443CA410-E246-EACE-351E-80C846A06F66}"/>
          </ac:spMkLst>
        </pc:spChg>
      </pc:sldChg>
      <pc:sldChg chg="new del">
        <pc:chgData name="Riccardo Berta" userId="c8694f89-bba4-4576-b0a8-456619ca5a8c" providerId="ADAL" clId="{A8290FA7-622A-D149-8650-9DF3F18680D5}" dt="2022-07-27T10:14:34.151" v="1776" actId="2696"/>
        <pc:sldMkLst>
          <pc:docMk/>
          <pc:sldMk cId="1228403239" sldId="262"/>
        </pc:sldMkLst>
      </pc:sldChg>
      <pc:sldChg chg="addSp modSp add mod">
        <pc:chgData name="Riccardo Berta" userId="c8694f89-bba4-4576-b0a8-456619ca5a8c" providerId="ADAL" clId="{A8290FA7-622A-D149-8650-9DF3F18680D5}" dt="2022-07-27T10:42:13.820" v="2230" actId="113"/>
        <pc:sldMkLst>
          <pc:docMk/>
          <pc:sldMk cId="4130549615" sldId="262"/>
        </pc:sldMkLst>
        <pc:spChg chg="mod">
          <ac:chgData name="Riccardo Berta" userId="c8694f89-bba4-4576-b0a8-456619ca5a8c" providerId="ADAL" clId="{A8290FA7-622A-D149-8650-9DF3F18680D5}" dt="2022-07-27T10:14:47.805" v="1801" actId="20577"/>
          <ac:spMkLst>
            <pc:docMk/>
            <pc:sldMk cId="4130549615" sldId="262"/>
            <ac:spMk id="83" creationId="{00000000-0000-0000-0000-000000000000}"/>
          </ac:spMkLst>
        </pc:spChg>
        <pc:spChg chg="mod">
          <ac:chgData name="Riccardo Berta" userId="c8694f89-bba4-4576-b0a8-456619ca5a8c" providerId="ADAL" clId="{A8290FA7-622A-D149-8650-9DF3F18680D5}" dt="2022-07-27T10:42:13.820" v="2230" actId="113"/>
          <ac:spMkLst>
            <pc:docMk/>
            <pc:sldMk cId="4130549615" sldId="262"/>
            <ac:spMk id="84" creationId="{00000000-0000-0000-0000-000000000000}"/>
          </ac:spMkLst>
        </pc:spChg>
        <pc:picChg chg="add mod">
          <ac:chgData name="Riccardo Berta" userId="c8694f89-bba4-4576-b0a8-456619ca5a8c" providerId="ADAL" clId="{A8290FA7-622A-D149-8650-9DF3F18680D5}" dt="2022-07-27T10:41:57.614" v="2224" actId="1076"/>
          <ac:picMkLst>
            <pc:docMk/>
            <pc:sldMk cId="4130549615" sldId="262"/>
            <ac:picMk id="2" creationId="{DE7BB65F-08A4-B6D2-CED9-F0FFBD5CDBF9}"/>
          </ac:picMkLst>
        </pc:picChg>
        <pc:picChg chg="add mod">
          <ac:chgData name="Riccardo Berta" userId="c8694f89-bba4-4576-b0a8-456619ca5a8c" providerId="ADAL" clId="{A8290FA7-622A-D149-8650-9DF3F18680D5}" dt="2022-07-27T10:42:07.380" v="2229" actId="1076"/>
          <ac:picMkLst>
            <pc:docMk/>
            <pc:sldMk cId="4130549615" sldId="262"/>
            <ac:picMk id="3" creationId="{8F10188F-1192-CC5C-9229-6680F9B1F8A4}"/>
          </ac:picMkLst>
        </pc:picChg>
      </pc:sldChg>
      <pc:sldChg chg="new del">
        <pc:chgData name="Riccardo Berta" userId="c8694f89-bba4-4576-b0a8-456619ca5a8c" providerId="ADAL" clId="{A8290FA7-622A-D149-8650-9DF3F18680D5}" dt="2022-07-27T10:14:17.648" v="1770" actId="2696"/>
        <pc:sldMkLst>
          <pc:docMk/>
          <pc:sldMk cId="4179454221" sldId="262"/>
        </pc:sldMkLst>
      </pc:sldChg>
      <pc:sldChg chg="addSp delSp modSp new del mod">
        <pc:chgData name="Riccardo Berta" userId="c8694f89-bba4-4576-b0a8-456619ca5a8c" providerId="ADAL" clId="{A8290FA7-622A-D149-8650-9DF3F18680D5}" dt="2022-07-27T10:14:36.007" v="1777" actId="2696"/>
        <pc:sldMkLst>
          <pc:docMk/>
          <pc:sldMk cId="2702540954" sldId="263"/>
        </pc:sldMkLst>
        <pc:spChg chg="add del mod">
          <ac:chgData name="Riccardo Berta" userId="c8694f89-bba4-4576-b0a8-456619ca5a8c" providerId="ADAL" clId="{A8290FA7-622A-D149-8650-9DF3F18680D5}" dt="2022-07-27T10:14:34.058" v="1775"/>
          <ac:spMkLst>
            <pc:docMk/>
            <pc:sldMk cId="2702540954" sldId="263"/>
            <ac:spMk id="3" creationId="{3202F38C-70E9-B11B-4CF4-DD7C2BF1118A}"/>
          </ac:spMkLst>
        </pc:spChg>
      </pc:sldChg>
      <pc:sldChg chg="del">
        <pc:chgData name="Riccardo Berta" userId="c8694f89-bba4-4576-b0a8-456619ca5a8c" providerId="ADAL" clId="{A8290FA7-622A-D149-8650-9DF3F18680D5}" dt="2022-07-18T11:39:58.451" v="27" actId="2696"/>
        <pc:sldMkLst>
          <pc:docMk/>
          <pc:sldMk cId="3102138681" sldId="263"/>
        </pc:sldMkLst>
        <pc:spChg chg="add mod">
          <ac:chgData name="Riccardo Berta" userId="c8694f89-bba4-4576-b0a8-456619ca5a8c" providerId="ADAL" clId="{A8290FA7-622A-D149-8650-9DF3F18680D5}" dt="2022-07-27T13:25:04.866" v="2759" actId="113"/>
          <ac:spMkLst>
            <pc:docMk/>
            <pc:sldMk cId="3102138681" sldId="263"/>
            <ac:spMk id="4" creationId="{F4D09BBD-B357-6547-1869-C5A2382FCC8B}"/>
          </ac:spMkLst>
        </pc:spChg>
        <pc:spChg chg="add del mod">
          <ac:chgData name="Riccardo Berta" userId="c8694f89-bba4-4576-b0a8-456619ca5a8c" providerId="ADAL" clId="{A8290FA7-622A-D149-8650-9DF3F18680D5}" dt="2022-07-27T11:15:39.262" v="2505" actId="478"/>
          <ac:spMkLst>
            <pc:docMk/>
            <pc:sldMk cId="3102138681" sldId="263"/>
            <ac:spMk id="5" creationId="{23AC3424-715D-3F08-932D-C2CF108A7059}"/>
          </ac:spMkLst>
        </pc:spChg>
        <pc:spChg chg="add mod">
          <ac:chgData name="Riccardo Berta" userId="c8694f89-bba4-4576-b0a8-456619ca5a8c" providerId="ADAL" clId="{A8290FA7-622A-D149-8650-9DF3F18680D5}" dt="2022-07-27T11:16:53.879" v="2519" actId="1076"/>
          <ac:spMkLst>
            <pc:docMk/>
            <pc:sldMk cId="3102138681" sldId="263"/>
            <ac:spMk id="6" creationId="{E6A53417-994D-A7A5-6B3C-BE4F99893522}"/>
          </ac:spMkLst>
        </pc:spChg>
        <pc:spChg chg="add mod">
          <ac:chgData name="Riccardo Berta" userId="c8694f89-bba4-4576-b0a8-456619ca5a8c" providerId="ADAL" clId="{A8290FA7-622A-D149-8650-9DF3F18680D5}" dt="2022-07-27T11:16:53.879" v="2519" actId="1076"/>
          <ac:spMkLst>
            <pc:docMk/>
            <pc:sldMk cId="3102138681" sldId="263"/>
            <ac:spMk id="7" creationId="{A40D36EA-EE11-0232-DF5A-70C2463FA6D7}"/>
          </ac:spMkLst>
        </pc:spChg>
        <pc:spChg chg="mod">
          <ac:chgData name="Riccardo Berta" userId="c8694f89-bba4-4576-b0a8-456619ca5a8c" providerId="ADAL" clId="{A8290FA7-622A-D149-8650-9DF3F18680D5}" dt="2022-07-27T10:48:03.941" v="2323" actId="20577"/>
          <ac:spMkLst>
            <pc:docMk/>
            <pc:sldMk cId="3102138681" sldId="263"/>
            <ac:spMk id="83" creationId="{00000000-0000-0000-0000-000000000000}"/>
          </ac:spMkLst>
        </pc:spChg>
        <pc:spChg chg="mod">
          <ac:chgData name="Riccardo Berta" userId="c8694f89-bba4-4576-b0a8-456619ca5a8c" providerId="ADAL" clId="{A8290FA7-622A-D149-8650-9DF3F18680D5}" dt="2022-07-27T10:48:06.788" v="2324" actId="20577"/>
          <ac:spMkLst>
            <pc:docMk/>
            <pc:sldMk cId="3102138681" sldId="263"/>
            <ac:spMk id="84" creationId="{00000000-0000-0000-0000-000000000000}"/>
          </ac:spMkLst>
        </pc:spChg>
        <pc:grpChg chg="add del mod">
          <ac:chgData name="Riccardo Berta" userId="c8694f89-bba4-4576-b0a8-456619ca5a8c" providerId="ADAL" clId="{A8290FA7-622A-D149-8650-9DF3F18680D5}" dt="2022-07-27T11:18:00.757" v="2523" actId="478"/>
          <ac:grpSpMkLst>
            <pc:docMk/>
            <pc:sldMk cId="3102138681" sldId="263"/>
            <ac:grpSpMk id="8" creationId="{197E1684-FF9E-2244-C365-B25FF288C192}"/>
          </ac:grpSpMkLst>
        </pc:grpChg>
        <pc:picChg chg="del">
          <ac:chgData name="Riccardo Berta" userId="c8694f89-bba4-4576-b0a8-456619ca5a8c" providerId="ADAL" clId="{A8290FA7-622A-D149-8650-9DF3F18680D5}" dt="2022-07-27T10:43:13.465" v="2245" actId="478"/>
          <ac:picMkLst>
            <pc:docMk/>
            <pc:sldMk cId="3102138681" sldId="263"/>
            <ac:picMk id="2" creationId="{DE7BB65F-08A4-B6D2-CED9-F0FFBD5CDBF9}"/>
          </ac:picMkLst>
        </pc:picChg>
        <pc:picChg chg="del">
          <ac:chgData name="Riccardo Berta" userId="c8694f89-bba4-4576-b0a8-456619ca5a8c" providerId="ADAL" clId="{A8290FA7-622A-D149-8650-9DF3F18680D5}" dt="2022-07-27T10:43:13.005" v="2244" actId="478"/>
          <ac:picMkLst>
            <pc:docMk/>
            <pc:sldMk cId="3102138681" sldId="263"/>
            <ac:picMk id="3" creationId="{8F10188F-1192-CC5C-9229-6680F9B1F8A4}"/>
          </ac:picMkLst>
        </pc:picChg>
        <pc:picChg chg="add mod">
          <ac:chgData name="Riccardo Berta" userId="c8694f89-bba4-4576-b0a8-456619ca5a8c" providerId="ADAL" clId="{A8290FA7-622A-D149-8650-9DF3F18680D5}" dt="2022-07-27T13:24:53.552" v="2751" actId="1076"/>
          <ac:picMkLst>
            <pc:docMk/>
            <pc:sldMk cId="3102138681" sldId="263"/>
            <ac:picMk id="10" creationId="{0E81828B-E89F-25E9-3F87-0F05B85C6E21}"/>
          </ac:picMkLst>
        </pc:picChg>
        <pc:picChg chg="add mod">
          <ac:chgData name="Riccardo Berta" userId="c8694f89-bba4-4576-b0a8-456619ca5a8c" providerId="ADAL" clId="{A8290FA7-622A-D149-8650-9DF3F18680D5}" dt="2022-07-27T11:16:53.879" v="2519" actId="1076"/>
          <ac:picMkLst>
            <pc:docMk/>
            <pc:sldMk cId="3102138681" sldId="263"/>
            <ac:picMk id="2050" creationId="{A53CAF74-1BDF-FAC7-6840-B2596884FF7F}"/>
          </ac:picMkLst>
        </pc:picChg>
      </pc:sldChg>
      <pc:sldChg chg="addSp modSp add del mod">
        <pc:chgData name="Riccardo Berta" userId="c8694f89-bba4-4576-b0a8-456619ca5a8c" providerId="ADAL" clId="{A8290FA7-622A-D149-8650-9DF3F18680D5}" dt="2022-07-27T10:42:20.886" v="2231" actId="2696"/>
        <pc:sldMkLst>
          <pc:docMk/>
          <pc:sldMk cId="3911169705" sldId="263"/>
        </pc:sldMkLst>
        <pc:spChg chg="mod">
          <ac:chgData name="Riccardo Berta" userId="c8694f89-bba4-4576-b0a8-456619ca5a8c" providerId="ADAL" clId="{A8290FA7-622A-D149-8650-9DF3F18680D5}" dt="2022-07-27T10:33:15.496" v="2048" actId="20577"/>
          <ac:spMkLst>
            <pc:docMk/>
            <pc:sldMk cId="3911169705" sldId="263"/>
            <ac:spMk id="83" creationId="{00000000-0000-0000-0000-000000000000}"/>
          </ac:spMkLst>
        </pc:spChg>
        <pc:spChg chg="mod">
          <ac:chgData name="Riccardo Berta" userId="c8694f89-bba4-4576-b0a8-456619ca5a8c" providerId="ADAL" clId="{A8290FA7-622A-D149-8650-9DF3F18680D5}" dt="2022-07-27T10:34:05.441" v="2067" actId="20577"/>
          <ac:spMkLst>
            <pc:docMk/>
            <pc:sldMk cId="3911169705" sldId="263"/>
            <ac:spMk id="84" creationId="{00000000-0000-0000-0000-000000000000}"/>
          </ac:spMkLst>
        </pc:spChg>
        <pc:picChg chg="add mod">
          <ac:chgData name="Riccardo Berta" userId="c8694f89-bba4-4576-b0a8-456619ca5a8c" providerId="ADAL" clId="{A8290FA7-622A-D149-8650-9DF3F18680D5}" dt="2022-07-27T10:33:53.682" v="2062" actId="14100"/>
          <ac:picMkLst>
            <pc:docMk/>
            <pc:sldMk cId="3911169705" sldId="263"/>
            <ac:picMk id="2" creationId="{D4B2A0E7-4B4D-E6BD-CA2B-E156742EB348}"/>
          </ac:picMkLst>
        </pc:picChg>
        <pc:picChg chg="add mod">
          <ac:chgData name="Riccardo Berta" userId="c8694f89-bba4-4576-b0a8-456619ca5a8c" providerId="ADAL" clId="{A8290FA7-622A-D149-8650-9DF3F18680D5}" dt="2022-07-27T10:34:01.183" v="2064" actId="1076"/>
          <ac:picMkLst>
            <pc:docMk/>
            <pc:sldMk cId="3911169705" sldId="263"/>
            <ac:picMk id="3" creationId="{DB1314C3-2E54-D0A9-2C2E-0B14369A70D5}"/>
          </ac:picMkLst>
        </pc:picChg>
      </pc:sldChg>
      <pc:sldChg chg="del">
        <pc:chgData name="Riccardo Berta" userId="c8694f89-bba4-4576-b0a8-456619ca5a8c" providerId="ADAL" clId="{A8290FA7-622A-D149-8650-9DF3F18680D5}" dt="2022-07-18T11:39:58.616" v="28" actId="2696"/>
        <pc:sldMkLst>
          <pc:docMk/>
          <pc:sldMk cId="2113557187" sldId="264"/>
        </pc:sldMkLst>
        <pc:spChg chg="add del">
          <ac:chgData name="Riccardo Berta" userId="c8694f89-bba4-4576-b0a8-456619ca5a8c" providerId="ADAL" clId="{A8290FA7-622A-D149-8650-9DF3F18680D5}" dt="2022-07-27T11:59:11.727" v="2638" actId="478"/>
          <ac:spMkLst>
            <pc:docMk/>
            <pc:sldMk cId="2113557187" sldId="264"/>
            <ac:spMk id="3" creationId="{BC1FDF23-921F-5E18-9CFF-ACCFCF450821}"/>
          </ac:spMkLst>
        </pc:spChg>
        <pc:spChg chg="mod">
          <ac:chgData name="Riccardo Berta" userId="c8694f89-bba4-4576-b0a8-456619ca5a8c" providerId="ADAL" clId="{A8290FA7-622A-D149-8650-9DF3F18680D5}" dt="2022-07-27T11:59:29.324" v="2645" actId="5793"/>
          <ac:spMkLst>
            <pc:docMk/>
            <pc:sldMk cId="2113557187" sldId="264"/>
            <ac:spMk id="4" creationId="{F4D09BBD-B357-6547-1869-C5A2382FCC8B}"/>
          </ac:spMkLst>
        </pc:spChg>
        <pc:spChg chg="add del">
          <ac:chgData name="Riccardo Berta" userId="c8694f89-bba4-4576-b0a8-456619ca5a8c" providerId="ADAL" clId="{A8290FA7-622A-D149-8650-9DF3F18680D5}" dt="2022-07-27T11:59:15.052" v="2640" actId="478"/>
          <ac:spMkLst>
            <pc:docMk/>
            <pc:sldMk cId="2113557187" sldId="264"/>
            <ac:spMk id="6" creationId="{2CCFB366-8A7D-5E7E-B99E-3A97CFF1730F}"/>
          </ac:spMkLst>
        </pc:spChg>
        <pc:picChg chg="del">
          <ac:chgData name="Riccardo Berta" userId="c8694f89-bba4-4576-b0a8-456619ca5a8c" providerId="ADAL" clId="{A8290FA7-622A-D149-8650-9DF3F18680D5}" dt="2022-07-27T11:59:09.596" v="2636" actId="478"/>
          <ac:picMkLst>
            <pc:docMk/>
            <pc:sldMk cId="2113557187" sldId="264"/>
            <ac:picMk id="10" creationId="{0E81828B-E89F-25E9-3F87-0F05B85C6E21}"/>
          </ac:picMkLst>
        </pc:picChg>
        <pc:picChg chg="add mod">
          <ac:chgData name="Riccardo Berta" userId="c8694f89-bba4-4576-b0a8-456619ca5a8c" providerId="ADAL" clId="{A8290FA7-622A-D149-8650-9DF3F18680D5}" dt="2022-07-27T13:22:18.527" v="2647" actId="14100"/>
          <ac:picMkLst>
            <pc:docMk/>
            <pc:sldMk cId="2113557187" sldId="264"/>
            <ac:picMk id="3074" creationId="{9CA02893-40B1-CBA3-7B52-7B9773D440DD}"/>
          </ac:picMkLst>
        </pc:picChg>
      </pc:sldChg>
      <pc:sldChg chg="del">
        <pc:chgData name="Riccardo Berta" userId="c8694f89-bba4-4576-b0a8-456619ca5a8c" providerId="ADAL" clId="{A8290FA7-622A-D149-8650-9DF3F18680D5}" dt="2022-07-18T11:39:58.749" v="29" actId="2696"/>
        <pc:sldMkLst>
          <pc:docMk/>
          <pc:sldMk cId="2045385232" sldId="265"/>
        </pc:sldMkLst>
        <pc:spChg chg="mod">
          <ac:chgData name="Riccardo Berta" userId="c8694f89-bba4-4576-b0a8-456619ca5a8c" providerId="ADAL" clId="{A8290FA7-622A-D149-8650-9DF3F18680D5}" dt="2022-07-27T13:28:40.287" v="2835" actId="20577"/>
          <ac:spMkLst>
            <pc:docMk/>
            <pc:sldMk cId="2045385232" sldId="265"/>
            <ac:spMk id="2" creationId="{7ACF5050-2FE7-D51A-3B42-49745B74F8BD}"/>
          </ac:spMkLst>
        </pc:spChg>
        <pc:spChg chg="mod">
          <ac:chgData name="Riccardo Berta" userId="c8694f89-bba4-4576-b0a8-456619ca5a8c" providerId="ADAL" clId="{A8290FA7-622A-D149-8650-9DF3F18680D5}" dt="2022-07-27T13:34:43.252" v="2978" actId="20577"/>
          <ac:spMkLst>
            <pc:docMk/>
            <pc:sldMk cId="2045385232" sldId="265"/>
            <ac:spMk id="3" creationId="{443CA410-E246-EACE-351E-80C846A06F66}"/>
          </ac:spMkLst>
        </pc:spChg>
        <pc:picChg chg="add mod">
          <ac:chgData name="Riccardo Berta" userId="c8694f89-bba4-4576-b0a8-456619ca5a8c" providerId="ADAL" clId="{A8290FA7-622A-D149-8650-9DF3F18680D5}" dt="2022-07-27T13:29:04.301" v="2839" actId="1076"/>
          <ac:picMkLst>
            <pc:docMk/>
            <pc:sldMk cId="2045385232" sldId="265"/>
            <ac:picMk id="5" creationId="{6F2A372C-E4F3-6EB3-7011-0A41077F7959}"/>
          </ac:picMkLst>
        </pc:picChg>
      </pc:sldChg>
      <pc:sldChg chg="del">
        <pc:chgData name="Riccardo Berta" userId="c8694f89-bba4-4576-b0a8-456619ca5a8c" providerId="ADAL" clId="{A8290FA7-622A-D149-8650-9DF3F18680D5}" dt="2022-07-18T11:39:58.869" v="30" actId="2696"/>
        <pc:sldMkLst>
          <pc:docMk/>
          <pc:sldMk cId="4181844165" sldId="266"/>
        </pc:sldMkLst>
      </pc:sldChg>
      <pc:sldChg chg="del">
        <pc:chgData name="Riccardo Berta" userId="c8694f89-bba4-4576-b0a8-456619ca5a8c" providerId="ADAL" clId="{A8290FA7-622A-D149-8650-9DF3F18680D5}" dt="2022-07-18T11:39:59.035" v="31" actId="2696"/>
        <pc:sldMkLst>
          <pc:docMk/>
          <pc:sldMk cId="216455838" sldId="267"/>
        </pc:sldMkLst>
      </pc:sldChg>
      <pc:sldChg chg="del">
        <pc:chgData name="Riccardo Berta" userId="c8694f89-bba4-4576-b0a8-456619ca5a8c" providerId="ADAL" clId="{A8290FA7-622A-D149-8650-9DF3F18680D5}" dt="2022-07-18T11:39:59.202" v="32" actId="2696"/>
        <pc:sldMkLst>
          <pc:docMk/>
          <pc:sldMk cId="3471997037" sldId="269"/>
        </pc:sldMkLst>
      </pc:sldChg>
      <pc:sldChg chg="del">
        <pc:chgData name="Riccardo Berta" userId="c8694f89-bba4-4576-b0a8-456619ca5a8c" providerId="ADAL" clId="{A8290FA7-622A-D149-8650-9DF3F18680D5}" dt="2022-07-18T11:39:59.363" v="33" actId="2696"/>
        <pc:sldMkLst>
          <pc:docMk/>
          <pc:sldMk cId="3130917410" sldId="270"/>
        </pc:sldMkLst>
      </pc:sldChg>
      <pc:sldChg chg="del">
        <pc:chgData name="Riccardo Berta" userId="c8694f89-bba4-4576-b0a8-456619ca5a8c" providerId="ADAL" clId="{A8290FA7-622A-D149-8650-9DF3F18680D5}" dt="2022-07-18T11:39:59.502" v="34" actId="2696"/>
        <pc:sldMkLst>
          <pc:docMk/>
          <pc:sldMk cId="2266699268" sldId="271"/>
        </pc:sldMkLst>
      </pc:sldChg>
      <pc:sldChg chg="del">
        <pc:chgData name="Riccardo Berta" userId="c8694f89-bba4-4576-b0a8-456619ca5a8c" providerId="ADAL" clId="{A8290FA7-622A-D149-8650-9DF3F18680D5}" dt="2022-07-18T11:40:00.091" v="38" actId="2696"/>
        <pc:sldMkLst>
          <pc:docMk/>
          <pc:sldMk cId="993270251" sldId="272"/>
        </pc:sldMkLst>
      </pc:sldChg>
      <pc:sldChg chg="del">
        <pc:chgData name="Riccardo Berta" userId="c8694f89-bba4-4576-b0a8-456619ca5a8c" providerId="ADAL" clId="{A8290FA7-622A-D149-8650-9DF3F18680D5}" dt="2022-07-18T11:39:59.623" v="35" actId="2696"/>
        <pc:sldMkLst>
          <pc:docMk/>
          <pc:sldMk cId="3843819371" sldId="273"/>
        </pc:sldMkLst>
      </pc:sldChg>
      <pc:sldChg chg="del">
        <pc:chgData name="Riccardo Berta" userId="c8694f89-bba4-4576-b0a8-456619ca5a8c" providerId="ADAL" clId="{A8290FA7-622A-D149-8650-9DF3F18680D5}" dt="2022-07-18T11:39:59.806" v="36" actId="2696"/>
        <pc:sldMkLst>
          <pc:docMk/>
          <pc:sldMk cId="3084049364" sldId="274"/>
        </pc:sldMkLst>
      </pc:sldChg>
      <pc:sldChg chg="del">
        <pc:chgData name="Riccardo Berta" userId="c8694f89-bba4-4576-b0a8-456619ca5a8c" providerId="ADAL" clId="{A8290FA7-622A-D149-8650-9DF3F18680D5}" dt="2022-07-18T11:39:59.937" v="37" actId="2696"/>
        <pc:sldMkLst>
          <pc:docMk/>
          <pc:sldMk cId="284781631" sldId="275"/>
        </pc:sldMkLst>
      </pc:sldChg>
      <pc:sldMasterChg chg="modSp mod delSldLayout modSldLayout">
        <pc:chgData name="Riccardo Berta" userId="c8694f89-bba4-4576-b0a8-456619ca5a8c" providerId="ADAL" clId="{A8290FA7-622A-D149-8650-9DF3F18680D5}" dt="2022-07-27T08:45:00.853" v="1135" actId="20577"/>
        <pc:sldMasterMkLst>
          <pc:docMk/>
          <pc:sldMasterMk cId="0" sldId="2147483659"/>
        </pc:sldMasterMkLst>
        <pc:spChg chg="mod">
          <ac:chgData name="Riccardo Berta" userId="c8694f89-bba4-4576-b0a8-456619ca5a8c" providerId="ADAL" clId="{A8290FA7-622A-D149-8650-9DF3F18680D5}" dt="2022-07-27T08:45:00.853" v="1135" actId="20577"/>
          <ac:spMkLst>
            <pc:docMk/>
            <pc:sldMasterMk cId="0" sldId="2147483659"/>
            <ac:spMk id="7" creationId="{00000000-0000-0000-0000-000000000000}"/>
          </ac:spMkLst>
        </pc:spChg>
        <pc:sldLayoutChg chg="del">
          <pc:chgData name="Riccardo Berta" userId="c8694f89-bba4-4576-b0a8-456619ca5a8c" providerId="ADAL" clId="{A8290FA7-622A-D149-8650-9DF3F18680D5}" dt="2022-07-27T07:48:28.832" v="223" actId="2696"/>
          <pc:sldLayoutMkLst>
            <pc:docMk/>
            <pc:sldMasterMk cId="0" sldId="2147483659"/>
            <pc:sldLayoutMk cId="0" sldId="2147483649"/>
          </pc:sldLayoutMkLst>
        </pc:sldLayoutChg>
        <pc:sldLayoutChg chg="delSp">
          <pc:chgData name="Riccardo Berta" userId="c8694f89-bba4-4576-b0a8-456619ca5a8c" providerId="ADAL" clId="{A8290FA7-622A-D149-8650-9DF3F18680D5}" dt="2022-07-27T08:44:23.725" v="1124"/>
          <pc:sldLayoutMkLst>
            <pc:docMk/>
            <pc:sldMasterMk cId="0" sldId="2147483659"/>
            <pc:sldLayoutMk cId="0" sldId="2147483650"/>
          </pc:sldLayoutMkLst>
          <pc:spChg chg="del">
            <ac:chgData name="Riccardo Berta" userId="c8694f89-bba4-4576-b0a8-456619ca5a8c" providerId="ADAL" clId="{A8290FA7-622A-D149-8650-9DF3F18680D5}" dt="2022-07-27T08:44:23.725" v="1124"/>
            <ac:spMkLst>
              <pc:docMk/>
              <pc:sldMasterMk cId="0" sldId="2147483659"/>
              <pc:sldLayoutMk cId="0" sldId="2147483650"/>
              <ac:spMk id="22" creationId="{00000000-0000-0000-0000-000000000000}"/>
            </ac:spMkLst>
          </pc:spChg>
        </pc:sldLayoutChg>
      </pc:sldMasterChg>
    </pc:docChg>
  </pc:docChgLst>
  <pc:docChgLst>
    <pc:chgData name="Riccardo Berta" userId="c8694f89-bba4-4576-b0a8-456619ca5a8c" providerId="ADAL" clId="{BB313934-00E8-AF43-88F0-EEB6DAC44355}"/>
    <pc:docChg chg="custSel delSld modSld">
      <pc:chgData name="Riccardo Berta" userId="c8694f89-bba4-4576-b0a8-456619ca5a8c" providerId="ADAL" clId="{BB313934-00E8-AF43-88F0-EEB6DAC44355}" dt="2022-12-16T09:21:47.859" v="45" actId="478"/>
      <pc:docMkLst>
        <pc:docMk/>
      </pc:docMkLst>
      <pc:sldChg chg="modSp mod">
        <pc:chgData name="Riccardo Berta" userId="c8694f89-bba4-4576-b0a8-456619ca5a8c" providerId="ADAL" clId="{BB313934-00E8-AF43-88F0-EEB6DAC44355}" dt="2022-12-16T09:21:16.231" v="3" actId="20577"/>
        <pc:sldMkLst>
          <pc:docMk/>
          <pc:sldMk cId="0" sldId="256"/>
        </pc:sldMkLst>
        <pc:spChg chg="mod">
          <ac:chgData name="Riccardo Berta" userId="c8694f89-bba4-4576-b0a8-456619ca5a8c" providerId="ADAL" clId="{BB313934-00E8-AF43-88F0-EEB6DAC44355}" dt="2022-12-16T09:21:16.231" v="3" actId="20577"/>
          <ac:spMkLst>
            <pc:docMk/>
            <pc:sldMk cId="0" sldId="256"/>
            <ac:spMk id="62" creationId="{00000000-0000-0000-0000-000000000000}"/>
          </ac:spMkLst>
        </pc:spChg>
      </pc:sldChg>
      <pc:sldChg chg="modSp mod">
        <pc:chgData name="Riccardo Berta" userId="c8694f89-bba4-4576-b0a8-456619ca5a8c" providerId="ADAL" clId="{BB313934-00E8-AF43-88F0-EEB6DAC44355}" dt="2022-12-16T09:21:20.500" v="7" actId="20577"/>
        <pc:sldMkLst>
          <pc:docMk/>
          <pc:sldMk cId="0" sldId="264"/>
        </pc:sldMkLst>
        <pc:spChg chg="mod">
          <ac:chgData name="Riccardo Berta" userId="c8694f89-bba4-4576-b0a8-456619ca5a8c" providerId="ADAL" clId="{BB313934-00E8-AF43-88F0-EEB6DAC44355}" dt="2022-12-16T09:21:20.500" v="7" actId="20577"/>
          <ac:spMkLst>
            <pc:docMk/>
            <pc:sldMk cId="0" sldId="264"/>
            <ac:spMk id="84" creationId="{00000000-0000-0000-0000-000000000000}"/>
          </ac:spMkLst>
        </pc:spChg>
      </pc:sldChg>
      <pc:sldChg chg="modSp mod">
        <pc:chgData name="Riccardo Berta" userId="c8694f89-bba4-4576-b0a8-456619ca5a8c" providerId="ADAL" clId="{BB313934-00E8-AF43-88F0-EEB6DAC44355}" dt="2022-12-16T09:21:28.592" v="15" actId="20577"/>
        <pc:sldMkLst>
          <pc:docMk/>
          <pc:sldMk cId="2056707301" sldId="265"/>
        </pc:sldMkLst>
        <pc:spChg chg="mod">
          <ac:chgData name="Riccardo Berta" userId="c8694f89-bba4-4576-b0a8-456619ca5a8c" providerId="ADAL" clId="{BB313934-00E8-AF43-88F0-EEB6DAC44355}" dt="2022-12-16T09:21:25.378" v="11" actId="20577"/>
          <ac:spMkLst>
            <pc:docMk/>
            <pc:sldMk cId="2056707301" sldId="265"/>
            <ac:spMk id="83" creationId="{00000000-0000-0000-0000-000000000000}"/>
          </ac:spMkLst>
        </pc:spChg>
        <pc:spChg chg="mod">
          <ac:chgData name="Riccardo Berta" userId="c8694f89-bba4-4576-b0a8-456619ca5a8c" providerId="ADAL" clId="{BB313934-00E8-AF43-88F0-EEB6DAC44355}" dt="2022-12-16T09:21:28.592" v="15" actId="20577"/>
          <ac:spMkLst>
            <pc:docMk/>
            <pc:sldMk cId="2056707301" sldId="265"/>
            <ac:spMk id="84" creationId="{00000000-0000-0000-0000-000000000000}"/>
          </ac:spMkLst>
        </pc:spChg>
      </pc:sldChg>
      <pc:sldChg chg="del">
        <pc:chgData name="Riccardo Berta" userId="c8694f89-bba4-4576-b0a8-456619ca5a8c" providerId="ADAL" clId="{BB313934-00E8-AF43-88F0-EEB6DAC44355}" dt="2022-12-16T09:21:30.388" v="16" actId="2696"/>
        <pc:sldMkLst>
          <pc:docMk/>
          <pc:sldMk cId="1146853789" sldId="266"/>
        </pc:sldMkLst>
      </pc:sldChg>
      <pc:sldChg chg="del">
        <pc:chgData name="Riccardo Berta" userId="c8694f89-bba4-4576-b0a8-456619ca5a8c" providerId="ADAL" clId="{BB313934-00E8-AF43-88F0-EEB6DAC44355}" dt="2022-12-16T09:21:30.903" v="18" actId="2696"/>
        <pc:sldMkLst>
          <pc:docMk/>
          <pc:sldMk cId="3383656126" sldId="267"/>
        </pc:sldMkLst>
      </pc:sldChg>
      <pc:sldChg chg="del">
        <pc:chgData name="Riccardo Berta" userId="c8694f89-bba4-4576-b0a8-456619ca5a8c" providerId="ADAL" clId="{BB313934-00E8-AF43-88F0-EEB6DAC44355}" dt="2022-12-16T09:21:31.210" v="19" actId="2696"/>
        <pc:sldMkLst>
          <pc:docMk/>
          <pc:sldMk cId="4001677473" sldId="268"/>
        </pc:sldMkLst>
      </pc:sldChg>
      <pc:sldChg chg="del">
        <pc:chgData name="Riccardo Berta" userId="c8694f89-bba4-4576-b0a8-456619ca5a8c" providerId="ADAL" clId="{BB313934-00E8-AF43-88F0-EEB6DAC44355}" dt="2022-12-16T09:21:31.738" v="20" actId="2696"/>
        <pc:sldMkLst>
          <pc:docMk/>
          <pc:sldMk cId="3775027952" sldId="269"/>
        </pc:sldMkLst>
      </pc:sldChg>
      <pc:sldChg chg="del">
        <pc:chgData name="Riccardo Berta" userId="c8694f89-bba4-4576-b0a8-456619ca5a8c" providerId="ADAL" clId="{BB313934-00E8-AF43-88F0-EEB6DAC44355}" dt="2022-12-16T09:21:32.055" v="21" actId="2696"/>
        <pc:sldMkLst>
          <pc:docMk/>
          <pc:sldMk cId="1310310143" sldId="270"/>
        </pc:sldMkLst>
      </pc:sldChg>
      <pc:sldChg chg="del">
        <pc:chgData name="Riccardo Berta" userId="c8694f89-bba4-4576-b0a8-456619ca5a8c" providerId="ADAL" clId="{BB313934-00E8-AF43-88F0-EEB6DAC44355}" dt="2022-12-16T09:21:33.897" v="27" actId="2696"/>
        <pc:sldMkLst>
          <pc:docMk/>
          <pc:sldMk cId="3840907075" sldId="271"/>
        </pc:sldMkLst>
      </pc:sldChg>
      <pc:sldChg chg="del">
        <pc:chgData name="Riccardo Berta" userId="c8694f89-bba4-4576-b0a8-456619ca5a8c" providerId="ADAL" clId="{BB313934-00E8-AF43-88F0-EEB6DAC44355}" dt="2022-12-16T09:21:30.708" v="17" actId="2696"/>
        <pc:sldMkLst>
          <pc:docMk/>
          <pc:sldMk cId="3791912446" sldId="272"/>
        </pc:sldMkLst>
      </pc:sldChg>
      <pc:sldChg chg="del">
        <pc:chgData name="Riccardo Berta" userId="c8694f89-bba4-4576-b0a8-456619ca5a8c" providerId="ADAL" clId="{BB313934-00E8-AF43-88F0-EEB6DAC44355}" dt="2022-12-16T09:21:32.345" v="22" actId="2696"/>
        <pc:sldMkLst>
          <pc:docMk/>
          <pc:sldMk cId="80569211" sldId="273"/>
        </pc:sldMkLst>
      </pc:sldChg>
      <pc:sldChg chg="del">
        <pc:chgData name="Riccardo Berta" userId="c8694f89-bba4-4576-b0a8-456619ca5a8c" providerId="ADAL" clId="{BB313934-00E8-AF43-88F0-EEB6DAC44355}" dt="2022-12-16T09:21:32.660" v="23" actId="2696"/>
        <pc:sldMkLst>
          <pc:docMk/>
          <pc:sldMk cId="411550242" sldId="274"/>
        </pc:sldMkLst>
      </pc:sldChg>
      <pc:sldChg chg="del">
        <pc:chgData name="Riccardo Berta" userId="c8694f89-bba4-4576-b0a8-456619ca5a8c" providerId="ADAL" clId="{BB313934-00E8-AF43-88F0-EEB6DAC44355}" dt="2022-12-16T09:21:33.024" v="24" actId="2696"/>
        <pc:sldMkLst>
          <pc:docMk/>
          <pc:sldMk cId="1497503087" sldId="275"/>
        </pc:sldMkLst>
      </pc:sldChg>
      <pc:sldChg chg="del">
        <pc:chgData name="Riccardo Berta" userId="c8694f89-bba4-4576-b0a8-456619ca5a8c" providerId="ADAL" clId="{BB313934-00E8-AF43-88F0-EEB6DAC44355}" dt="2022-12-16T09:21:33.372" v="25" actId="2696"/>
        <pc:sldMkLst>
          <pc:docMk/>
          <pc:sldMk cId="189339524" sldId="276"/>
        </pc:sldMkLst>
      </pc:sldChg>
      <pc:sldChg chg="del">
        <pc:chgData name="Riccardo Berta" userId="c8694f89-bba4-4576-b0a8-456619ca5a8c" providerId="ADAL" clId="{BB313934-00E8-AF43-88F0-EEB6DAC44355}" dt="2022-12-16T09:21:33.661" v="26" actId="2696"/>
        <pc:sldMkLst>
          <pc:docMk/>
          <pc:sldMk cId="3867073266" sldId="277"/>
        </pc:sldMkLst>
      </pc:sldChg>
      <pc:sldChg chg="del">
        <pc:chgData name="Riccardo Berta" userId="c8694f89-bba4-4576-b0a8-456619ca5a8c" providerId="ADAL" clId="{BB313934-00E8-AF43-88F0-EEB6DAC44355}" dt="2022-12-16T09:21:38.937" v="38" actId="2696"/>
        <pc:sldMkLst>
          <pc:docMk/>
          <pc:sldMk cId="2178928758" sldId="278"/>
        </pc:sldMkLst>
      </pc:sldChg>
      <pc:sldChg chg="del">
        <pc:chgData name="Riccardo Berta" userId="c8694f89-bba4-4576-b0a8-456619ca5a8c" providerId="ADAL" clId="{BB313934-00E8-AF43-88F0-EEB6DAC44355}" dt="2022-12-16T09:21:38.412" v="37" actId="2696"/>
        <pc:sldMkLst>
          <pc:docMk/>
          <pc:sldMk cId="2509645545" sldId="279"/>
        </pc:sldMkLst>
      </pc:sldChg>
      <pc:sldChg chg="delSp modSp mod">
        <pc:chgData name="Riccardo Berta" userId="c8694f89-bba4-4576-b0a8-456619ca5a8c" providerId="ADAL" clId="{BB313934-00E8-AF43-88F0-EEB6DAC44355}" dt="2022-12-16T09:21:47.859" v="45" actId="478"/>
        <pc:sldMkLst>
          <pc:docMk/>
          <pc:sldMk cId="1073505695" sldId="280"/>
        </pc:sldMkLst>
        <pc:spChg chg="mod">
          <ac:chgData name="Riccardo Berta" userId="c8694f89-bba4-4576-b0a8-456619ca5a8c" providerId="ADAL" clId="{BB313934-00E8-AF43-88F0-EEB6DAC44355}" dt="2022-12-16T09:21:46.794" v="44" actId="20577"/>
          <ac:spMkLst>
            <pc:docMk/>
            <pc:sldMk cId="1073505695" sldId="280"/>
            <ac:spMk id="84" creationId="{00000000-0000-0000-0000-000000000000}"/>
          </ac:spMkLst>
        </pc:spChg>
        <pc:picChg chg="del">
          <ac:chgData name="Riccardo Berta" userId="c8694f89-bba4-4576-b0a8-456619ca5a8c" providerId="ADAL" clId="{BB313934-00E8-AF43-88F0-EEB6DAC44355}" dt="2022-12-16T09:21:43.888" v="43" actId="478"/>
          <ac:picMkLst>
            <pc:docMk/>
            <pc:sldMk cId="1073505695" sldId="280"/>
            <ac:picMk id="3" creationId="{FA939A29-95AA-C12B-A415-81D0BA373123}"/>
          </ac:picMkLst>
        </pc:picChg>
        <pc:picChg chg="del">
          <ac:chgData name="Riccardo Berta" userId="c8694f89-bba4-4576-b0a8-456619ca5a8c" providerId="ADAL" clId="{BB313934-00E8-AF43-88F0-EEB6DAC44355}" dt="2022-12-16T09:21:47.859" v="45" actId="478"/>
          <ac:picMkLst>
            <pc:docMk/>
            <pc:sldMk cId="1073505695" sldId="280"/>
            <ac:picMk id="5" creationId="{05C16011-9F8D-F647-EAC6-509C6AA49CC3}"/>
          </ac:picMkLst>
        </pc:picChg>
      </pc:sldChg>
      <pc:sldChg chg="del">
        <pc:chgData name="Riccardo Berta" userId="c8694f89-bba4-4576-b0a8-456619ca5a8c" providerId="ADAL" clId="{BB313934-00E8-AF43-88F0-EEB6DAC44355}" dt="2022-12-16T09:21:34.582" v="28" actId="2696"/>
        <pc:sldMkLst>
          <pc:docMk/>
          <pc:sldMk cId="3158693030" sldId="284"/>
        </pc:sldMkLst>
      </pc:sldChg>
      <pc:sldChg chg="del">
        <pc:chgData name="Riccardo Berta" userId="c8694f89-bba4-4576-b0a8-456619ca5a8c" providerId="ADAL" clId="{BB313934-00E8-AF43-88F0-EEB6DAC44355}" dt="2022-12-16T09:21:34.868" v="29" actId="2696"/>
        <pc:sldMkLst>
          <pc:docMk/>
          <pc:sldMk cId="2315955737" sldId="285"/>
        </pc:sldMkLst>
      </pc:sldChg>
      <pc:sldChg chg="del">
        <pc:chgData name="Riccardo Berta" userId="c8694f89-bba4-4576-b0a8-456619ca5a8c" providerId="ADAL" clId="{BB313934-00E8-AF43-88F0-EEB6DAC44355}" dt="2022-12-16T09:21:35.088" v="30" actId="2696"/>
        <pc:sldMkLst>
          <pc:docMk/>
          <pc:sldMk cId="2279489737" sldId="286"/>
        </pc:sldMkLst>
      </pc:sldChg>
      <pc:sldChg chg="del">
        <pc:chgData name="Riccardo Berta" userId="c8694f89-bba4-4576-b0a8-456619ca5a8c" providerId="ADAL" clId="{BB313934-00E8-AF43-88F0-EEB6DAC44355}" dt="2022-12-16T09:21:35.918" v="32" actId="2696"/>
        <pc:sldMkLst>
          <pc:docMk/>
          <pc:sldMk cId="4193766810" sldId="287"/>
        </pc:sldMkLst>
      </pc:sldChg>
      <pc:sldChg chg="del">
        <pc:chgData name="Riccardo Berta" userId="c8694f89-bba4-4576-b0a8-456619ca5a8c" providerId="ADAL" clId="{BB313934-00E8-AF43-88F0-EEB6DAC44355}" dt="2022-12-16T09:21:36.362" v="33" actId="2696"/>
        <pc:sldMkLst>
          <pc:docMk/>
          <pc:sldMk cId="3981929228" sldId="288"/>
        </pc:sldMkLst>
      </pc:sldChg>
      <pc:sldChg chg="del">
        <pc:chgData name="Riccardo Berta" userId="c8694f89-bba4-4576-b0a8-456619ca5a8c" providerId="ADAL" clId="{BB313934-00E8-AF43-88F0-EEB6DAC44355}" dt="2022-12-16T09:21:37.252" v="34" actId="2696"/>
        <pc:sldMkLst>
          <pc:docMk/>
          <pc:sldMk cId="4281954021" sldId="289"/>
        </pc:sldMkLst>
      </pc:sldChg>
      <pc:sldChg chg="del">
        <pc:chgData name="Riccardo Berta" userId="c8694f89-bba4-4576-b0a8-456619ca5a8c" providerId="ADAL" clId="{BB313934-00E8-AF43-88F0-EEB6DAC44355}" dt="2022-12-16T09:21:37.523" v="35" actId="2696"/>
        <pc:sldMkLst>
          <pc:docMk/>
          <pc:sldMk cId="342907949" sldId="290"/>
        </pc:sldMkLst>
      </pc:sldChg>
      <pc:sldChg chg="del">
        <pc:chgData name="Riccardo Berta" userId="c8694f89-bba4-4576-b0a8-456619ca5a8c" providerId="ADAL" clId="{BB313934-00E8-AF43-88F0-EEB6DAC44355}" dt="2022-12-16T09:21:37.868" v="36" actId="2696"/>
        <pc:sldMkLst>
          <pc:docMk/>
          <pc:sldMk cId="1120693371" sldId="292"/>
        </pc:sldMkLst>
      </pc:sldChg>
      <pc:sldChg chg="del">
        <pc:chgData name="Riccardo Berta" userId="c8694f89-bba4-4576-b0a8-456619ca5a8c" providerId="ADAL" clId="{BB313934-00E8-AF43-88F0-EEB6DAC44355}" dt="2022-12-16T09:21:35.541" v="31" actId="2696"/>
        <pc:sldMkLst>
          <pc:docMk/>
          <pc:sldMk cId="3495919440" sldId="293"/>
        </pc:sldMkLst>
      </pc:sldChg>
    </pc:docChg>
  </pc:docChgLst>
  <pc:docChgLst>
    <pc:chgData name="Riccardo Berta" userId="c8694f89-bba4-4576-b0a8-456619ca5a8c" providerId="ADAL" clId="{285D91C1-4BF4-0841-A283-B28F698AE366}"/>
    <pc:docChg chg="custSel addSld modSld">
      <pc:chgData name="Riccardo Berta" userId="c8694f89-bba4-4576-b0a8-456619ca5a8c" providerId="ADAL" clId="{285D91C1-4BF4-0841-A283-B28F698AE366}" dt="2022-08-26T17:01:29.210" v="222" actId="20577"/>
      <pc:docMkLst>
        <pc:docMk/>
      </pc:docMkLst>
      <pc:sldChg chg="addSp delSp modSp add mod">
        <pc:chgData name="Riccardo Berta" userId="c8694f89-bba4-4576-b0a8-456619ca5a8c" providerId="ADAL" clId="{285D91C1-4BF4-0841-A283-B28F698AE366}" dt="2022-08-26T17:01:29.210" v="222" actId="20577"/>
        <pc:sldMkLst>
          <pc:docMk/>
          <pc:sldMk cId="1388305878" sldId="277"/>
        </pc:sldMkLst>
        <pc:spChg chg="mod">
          <ac:chgData name="Riccardo Berta" userId="c8694f89-bba4-4576-b0a8-456619ca5a8c" providerId="ADAL" clId="{285D91C1-4BF4-0841-A283-B28F698AE366}" dt="2022-08-26T11:06:53.297" v="2" actId="20577"/>
          <ac:spMkLst>
            <pc:docMk/>
            <pc:sldMk cId="1388305878" sldId="277"/>
            <ac:spMk id="83" creationId="{00000000-0000-0000-0000-000000000000}"/>
          </ac:spMkLst>
        </pc:spChg>
        <pc:spChg chg="mod">
          <ac:chgData name="Riccardo Berta" userId="c8694f89-bba4-4576-b0a8-456619ca5a8c" providerId="ADAL" clId="{285D91C1-4BF4-0841-A283-B28F698AE366}" dt="2022-08-26T17:01:29.210" v="222" actId="20577"/>
          <ac:spMkLst>
            <pc:docMk/>
            <pc:sldMk cId="1388305878" sldId="277"/>
            <ac:spMk id="84" creationId="{00000000-0000-0000-0000-000000000000}"/>
          </ac:spMkLst>
        </pc:spChg>
        <pc:picChg chg="add mod">
          <ac:chgData name="Riccardo Berta" userId="c8694f89-bba4-4576-b0a8-456619ca5a8c" providerId="ADAL" clId="{285D91C1-4BF4-0841-A283-B28F698AE366}" dt="2022-08-26T11:13:04.169" v="129" actId="1035"/>
          <ac:picMkLst>
            <pc:docMk/>
            <pc:sldMk cId="1388305878" sldId="277"/>
            <ac:picMk id="3" creationId="{94F1A503-7FFE-557A-BCB0-DC1D9F0CDB3C}"/>
          </ac:picMkLst>
        </pc:picChg>
        <pc:picChg chg="del">
          <ac:chgData name="Riccardo Berta" userId="c8694f89-bba4-4576-b0a8-456619ca5a8c" providerId="ADAL" clId="{285D91C1-4BF4-0841-A283-B28F698AE366}" dt="2022-08-26T11:06:59.121" v="7" actId="478"/>
          <ac:picMkLst>
            <pc:docMk/>
            <pc:sldMk cId="1388305878" sldId="277"/>
            <ac:picMk id="4" creationId="{B37C8976-E86A-4EAB-21EA-45CA6D160B6E}"/>
          </ac:picMkLst>
        </pc:picChg>
        <pc:picChg chg="add mod">
          <ac:chgData name="Riccardo Berta" userId="c8694f89-bba4-4576-b0a8-456619ca5a8c" providerId="ADAL" clId="{285D91C1-4BF4-0841-A283-B28F698AE366}" dt="2022-08-26T11:13:15.479" v="133" actId="1035"/>
          <ac:picMkLst>
            <pc:docMk/>
            <pc:sldMk cId="1388305878" sldId="277"/>
            <ac:picMk id="6" creationId="{55622F76-3F69-85DA-DB04-2F9FA718C471}"/>
          </ac:picMkLst>
        </pc:picChg>
      </pc:sldChg>
      <pc:sldChg chg="addSp delSp modSp add mod">
        <pc:chgData name="Riccardo Berta" userId="c8694f89-bba4-4576-b0a8-456619ca5a8c" providerId="ADAL" clId="{285D91C1-4BF4-0841-A283-B28F698AE366}" dt="2022-08-26T17:01:19.085" v="220" actId="1076"/>
        <pc:sldMkLst>
          <pc:docMk/>
          <pc:sldMk cId="2276488042" sldId="278"/>
        </pc:sldMkLst>
        <pc:spChg chg="mod">
          <ac:chgData name="Riccardo Berta" userId="c8694f89-bba4-4576-b0a8-456619ca5a8c" providerId="ADAL" clId="{285D91C1-4BF4-0841-A283-B28F698AE366}" dt="2022-08-26T11:13:29.102" v="137" actId="20577"/>
          <ac:spMkLst>
            <pc:docMk/>
            <pc:sldMk cId="2276488042" sldId="278"/>
            <ac:spMk id="83" creationId="{00000000-0000-0000-0000-000000000000}"/>
          </ac:spMkLst>
        </pc:spChg>
        <pc:spChg chg="mod">
          <ac:chgData name="Riccardo Berta" userId="c8694f89-bba4-4576-b0a8-456619ca5a8c" providerId="ADAL" clId="{285D91C1-4BF4-0841-A283-B28F698AE366}" dt="2022-08-26T11:21:06.057" v="217" actId="20577"/>
          <ac:spMkLst>
            <pc:docMk/>
            <pc:sldMk cId="2276488042" sldId="278"/>
            <ac:spMk id="84" creationId="{00000000-0000-0000-0000-000000000000}"/>
          </ac:spMkLst>
        </pc:spChg>
        <pc:picChg chg="del">
          <ac:chgData name="Riccardo Berta" userId="c8694f89-bba4-4576-b0a8-456619ca5a8c" providerId="ADAL" clId="{285D91C1-4BF4-0841-A283-B28F698AE366}" dt="2022-08-26T11:15:29.168" v="157" actId="478"/>
          <ac:picMkLst>
            <pc:docMk/>
            <pc:sldMk cId="2276488042" sldId="278"/>
            <ac:picMk id="3" creationId="{94F1A503-7FFE-557A-BCB0-DC1D9F0CDB3C}"/>
          </ac:picMkLst>
        </pc:picChg>
        <pc:picChg chg="add del mod">
          <ac:chgData name="Riccardo Berta" userId="c8694f89-bba4-4576-b0a8-456619ca5a8c" providerId="ADAL" clId="{285D91C1-4BF4-0841-A283-B28F698AE366}" dt="2022-08-26T11:17:51.407" v="196" actId="478"/>
          <ac:picMkLst>
            <pc:docMk/>
            <pc:sldMk cId="2276488042" sldId="278"/>
            <ac:picMk id="4" creationId="{60504E6C-6A9E-9C37-40B0-D19295DDEEC3}"/>
          </ac:picMkLst>
        </pc:picChg>
        <pc:picChg chg="del">
          <ac:chgData name="Riccardo Berta" userId="c8694f89-bba4-4576-b0a8-456619ca5a8c" providerId="ADAL" clId="{285D91C1-4BF4-0841-A283-B28F698AE366}" dt="2022-08-26T11:15:30.021" v="158" actId="478"/>
          <ac:picMkLst>
            <pc:docMk/>
            <pc:sldMk cId="2276488042" sldId="278"/>
            <ac:picMk id="6" creationId="{55622F76-3F69-85DA-DB04-2F9FA718C471}"/>
          </ac:picMkLst>
        </pc:picChg>
        <pc:picChg chg="add mod">
          <ac:chgData name="Riccardo Berta" userId="c8694f89-bba4-4576-b0a8-456619ca5a8c" providerId="ADAL" clId="{285D91C1-4BF4-0841-A283-B28F698AE366}" dt="2022-08-26T17:01:19.085" v="220" actId="1076"/>
          <ac:picMkLst>
            <pc:docMk/>
            <pc:sldMk cId="2276488042" sldId="278"/>
            <ac:picMk id="7" creationId="{12A38CB3-9C82-D386-6AEC-F799DFDA4DBA}"/>
          </ac:picMkLst>
        </pc:picChg>
      </pc:sldChg>
    </pc:docChg>
  </pc:docChgLst>
  <pc:docChgLst>
    <pc:chgData name="Riccardo Berta" userId="c8694f89-bba4-4576-b0a8-456619ca5a8c" providerId="ADAL" clId="{24B12AB0-45C3-AF48-839F-E0B604097501}"/>
    <pc:docChg chg="undo redo custSel addSld delSld modSld">
      <pc:chgData name="Riccardo Berta" userId="c8694f89-bba4-4576-b0a8-456619ca5a8c" providerId="ADAL" clId="{24B12AB0-45C3-AF48-839F-E0B604097501}" dt="2023-03-14T16:16:33.091" v="5535" actId="404"/>
      <pc:docMkLst>
        <pc:docMk/>
      </pc:docMkLst>
      <pc:sldChg chg="modSp mod">
        <pc:chgData name="Riccardo Berta" userId="c8694f89-bba4-4576-b0a8-456619ca5a8c" providerId="ADAL" clId="{24B12AB0-45C3-AF48-839F-E0B604097501}" dt="2023-02-24T16:46:31.174" v="16" actId="20577"/>
        <pc:sldMkLst>
          <pc:docMk/>
          <pc:sldMk cId="0" sldId="256"/>
        </pc:sldMkLst>
        <pc:spChg chg="mod">
          <ac:chgData name="Riccardo Berta" userId="c8694f89-bba4-4576-b0a8-456619ca5a8c" providerId="ADAL" clId="{24B12AB0-45C3-AF48-839F-E0B604097501}" dt="2023-02-24T16:46:31.174" v="16" actId="20577"/>
          <ac:spMkLst>
            <pc:docMk/>
            <pc:sldMk cId="0" sldId="256"/>
            <ac:spMk id="62" creationId="{00000000-0000-0000-0000-000000000000}"/>
          </ac:spMkLst>
        </pc:spChg>
      </pc:sldChg>
      <pc:sldChg chg="modSp mod">
        <pc:chgData name="Riccardo Berta" userId="c8694f89-bba4-4576-b0a8-456619ca5a8c" providerId="ADAL" clId="{24B12AB0-45C3-AF48-839F-E0B604097501}" dt="2023-03-14T15:56:59.682" v="5284"/>
        <pc:sldMkLst>
          <pc:docMk/>
          <pc:sldMk cId="0" sldId="264"/>
        </pc:sldMkLst>
        <pc:spChg chg="mod">
          <ac:chgData name="Riccardo Berta" userId="c8694f89-bba4-4576-b0a8-456619ca5a8c" providerId="ADAL" clId="{24B12AB0-45C3-AF48-839F-E0B604097501}" dt="2023-02-24T16:46:35.588" v="22" actId="20577"/>
          <ac:spMkLst>
            <pc:docMk/>
            <pc:sldMk cId="0" sldId="264"/>
            <ac:spMk id="83" creationId="{00000000-0000-0000-0000-000000000000}"/>
          </ac:spMkLst>
        </pc:spChg>
        <pc:spChg chg="mod">
          <ac:chgData name="Riccardo Berta" userId="c8694f89-bba4-4576-b0a8-456619ca5a8c" providerId="ADAL" clId="{24B12AB0-45C3-AF48-839F-E0B604097501}" dt="2023-03-14T15:56:59.682" v="5284"/>
          <ac:spMkLst>
            <pc:docMk/>
            <pc:sldMk cId="0" sldId="264"/>
            <ac:spMk id="84" creationId="{00000000-0000-0000-0000-000000000000}"/>
          </ac:spMkLst>
        </pc:spChg>
      </pc:sldChg>
      <pc:sldChg chg="modSp mod">
        <pc:chgData name="Riccardo Berta" userId="c8694f89-bba4-4576-b0a8-456619ca5a8c" providerId="ADAL" clId="{24B12AB0-45C3-AF48-839F-E0B604097501}" dt="2023-03-01T06:29:14.940" v="254" actId="20577"/>
        <pc:sldMkLst>
          <pc:docMk/>
          <pc:sldMk cId="2056707301" sldId="265"/>
        </pc:sldMkLst>
        <pc:spChg chg="mod">
          <ac:chgData name="Riccardo Berta" userId="c8694f89-bba4-4576-b0a8-456619ca5a8c" providerId="ADAL" clId="{24B12AB0-45C3-AF48-839F-E0B604097501}" dt="2023-02-27T15:28:04.001" v="101" actId="20577"/>
          <ac:spMkLst>
            <pc:docMk/>
            <pc:sldMk cId="2056707301" sldId="265"/>
            <ac:spMk id="83" creationId="{00000000-0000-0000-0000-000000000000}"/>
          </ac:spMkLst>
        </pc:spChg>
        <pc:spChg chg="mod">
          <ac:chgData name="Riccardo Berta" userId="c8694f89-bba4-4576-b0a8-456619ca5a8c" providerId="ADAL" clId="{24B12AB0-45C3-AF48-839F-E0B604097501}" dt="2023-03-01T06:29:14.940" v="254" actId="20577"/>
          <ac:spMkLst>
            <pc:docMk/>
            <pc:sldMk cId="2056707301" sldId="265"/>
            <ac:spMk id="84" creationId="{00000000-0000-0000-0000-000000000000}"/>
          </ac:spMkLst>
        </pc:spChg>
      </pc:sldChg>
      <pc:sldChg chg="modSp mod">
        <pc:chgData name="Riccardo Berta" userId="c8694f89-bba4-4576-b0a8-456619ca5a8c" providerId="ADAL" clId="{24B12AB0-45C3-AF48-839F-E0B604097501}" dt="2023-03-14T16:16:33.091" v="5535" actId="404"/>
        <pc:sldMkLst>
          <pc:docMk/>
          <pc:sldMk cId="1073505695" sldId="280"/>
        </pc:sldMkLst>
        <pc:spChg chg="mod">
          <ac:chgData name="Riccardo Berta" userId="c8694f89-bba4-4576-b0a8-456619ca5a8c" providerId="ADAL" clId="{24B12AB0-45C3-AF48-839F-E0B604097501}" dt="2023-03-14T16:16:33.091" v="5535" actId="404"/>
          <ac:spMkLst>
            <pc:docMk/>
            <pc:sldMk cId="1073505695" sldId="280"/>
            <ac:spMk id="84" creationId="{00000000-0000-0000-0000-000000000000}"/>
          </ac:spMkLst>
        </pc:spChg>
      </pc:sldChg>
      <pc:sldChg chg="addSp modSp add mod">
        <pc:chgData name="Riccardo Berta" userId="c8694f89-bba4-4576-b0a8-456619ca5a8c" providerId="ADAL" clId="{24B12AB0-45C3-AF48-839F-E0B604097501}" dt="2023-03-01T06:48:01.037" v="712" actId="20577"/>
        <pc:sldMkLst>
          <pc:docMk/>
          <pc:sldMk cId="3698834646" sldId="281"/>
        </pc:sldMkLst>
        <pc:spChg chg="mod">
          <ac:chgData name="Riccardo Berta" userId="c8694f89-bba4-4576-b0a8-456619ca5a8c" providerId="ADAL" clId="{24B12AB0-45C3-AF48-839F-E0B604097501}" dt="2023-03-01T06:47:41.900" v="694" actId="20577"/>
          <ac:spMkLst>
            <pc:docMk/>
            <pc:sldMk cId="3698834646" sldId="281"/>
            <ac:spMk id="83" creationId="{00000000-0000-0000-0000-000000000000}"/>
          </ac:spMkLst>
        </pc:spChg>
        <pc:spChg chg="mod">
          <ac:chgData name="Riccardo Berta" userId="c8694f89-bba4-4576-b0a8-456619ca5a8c" providerId="ADAL" clId="{24B12AB0-45C3-AF48-839F-E0B604097501}" dt="2023-03-01T06:48:01.037" v="712" actId="20577"/>
          <ac:spMkLst>
            <pc:docMk/>
            <pc:sldMk cId="3698834646" sldId="281"/>
            <ac:spMk id="84" creationId="{00000000-0000-0000-0000-000000000000}"/>
          </ac:spMkLst>
        </pc:spChg>
        <pc:picChg chg="add mod">
          <ac:chgData name="Riccardo Berta" userId="c8694f89-bba4-4576-b0a8-456619ca5a8c" providerId="ADAL" clId="{24B12AB0-45C3-AF48-839F-E0B604097501}" dt="2023-03-01T06:37:19.959" v="624" actId="1035"/>
          <ac:picMkLst>
            <pc:docMk/>
            <pc:sldMk cId="3698834646" sldId="281"/>
            <ac:picMk id="3" creationId="{F6A6B538-AF42-44E6-AA2D-5A50643C9044}"/>
          </ac:picMkLst>
        </pc:picChg>
      </pc:sldChg>
      <pc:sldChg chg="addSp modSp add mod">
        <pc:chgData name="Riccardo Berta" userId="c8694f89-bba4-4576-b0a8-456619ca5a8c" providerId="ADAL" clId="{24B12AB0-45C3-AF48-839F-E0B604097501}" dt="2023-03-01T16:55:29.352" v="1042" actId="1076"/>
        <pc:sldMkLst>
          <pc:docMk/>
          <pc:sldMk cId="3473188108" sldId="282"/>
        </pc:sldMkLst>
        <pc:spChg chg="mod">
          <ac:chgData name="Riccardo Berta" userId="c8694f89-bba4-4576-b0a8-456619ca5a8c" providerId="ADAL" clId="{24B12AB0-45C3-AF48-839F-E0B604097501}" dt="2023-03-01T16:49:31.709" v="932" actId="20577"/>
          <ac:spMkLst>
            <pc:docMk/>
            <pc:sldMk cId="3473188108" sldId="282"/>
            <ac:spMk id="83" creationId="{00000000-0000-0000-0000-000000000000}"/>
          </ac:spMkLst>
        </pc:spChg>
        <pc:spChg chg="mod">
          <ac:chgData name="Riccardo Berta" userId="c8694f89-bba4-4576-b0a8-456619ca5a8c" providerId="ADAL" clId="{24B12AB0-45C3-AF48-839F-E0B604097501}" dt="2023-03-01T16:50:18.901" v="979" actId="20577"/>
          <ac:spMkLst>
            <pc:docMk/>
            <pc:sldMk cId="3473188108" sldId="282"/>
            <ac:spMk id="84" creationId="{00000000-0000-0000-0000-000000000000}"/>
          </ac:spMkLst>
        </pc:spChg>
        <pc:picChg chg="add mod">
          <ac:chgData name="Riccardo Berta" userId="c8694f89-bba4-4576-b0a8-456619ca5a8c" providerId="ADAL" clId="{24B12AB0-45C3-AF48-839F-E0B604097501}" dt="2023-03-01T16:50:17.695" v="978" actId="1076"/>
          <ac:picMkLst>
            <pc:docMk/>
            <pc:sldMk cId="3473188108" sldId="282"/>
            <ac:picMk id="3" creationId="{72983C9F-261D-63C6-46DC-E27ADCD0EA97}"/>
          </ac:picMkLst>
        </pc:picChg>
        <pc:picChg chg="add mod">
          <ac:chgData name="Riccardo Berta" userId="c8694f89-bba4-4576-b0a8-456619ca5a8c" providerId="ADAL" clId="{24B12AB0-45C3-AF48-839F-E0B604097501}" dt="2023-03-01T16:55:29.352" v="1042" actId="1076"/>
          <ac:picMkLst>
            <pc:docMk/>
            <pc:sldMk cId="3473188108" sldId="282"/>
            <ac:picMk id="5" creationId="{A82E0ABD-6320-48BB-223E-96B0B04C1095}"/>
          </ac:picMkLst>
        </pc:picChg>
      </pc:sldChg>
      <pc:sldChg chg="addSp modSp add mod">
        <pc:chgData name="Riccardo Berta" userId="c8694f89-bba4-4576-b0a8-456619ca5a8c" providerId="ADAL" clId="{24B12AB0-45C3-AF48-839F-E0B604097501}" dt="2023-03-01T16:55:46.978" v="1044" actId="1076"/>
        <pc:sldMkLst>
          <pc:docMk/>
          <pc:sldMk cId="3764836484" sldId="283"/>
        </pc:sldMkLst>
        <pc:spChg chg="mod">
          <ac:chgData name="Riccardo Berta" userId="c8694f89-bba4-4576-b0a8-456619ca5a8c" providerId="ADAL" clId="{24B12AB0-45C3-AF48-839F-E0B604097501}" dt="2023-03-01T16:50:57.446" v="999" actId="20577"/>
          <ac:spMkLst>
            <pc:docMk/>
            <pc:sldMk cId="3764836484" sldId="283"/>
            <ac:spMk id="83" creationId="{00000000-0000-0000-0000-000000000000}"/>
          </ac:spMkLst>
        </pc:spChg>
        <pc:spChg chg="mod">
          <ac:chgData name="Riccardo Berta" userId="c8694f89-bba4-4576-b0a8-456619ca5a8c" providerId="ADAL" clId="{24B12AB0-45C3-AF48-839F-E0B604097501}" dt="2023-03-01T16:55:15.924" v="1038" actId="1036"/>
          <ac:spMkLst>
            <pc:docMk/>
            <pc:sldMk cId="3764836484" sldId="283"/>
            <ac:spMk id="84" creationId="{00000000-0000-0000-0000-000000000000}"/>
          </ac:spMkLst>
        </pc:spChg>
        <pc:picChg chg="add mod">
          <ac:chgData name="Riccardo Berta" userId="c8694f89-bba4-4576-b0a8-456619ca5a8c" providerId="ADAL" clId="{24B12AB0-45C3-AF48-839F-E0B604097501}" dt="2023-03-01T16:55:17.431" v="1041" actId="1036"/>
          <ac:picMkLst>
            <pc:docMk/>
            <pc:sldMk cId="3764836484" sldId="283"/>
            <ac:picMk id="3" creationId="{8B6EBA04-48EC-795E-CDA5-EDE5ED2D66ED}"/>
          </ac:picMkLst>
        </pc:picChg>
        <pc:picChg chg="add mod">
          <ac:chgData name="Riccardo Berta" userId="c8694f89-bba4-4576-b0a8-456619ca5a8c" providerId="ADAL" clId="{24B12AB0-45C3-AF48-839F-E0B604097501}" dt="2023-03-01T16:55:46.978" v="1044" actId="1076"/>
          <ac:picMkLst>
            <pc:docMk/>
            <pc:sldMk cId="3764836484" sldId="283"/>
            <ac:picMk id="5" creationId="{92AA2171-9741-C862-0DC6-83F74C5282DA}"/>
          </ac:picMkLst>
        </pc:picChg>
      </pc:sldChg>
      <pc:sldChg chg="addSp delSp modSp add mod">
        <pc:chgData name="Riccardo Berta" userId="c8694f89-bba4-4576-b0a8-456619ca5a8c" providerId="ADAL" clId="{24B12AB0-45C3-AF48-839F-E0B604097501}" dt="2023-03-02T16:22:43.906" v="2178" actId="20577"/>
        <pc:sldMkLst>
          <pc:docMk/>
          <pc:sldMk cId="3780014650" sldId="284"/>
        </pc:sldMkLst>
        <pc:spChg chg="add mod">
          <ac:chgData name="Riccardo Berta" userId="c8694f89-bba4-4576-b0a8-456619ca5a8c" providerId="ADAL" clId="{24B12AB0-45C3-AF48-839F-E0B604097501}" dt="2023-03-02T16:20:45.026" v="2173" actId="164"/>
          <ac:spMkLst>
            <pc:docMk/>
            <pc:sldMk cId="3780014650" sldId="284"/>
            <ac:spMk id="6" creationId="{893AA55B-D191-C37B-23E1-864DEA704179}"/>
          </ac:spMkLst>
        </pc:spChg>
        <pc:spChg chg="mod">
          <ac:chgData name="Riccardo Berta" userId="c8694f89-bba4-4576-b0a8-456619ca5a8c" providerId="ADAL" clId="{24B12AB0-45C3-AF48-839F-E0B604097501}" dt="2023-03-02T09:03:26.512" v="1567" actId="20577"/>
          <ac:spMkLst>
            <pc:docMk/>
            <pc:sldMk cId="3780014650" sldId="284"/>
            <ac:spMk id="83" creationId="{00000000-0000-0000-0000-000000000000}"/>
          </ac:spMkLst>
        </pc:spChg>
        <pc:spChg chg="mod">
          <ac:chgData name="Riccardo Berta" userId="c8694f89-bba4-4576-b0a8-456619ca5a8c" providerId="ADAL" clId="{24B12AB0-45C3-AF48-839F-E0B604097501}" dt="2023-03-02T16:22:43.906" v="2178" actId="20577"/>
          <ac:spMkLst>
            <pc:docMk/>
            <pc:sldMk cId="3780014650" sldId="284"/>
            <ac:spMk id="84" creationId="{00000000-0000-0000-0000-000000000000}"/>
          </ac:spMkLst>
        </pc:spChg>
        <pc:grpChg chg="add mod">
          <ac:chgData name="Riccardo Berta" userId="c8694f89-bba4-4576-b0a8-456619ca5a8c" providerId="ADAL" clId="{24B12AB0-45C3-AF48-839F-E0B604097501}" dt="2023-03-02T16:20:47.696" v="2177" actId="1036"/>
          <ac:grpSpMkLst>
            <pc:docMk/>
            <pc:sldMk cId="3780014650" sldId="284"/>
            <ac:grpSpMk id="7" creationId="{87657868-18A7-8034-11B9-BB8B11F18960}"/>
          </ac:grpSpMkLst>
        </pc:grpChg>
        <pc:picChg chg="add del mod">
          <ac:chgData name="Riccardo Berta" userId="c8694f89-bba4-4576-b0a8-456619ca5a8c" providerId="ADAL" clId="{24B12AB0-45C3-AF48-839F-E0B604097501}" dt="2023-03-02T08:42:39.110" v="1278" actId="478"/>
          <ac:picMkLst>
            <pc:docMk/>
            <pc:sldMk cId="3780014650" sldId="284"/>
            <ac:picMk id="3" creationId="{026618F0-E202-219B-8777-649408FACE0B}"/>
          </ac:picMkLst>
        </pc:picChg>
        <pc:picChg chg="add mod">
          <ac:chgData name="Riccardo Berta" userId="c8694f89-bba4-4576-b0a8-456619ca5a8c" providerId="ADAL" clId="{24B12AB0-45C3-AF48-839F-E0B604097501}" dt="2023-03-02T16:20:19.959" v="2166" actId="1036"/>
          <ac:picMkLst>
            <pc:docMk/>
            <pc:sldMk cId="3780014650" sldId="284"/>
            <ac:picMk id="3" creationId="{C43FE6C1-25E0-75C1-087B-3B3BA958B9B3}"/>
          </ac:picMkLst>
        </pc:picChg>
        <pc:picChg chg="add mod">
          <ac:chgData name="Riccardo Berta" userId="c8694f89-bba4-4576-b0a8-456619ca5a8c" providerId="ADAL" clId="{24B12AB0-45C3-AF48-839F-E0B604097501}" dt="2023-03-02T16:20:45.026" v="2173" actId="164"/>
          <ac:picMkLst>
            <pc:docMk/>
            <pc:sldMk cId="3780014650" sldId="284"/>
            <ac:picMk id="5" creationId="{97E6CC33-C6CF-A6FD-76BC-86F941E80E1C}"/>
          </ac:picMkLst>
        </pc:picChg>
        <pc:picChg chg="add del mod">
          <ac:chgData name="Riccardo Berta" userId="c8694f89-bba4-4576-b0a8-456619ca5a8c" providerId="ADAL" clId="{24B12AB0-45C3-AF48-839F-E0B604097501}" dt="2023-03-02T16:19:38.987" v="2157" actId="478"/>
          <ac:picMkLst>
            <pc:docMk/>
            <pc:sldMk cId="3780014650" sldId="284"/>
            <ac:picMk id="1026" creationId="{4CAD8CF3-4B03-5C13-74F8-28123FDE2D17}"/>
          </ac:picMkLst>
        </pc:picChg>
      </pc:sldChg>
      <pc:sldChg chg="addSp delSp modSp add del mod">
        <pc:chgData name="Riccardo Berta" userId="c8694f89-bba4-4576-b0a8-456619ca5a8c" providerId="ADAL" clId="{24B12AB0-45C3-AF48-839F-E0B604097501}" dt="2023-03-02T16:29:45.550" v="2330" actId="2696"/>
        <pc:sldMkLst>
          <pc:docMk/>
          <pc:sldMk cId="3634951124" sldId="285"/>
        </pc:sldMkLst>
        <pc:spChg chg="mod">
          <ac:chgData name="Riccardo Berta" userId="c8694f89-bba4-4576-b0a8-456619ca5a8c" providerId="ADAL" clId="{24B12AB0-45C3-AF48-839F-E0B604097501}" dt="2023-03-02T09:03:43.099" v="1590" actId="20577"/>
          <ac:spMkLst>
            <pc:docMk/>
            <pc:sldMk cId="3634951124" sldId="285"/>
            <ac:spMk id="83" creationId="{00000000-0000-0000-0000-000000000000}"/>
          </ac:spMkLst>
        </pc:spChg>
        <pc:spChg chg="mod">
          <ac:chgData name="Riccardo Berta" userId="c8694f89-bba4-4576-b0a8-456619ca5a8c" providerId="ADAL" clId="{24B12AB0-45C3-AF48-839F-E0B604097501}" dt="2023-03-02T09:18:26.500" v="1859" actId="1035"/>
          <ac:spMkLst>
            <pc:docMk/>
            <pc:sldMk cId="3634951124" sldId="285"/>
            <ac:spMk id="84" creationId="{00000000-0000-0000-0000-000000000000}"/>
          </ac:spMkLst>
        </pc:spChg>
        <pc:picChg chg="add del mod">
          <ac:chgData name="Riccardo Berta" userId="c8694f89-bba4-4576-b0a8-456619ca5a8c" providerId="ADAL" clId="{24B12AB0-45C3-AF48-839F-E0B604097501}" dt="2023-03-02T09:16:13.825" v="1664" actId="478"/>
          <ac:picMkLst>
            <pc:docMk/>
            <pc:sldMk cId="3634951124" sldId="285"/>
            <ac:picMk id="3" creationId="{355E2733-3A21-4647-32F6-C0AF09C4E996}"/>
          </ac:picMkLst>
        </pc:picChg>
        <pc:picChg chg="add del mod">
          <ac:chgData name="Riccardo Berta" userId="c8694f89-bba4-4576-b0a8-456619ca5a8c" providerId="ADAL" clId="{24B12AB0-45C3-AF48-839F-E0B604097501}" dt="2023-03-02T09:11:53.903" v="1624" actId="478"/>
          <ac:picMkLst>
            <pc:docMk/>
            <pc:sldMk cId="3634951124" sldId="285"/>
            <ac:picMk id="5" creationId="{382A268B-689F-3848-EC61-B9635420705A}"/>
          </ac:picMkLst>
        </pc:picChg>
        <pc:picChg chg="add mod">
          <ac:chgData name="Riccardo Berta" userId="c8694f89-bba4-4576-b0a8-456619ca5a8c" providerId="ADAL" clId="{24B12AB0-45C3-AF48-839F-E0B604097501}" dt="2023-03-02T09:18:28.996" v="1860" actId="1076"/>
          <ac:picMkLst>
            <pc:docMk/>
            <pc:sldMk cId="3634951124" sldId="285"/>
            <ac:picMk id="7" creationId="{9AAE5814-CBD4-1891-8562-222387B9C8EB}"/>
          </ac:picMkLst>
        </pc:picChg>
        <pc:picChg chg="add mod">
          <ac:chgData name="Riccardo Berta" userId="c8694f89-bba4-4576-b0a8-456619ca5a8c" providerId="ADAL" clId="{24B12AB0-45C3-AF48-839F-E0B604097501}" dt="2023-03-02T09:18:37.575" v="1863" actId="1076"/>
          <ac:picMkLst>
            <pc:docMk/>
            <pc:sldMk cId="3634951124" sldId="285"/>
            <ac:picMk id="9" creationId="{55FA5F1E-274E-CB45-97F3-34662B164C59}"/>
          </ac:picMkLst>
        </pc:picChg>
      </pc:sldChg>
      <pc:sldChg chg="addSp modSp add mod">
        <pc:chgData name="Riccardo Berta" userId="c8694f89-bba4-4576-b0a8-456619ca5a8c" providerId="ADAL" clId="{24B12AB0-45C3-AF48-839F-E0B604097501}" dt="2023-03-02T16:55:30.431" v="2846" actId="1036"/>
        <pc:sldMkLst>
          <pc:docMk/>
          <pc:sldMk cId="1332231744" sldId="286"/>
        </pc:sldMkLst>
        <pc:spChg chg="mod">
          <ac:chgData name="Riccardo Berta" userId="c8694f89-bba4-4576-b0a8-456619ca5a8c" providerId="ADAL" clId="{24B12AB0-45C3-AF48-839F-E0B604097501}" dt="2023-03-02T09:15:20.686" v="1663" actId="20577"/>
          <ac:spMkLst>
            <pc:docMk/>
            <pc:sldMk cId="1332231744" sldId="286"/>
            <ac:spMk id="83" creationId="{00000000-0000-0000-0000-000000000000}"/>
          </ac:spMkLst>
        </pc:spChg>
        <pc:spChg chg="mod">
          <ac:chgData name="Riccardo Berta" userId="c8694f89-bba4-4576-b0a8-456619ca5a8c" providerId="ADAL" clId="{24B12AB0-45C3-AF48-839F-E0B604097501}" dt="2023-03-02T16:55:28.079" v="2843" actId="20577"/>
          <ac:spMkLst>
            <pc:docMk/>
            <pc:sldMk cId="1332231744" sldId="286"/>
            <ac:spMk id="84" creationId="{00000000-0000-0000-0000-000000000000}"/>
          </ac:spMkLst>
        </pc:spChg>
        <pc:picChg chg="add mod">
          <ac:chgData name="Riccardo Berta" userId="c8694f89-bba4-4576-b0a8-456619ca5a8c" providerId="ADAL" clId="{24B12AB0-45C3-AF48-839F-E0B604097501}" dt="2023-03-02T16:55:30.431" v="2846" actId="1036"/>
          <ac:picMkLst>
            <pc:docMk/>
            <pc:sldMk cId="1332231744" sldId="286"/>
            <ac:picMk id="3" creationId="{76A51850-95DC-6B2B-5770-BB50C9D10640}"/>
          </ac:picMkLst>
        </pc:picChg>
      </pc:sldChg>
      <pc:sldChg chg="addSp delSp modSp add mod">
        <pc:chgData name="Riccardo Berta" userId="c8694f89-bba4-4576-b0a8-456619ca5a8c" providerId="ADAL" clId="{24B12AB0-45C3-AF48-839F-E0B604097501}" dt="2023-03-10T14:50:43.413" v="3042" actId="20577"/>
        <pc:sldMkLst>
          <pc:docMk/>
          <pc:sldMk cId="1156739402" sldId="287"/>
        </pc:sldMkLst>
        <pc:spChg chg="add del mod">
          <ac:chgData name="Riccardo Berta" userId="c8694f89-bba4-4576-b0a8-456619ca5a8c" providerId="ADAL" clId="{24B12AB0-45C3-AF48-839F-E0B604097501}" dt="2023-03-02T17:57:45.433" v="2877" actId="478"/>
          <ac:spMkLst>
            <pc:docMk/>
            <pc:sldMk cId="1156739402" sldId="287"/>
            <ac:spMk id="2" creationId="{23DF8998-D8D8-BB94-F2E7-BC532BE538F9}"/>
          </ac:spMkLst>
        </pc:spChg>
        <pc:spChg chg="add del mod">
          <ac:chgData name="Riccardo Berta" userId="c8694f89-bba4-4576-b0a8-456619ca5a8c" providerId="ADAL" clId="{24B12AB0-45C3-AF48-839F-E0B604097501}" dt="2023-03-02T17:59:52.985" v="2885" actId="478"/>
          <ac:spMkLst>
            <pc:docMk/>
            <pc:sldMk cId="1156739402" sldId="287"/>
            <ac:spMk id="3" creationId="{B2C72F36-30D5-7556-4F8F-ED25D2F6FC53}"/>
          </ac:spMkLst>
        </pc:spChg>
        <pc:spChg chg="add mod">
          <ac:chgData name="Riccardo Berta" userId="c8694f89-bba4-4576-b0a8-456619ca5a8c" providerId="ADAL" clId="{24B12AB0-45C3-AF48-839F-E0B604097501}" dt="2023-03-02T18:02:56.197" v="2954" actId="164"/>
          <ac:spMkLst>
            <pc:docMk/>
            <pc:sldMk cId="1156739402" sldId="287"/>
            <ac:spMk id="4" creationId="{E455AAD2-AE41-AAD6-7E65-C991D796BF70}"/>
          </ac:spMkLst>
        </pc:spChg>
        <pc:spChg chg="add mod">
          <ac:chgData name="Riccardo Berta" userId="c8694f89-bba4-4576-b0a8-456619ca5a8c" providerId="ADAL" clId="{24B12AB0-45C3-AF48-839F-E0B604097501}" dt="2023-03-02T18:02:56.197" v="2954" actId="164"/>
          <ac:spMkLst>
            <pc:docMk/>
            <pc:sldMk cId="1156739402" sldId="287"/>
            <ac:spMk id="5" creationId="{1AC4849A-29DC-FBA4-8234-D6C54C08DA62}"/>
          </ac:spMkLst>
        </pc:spChg>
        <pc:spChg chg="add mod">
          <ac:chgData name="Riccardo Berta" userId="c8694f89-bba4-4576-b0a8-456619ca5a8c" providerId="ADAL" clId="{24B12AB0-45C3-AF48-839F-E0B604097501}" dt="2023-03-02T18:02:56.197" v="2954" actId="164"/>
          <ac:spMkLst>
            <pc:docMk/>
            <pc:sldMk cId="1156739402" sldId="287"/>
            <ac:spMk id="6" creationId="{C5AFC564-50DB-1D69-2DF0-98358A55807A}"/>
          </ac:spMkLst>
        </pc:spChg>
        <pc:spChg chg="add mod">
          <ac:chgData name="Riccardo Berta" userId="c8694f89-bba4-4576-b0a8-456619ca5a8c" providerId="ADAL" clId="{24B12AB0-45C3-AF48-839F-E0B604097501}" dt="2023-03-03T06:17:46.203" v="2980" actId="478"/>
          <ac:spMkLst>
            <pc:docMk/>
            <pc:sldMk cId="1156739402" sldId="287"/>
            <ac:spMk id="8" creationId="{C338D702-0D03-5245-A5FD-4ECB89B5EB28}"/>
          </ac:spMkLst>
        </pc:spChg>
        <pc:spChg chg="add mod">
          <ac:chgData name="Riccardo Berta" userId="c8694f89-bba4-4576-b0a8-456619ca5a8c" providerId="ADAL" clId="{24B12AB0-45C3-AF48-839F-E0B604097501}" dt="2023-03-03T06:17:46.203" v="2980" actId="478"/>
          <ac:spMkLst>
            <pc:docMk/>
            <pc:sldMk cId="1156739402" sldId="287"/>
            <ac:spMk id="9" creationId="{62C489E0-83F6-6B20-A61C-40ECCCC2D4C7}"/>
          </ac:spMkLst>
        </pc:spChg>
        <pc:spChg chg="mod">
          <ac:chgData name="Riccardo Berta" userId="c8694f89-bba4-4576-b0a8-456619ca5a8c" providerId="ADAL" clId="{24B12AB0-45C3-AF48-839F-E0B604097501}" dt="2023-03-10T14:50:43.413" v="3042" actId="20577"/>
          <ac:spMkLst>
            <pc:docMk/>
            <pc:sldMk cId="1156739402" sldId="287"/>
            <ac:spMk id="83" creationId="{00000000-0000-0000-0000-000000000000}"/>
          </ac:spMkLst>
        </pc:spChg>
        <pc:spChg chg="mod">
          <ac:chgData name="Riccardo Berta" userId="c8694f89-bba4-4576-b0a8-456619ca5a8c" providerId="ADAL" clId="{24B12AB0-45C3-AF48-839F-E0B604097501}" dt="2023-03-10T14:43:54.125" v="3034" actId="20577"/>
          <ac:spMkLst>
            <pc:docMk/>
            <pc:sldMk cId="1156739402" sldId="287"/>
            <ac:spMk id="84" creationId="{00000000-0000-0000-0000-000000000000}"/>
          </ac:spMkLst>
        </pc:spChg>
        <pc:grpChg chg="add del mod">
          <ac:chgData name="Riccardo Berta" userId="c8694f89-bba4-4576-b0a8-456619ca5a8c" providerId="ADAL" clId="{24B12AB0-45C3-AF48-839F-E0B604097501}" dt="2023-03-02T20:17:55.217" v="2955" actId="478"/>
          <ac:grpSpMkLst>
            <pc:docMk/>
            <pc:sldMk cId="1156739402" sldId="287"/>
            <ac:grpSpMk id="7" creationId="{94B5AAC7-13E9-261E-B248-702691D94139}"/>
          </ac:grpSpMkLst>
        </pc:grpChg>
        <pc:grpChg chg="add del mod">
          <ac:chgData name="Riccardo Berta" userId="c8694f89-bba4-4576-b0a8-456619ca5a8c" providerId="ADAL" clId="{24B12AB0-45C3-AF48-839F-E0B604097501}" dt="2023-03-03T06:17:48.393" v="2981" actId="478"/>
          <ac:grpSpMkLst>
            <pc:docMk/>
            <pc:sldMk cId="1156739402" sldId="287"/>
            <ac:grpSpMk id="10" creationId="{88000ABE-8A20-C03F-FA06-EADE34B954F3}"/>
          </ac:grpSpMkLst>
        </pc:grpChg>
        <pc:picChg chg="add mod">
          <ac:chgData name="Riccardo Berta" userId="c8694f89-bba4-4576-b0a8-456619ca5a8c" providerId="ADAL" clId="{24B12AB0-45C3-AF48-839F-E0B604097501}" dt="2023-03-10T14:43:09.887" v="2994" actId="1076"/>
          <ac:picMkLst>
            <pc:docMk/>
            <pc:sldMk cId="1156739402" sldId="287"/>
            <ac:picMk id="3" creationId="{FEB190B9-828E-F842-8885-5306645F6B3F}"/>
          </ac:picMkLst>
        </pc:picChg>
        <pc:picChg chg="add del">
          <ac:chgData name="Riccardo Berta" userId="c8694f89-bba4-4576-b0a8-456619ca5a8c" providerId="ADAL" clId="{24B12AB0-45C3-AF48-839F-E0B604097501}" dt="2023-03-02T17:59:50.994" v="2884" actId="478"/>
          <ac:picMkLst>
            <pc:docMk/>
            <pc:sldMk cId="1156739402" sldId="287"/>
            <ac:picMk id="5122" creationId="{82154C2D-86E5-CA7D-8B03-FCD64945C730}"/>
          </ac:picMkLst>
        </pc:picChg>
        <pc:picChg chg="add mod">
          <ac:chgData name="Riccardo Berta" userId="c8694f89-bba4-4576-b0a8-456619ca5a8c" providerId="ADAL" clId="{24B12AB0-45C3-AF48-839F-E0B604097501}" dt="2023-03-02T18:02:56.197" v="2954" actId="164"/>
          <ac:picMkLst>
            <pc:docMk/>
            <pc:sldMk cId="1156739402" sldId="287"/>
            <ac:picMk id="5124" creationId="{9F634E01-4B00-25B8-7068-0967E7C42FD2}"/>
          </ac:picMkLst>
        </pc:picChg>
        <pc:picChg chg="add del mod">
          <ac:chgData name="Riccardo Berta" userId="c8694f89-bba4-4576-b0a8-456619ca5a8c" providerId="ADAL" clId="{24B12AB0-45C3-AF48-839F-E0B604097501}" dt="2023-03-03T06:17:46.203" v="2980" actId="478"/>
          <ac:picMkLst>
            <pc:docMk/>
            <pc:sldMk cId="1156739402" sldId="287"/>
            <ac:picMk id="5126" creationId="{97A7BEC1-19D6-4FB1-9832-6424AF039C08}"/>
          </ac:picMkLst>
        </pc:picChg>
      </pc:sldChg>
      <pc:sldChg chg="modSp add mod">
        <pc:chgData name="Riccardo Berta" userId="c8694f89-bba4-4576-b0a8-456619ca5a8c" providerId="ADAL" clId="{24B12AB0-45C3-AF48-839F-E0B604097501}" dt="2023-03-10T14:59:30.248" v="3233" actId="14"/>
        <pc:sldMkLst>
          <pc:docMk/>
          <pc:sldMk cId="1444820580" sldId="288"/>
        </pc:sldMkLst>
        <pc:spChg chg="mod">
          <ac:chgData name="Riccardo Berta" userId="c8694f89-bba4-4576-b0a8-456619ca5a8c" providerId="ADAL" clId="{24B12AB0-45C3-AF48-839F-E0B604097501}" dt="2023-03-10T14:51:01.102" v="3046" actId="20577"/>
          <ac:spMkLst>
            <pc:docMk/>
            <pc:sldMk cId="1444820580" sldId="288"/>
            <ac:spMk id="83" creationId="{00000000-0000-0000-0000-000000000000}"/>
          </ac:spMkLst>
        </pc:spChg>
        <pc:spChg chg="mod">
          <ac:chgData name="Riccardo Berta" userId="c8694f89-bba4-4576-b0a8-456619ca5a8c" providerId="ADAL" clId="{24B12AB0-45C3-AF48-839F-E0B604097501}" dt="2023-03-10T14:59:30.248" v="3233" actId="14"/>
          <ac:spMkLst>
            <pc:docMk/>
            <pc:sldMk cId="1444820580" sldId="288"/>
            <ac:spMk id="84" creationId="{00000000-0000-0000-0000-000000000000}"/>
          </ac:spMkLst>
        </pc:spChg>
      </pc:sldChg>
      <pc:sldChg chg="addSp modSp add mod">
        <pc:chgData name="Riccardo Berta" userId="c8694f89-bba4-4576-b0a8-456619ca5a8c" providerId="ADAL" clId="{24B12AB0-45C3-AF48-839F-E0B604097501}" dt="2023-03-14T06:59:51.478" v="3455" actId="1038"/>
        <pc:sldMkLst>
          <pc:docMk/>
          <pc:sldMk cId="560672995" sldId="289"/>
        </pc:sldMkLst>
        <pc:spChg chg="mod">
          <ac:chgData name="Riccardo Berta" userId="c8694f89-bba4-4576-b0a8-456619ca5a8c" providerId="ADAL" clId="{24B12AB0-45C3-AF48-839F-E0B604097501}" dt="2023-03-10T15:00:56.683" v="3251" actId="20577"/>
          <ac:spMkLst>
            <pc:docMk/>
            <pc:sldMk cId="560672995" sldId="289"/>
            <ac:spMk id="83" creationId="{00000000-0000-0000-0000-000000000000}"/>
          </ac:spMkLst>
        </pc:spChg>
        <pc:spChg chg="mod">
          <ac:chgData name="Riccardo Berta" userId="c8694f89-bba4-4576-b0a8-456619ca5a8c" providerId="ADAL" clId="{24B12AB0-45C3-AF48-839F-E0B604097501}" dt="2023-03-14T06:59:47.653" v="3445" actId="20577"/>
          <ac:spMkLst>
            <pc:docMk/>
            <pc:sldMk cId="560672995" sldId="289"/>
            <ac:spMk id="84" creationId="{00000000-0000-0000-0000-000000000000}"/>
          </ac:spMkLst>
        </pc:spChg>
        <pc:picChg chg="add mod">
          <ac:chgData name="Riccardo Berta" userId="c8694f89-bba4-4576-b0a8-456619ca5a8c" providerId="ADAL" clId="{24B12AB0-45C3-AF48-839F-E0B604097501}" dt="2023-03-14T06:57:16.393" v="3408" actId="1076"/>
          <ac:picMkLst>
            <pc:docMk/>
            <pc:sldMk cId="560672995" sldId="289"/>
            <ac:picMk id="3" creationId="{A4E21912-C9D4-13F1-0F9F-7C469F4F4250}"/>
          </ac:picMkLst>
        </pc:picChg>
        <pc:picChg chg="add mod">
          <ac:chgData name="Riccardo Berta" userId="c8694f89-bba4-4576-b0a8-456619ca5a8c" providerId="ADAL" clId="{24B12AB0-45C3-AF48-839F-E0B604097501}" dt="2023-03-14T06:59:51.478" v="3455" actId="1038"/>
          <ac:picMkLst>
            <pc:docMk/>
            <pc:sldMk cId="560672995" sldId="289"/>
            <ac:picMk id="4" creationId="{33BC9891-4BB2-956A-1DFB-AFF0E335CF83}"/>
          </ac:picMkLst>
        </pc:picChg>
      </pc:sldChg>
      <pc:sldChg chg="addSp modSp add mod">
        <pc:chgData name="Riccardo Berta" userId="c8694f89-bba4-4576-b0a8-456619ca5a8c" providerId="ADAL" clId="{24B12AB0-45C3-AF48-839F-E0B604097501}" dt="2023-03-14T15:13:19.970" v="4840" actId="1035"/>
        <pc:sldMkLst>
          <pc:docMk/>
          <pc:sldMk cId="3306859583" sldId="290"/>
        </pc:sldMkLst>
        <pc:spChg chg="mod">
          <ac:chgData name="Riccardo Berta" userId="c8694f89-bba4-4576-b0a8-456619ca5a8c" providerId="ADAL" clId="{24B12AB0-45C3-AF48-839F-E0B604097501}" dt="2023-03-14T12:19:36.378" v="4555" actId="20577"/>
          <ac:spMkLst>
            <pc:docMk/>
            <pc:sldMk cId="3306859583" sldId="290"/>
            <ac:spMk id="83" creationId="{00000000-0000-0000-0000-000000000000}"/>
          </ac:spMkLst>
        </pc:spChg>
        <pc:spChg chg="mod">
          <ac:chgData name="Riccardo Berta" userId="c8694f89-bba4-4576-b0a8-456619ca5a8c" providerId="ADAL" clId="{24B12AB0-45C3-AF48-839F-E0B604097501}" dt="2023-03-14T09:40:54.769" v="4261" actId="6549"/>
          <ac:spMkLst>
            <pc:docMk/>
            <pc:sldMk cId="3306859583" sldId="290"/>
            <ac:spMk id="84" creationId="{00000000-0000-0000-0000-000000000000}"/>
          </ac:spMkLst>
        </pc:spChg>
        <pc:grpChg chg="add mod">
          <ac:chgData name="Riccardo Berta" userId="c8694f89-bba4-4576-b0a8-456619ca5a8c" providerId="ADAL" clId="{24B12AB0-45C3-AF48-839F-E0B604097501}" dt="2023-03-14T15:13:19.970" v="4840" actId="1035"/>
          <ac:grpSpMkLst>
            <pc:docMk/>
            <pc:sldMk cId="3306859583" sldId="290"/>
            <ac:grpSpMk id="6" creationId="{D816BDE0-8533-90EB-686A-CABC40E35932}"/>
          </ac:grpSpMkLst>
        </pc:grpChg>
        <pc:picChg chg="add mod modCrop">
          <ac:chgData name="Riccardo Berta" userId="c8694f89-bba4-4576-b0a8-456619ca5a8c" providerId="ADAL" clId="{24B12AB0-45C3-AF48-839F-E0B604097501}" dt="2023-03-14T08:57:32.615" v="3748" actId="164"/>
          <ac:picMkLst>
            <pc:docMk/>
            <pc:sldMk cId="3306859583" sldId="290"/>
            <ac:picMk id="3" creationId="{130014D0-AD4F-3B5A-A7D0-64E48B785E47}"/>
          </ac:picMkLst>
        </pc:picChg>
        <pc:picChg chg="add mod modCrop">
          <ac:chgData name="Riccardo Berta" userId="c8694f89-bba4-4576-b0a8-456619ca5a8c" providerId="ADAL" clId="{24B12AB0-45C3-AF48-839F-E0B604097501}" dt="2023-03-14T08:57:32.615" v="3748" actId="164"/>
          <ac:picMkLst>
            <pc:docMk/>
            <pc:sldMk cId="3306859583" sldId="290"/>
            <ac:picMk id="5" creationId="{DE88688D-FA34-5096-FF15-F8AC3FD30860}"/>
          </ac:picMkLst>
        </pc:picChg>
      </pc:sldChg>
      <pc:sldChg chg="addSp delSp modSp add mod">
        <pc:chgData name="Riccardo Berta" userId="c8694f89-bba4-4576-b0a8-456619ca5a8c" providerId="ADAL" clId="{24B12AB0-45C3-AF48-839F-E0B604097501}" dt="2023-03-14T12:19:45.208" v="4560" actId="20577"/>
        <pc:sldMkLst>
          <pc:docMk/>
          <pc:sldMk cId="244795277" sldId="291"/>
        </pc:sldMkLst>
        <pc:spChg chg="mod">
          <ac:chgData name="Riccardo Berta" userId="c8694f89-bba4-4576-b0a8-456619ca5a8c" providerId="ADAL" clId="{24B12AB0-45C3-AF48-839F-E0B604097501}" dt="2023-03-14T12:19:45.208" v="4560" actId="20577"/>
          <ac:spMkLst>
            <pc:docMk/>
            <pc:sldMk cId="244795277" sldId="291"/>
            <ac:spMk id="83" creationId="{00000000-0000-0000-0000-000000000000}"/>
          </ac:spMkLst>
        </pc:spChg>
        <pc:spChg chg="mod">
          <ac:chgData name="Riccardo Berta" userId="c8694f89-bba4-4576-b0a8-456619ca5a8c" providerId="ADAL" clId="{24B12AB0-45C3-AF48-839F-E0B604097501}" dt="2023-03-14T09:35:04.962" v="4237" actId="14100"/>
          <ac:spMkLst>
            <pc:docMk/>
            <pc:sldMk cId="244795277" sldId="291"/>
            <ac:spMk id="84" creationId="{00000000-0000-0000-0000-000000000000}"/>
          </ac:spMkLst>
        </pc:spChg>
        <pc:picChg chg="add del mod">
          <ac:chgData name="Riccardo Berta" userId="c8694f89-bba4-4576-b0a8-456619ca5a8c" providerId="ADAL" clId="{24B12AB0-45C3-AF48-839F-E0B604097501}" dt="2023-03-14T09:28:08.409" v="4072" actId="478"/>
          <ac:picMkLst>
            <pc:docMk/>
            <pc:sldMk cId="244795277" sldId="291"/>
            <ac:picMk id="3" creationId="{0A899B5F-4297-257A-62C8-45810CD43125}"/>
          </ac:picMkLst>
        </pc:picChg>
        <pc:picChg chg="add mod">
          <ac:chgData name="Riccardo Berta" userId="c8694f89-bba4-4576-b0a8-456619ca5a8c" providerId="ADAL" clId="{24B12AB0-45C3-AF48-839F-E0B604097501}" dt="2023-03-14T09:33:42.447" v="4204" actId="167"/>
          <ac:picMkLst>
            <pc:docMk/>
            <pc:sldMk cId="244795277" sldId="291"/>
            <ac:picMk id="5" creationId="{6CC000BA-BC67-25D0-E487-57C2AD424FDC}"/>
          </ac:picMkLst>
        </pc:picChg>
        <pc:picChg chg="add mod">
          <ac:chgData name="Riccardo Berta" userId="c8694f89-bba4-4576-b0a8-456619ca5a8c" providerId="ADAL" clId="{24B12AB0-45C3-AF48-839F-E0B604097501}" dt="2023-03-14T09:33:29.334" v="4202" actId="1076"/>
          <ac:picMkLst>
            <pc:docMk/>
            <pc:sldMk cId="244795277" sldId="291"/>
            <ac:picMk id="7" creationId="{BB761B06-8B19-B48D-1FB2-DBC00CCB4C6D}"/>
          </ac:picMkLst>
        </pc:picChg>
        <pc:picChg chg="add mod">
          <ac:chgData name="Riccardo Berta" userId="c8694f89-bba4-4576-b0a8-456619ca5a8c" providerId="ADAL" clId="{24B12AB0-45C3-AF48-839F-E0B604097501}" dt="2023-03-14T09:35:18.572" v="4242" actId="14100"/>
          <ac:picMkLst>
            <pc:docMk/>
            <pc:sldMk cId="244795277" sldId="291"/>
            <ac:picMk id="9" creationId="{263AD7EF-EFFD-EBDB-E181-484A5CFB26AB}"/>
          </ac:picMkLst>
        </pc:picChg>
        <pc:picChg chg="add mod">
          <ac:chgData name="Riccardo Berta" userId="c8694f89-bba4-4576-b0a8-456619ca5a8c" providerId="ADAL" clId="{24B12AB0-45C3-AF48-839F-E0B604097501}" dt="2023-03-14T09:35:15.537" v="4241" actId="1076"/>
          <ac:picMkLst>
            <pc:docMk/>
            <pc:sldMk cId="244795277" sldId="291"/>
            <ac:picMk id="11" creationId="{B9F4D768-D6C9-7CAE-E391-11A7AE72516D}"/>
          </ac:picMkLst>
        </pc:picChg>
      </pc:sldChg>
      <pc:sldChg chg="addSp modSp add mod">
        <pc:chgData name="Riccardo Berta" userId="c8694f89-bba4-4576-b0a8-456619ca5a8c" providerId="ADAL" clId="{24B12AB0-45C3-AF48-839F-E0B604097501}" dt="2023-03-14T15:13:33.800" v="4841" actId="20577"/>
        <pc:sldMkLst>
          <pc:docMk/>
          <pc:sldMk cId="400298740" sldId="292"/>
        </pc:sldMkLst>
        <pc:spChg chg="mod">
          <ac:chgData name="Riccardo Berta" userId="c8694f89-bba4-4576-b0a8-456619ca5a8c" providerId="ADAL" clId="{24B12AB0-45C3-AF48-839F-E0B604097501}" dt="2023-03-14T12:20:07.862" v="4581" actId="20577"/>
          <ac:spMkLst>
            <pc:docMk/>
            <pc:sldMk cId="400298740" sldId="292"/>
            <ac:spMk id="83" creationId="{00000000-0000-0000-0000-000000000000}"/>
          </ac:spMkLst>
        </pc:spChg>
        <pc:spChg chg="mod">
          <ac:chgData name="Riccardo Berta" userId="c8694f89-bba4-4576-b0a8-456619ca5a8c" providerId="ADAL" clId="{24B12AB0-45C3-AF48-839F-E0B604097501}" dt="2023-03-14T15:13:33.800" v="4841" actId="20577"/>
          <ac:spMkLst>
            <pc:docMk/>
            <pc:sldMk cId="400298740" sldId="292"/>
            <ac:spMk id="84" creationId="{00000000-0000-0000-0000-000000000000}"/>
          </ac:spMkLst>
        </pc:spChg>
        <pc:picChg chg="add mod">
          <ac:chgData name="Riccardo Berta" userId="c8694f89-bba4-4576-b0a8-456619ca5a8c" providerId="ADAL" clId="{24B12AB0-45C3-AF48-839F-E0B604097501}" dt="2023-03-14T12:21:55.309" v="4655" actId="1076"/>
          <ac:picMkLst>
            <pc:docMk/>
            <pc:sldMk cId="400298740" sldId="292"/>
            <ac:picMk id="3" creationId="{F013D6CD-A717-C25E-7854-78A98A4C78B9}"/>
          </ac:picMkLst>
        </pc:picChg>
      </pc:sldChg>
      <pc:sldChg chg="addSp modSp add mod">
        <pc:chgData name="Riccardo Berta" userId="c8694f89-bba4-4576-b0a8-456619ca5a8c" providerId="ADAL" clId="{24B12AB0-45C3-AF48-839F-E0B604097501}" dt="2023-03-14T15:28:31.073" v="5016" actId="20577"/>
        <pc:sldMkLst>
          <pc:docMk/>
          <pc:sldMk cId="3624071701" sldId="293"/>
        </pc:sldMkLst>
        <pc:spChg chg="add mod">
          <ac:chgData name="Riccardo Berta" userId="c8694f89-bba4-4576-b0a8-456619ca5a8c" providerId="ADAL" clId="{24B12AB0-45C3-AF48-839F-E0B604097501}" dt="2023-03-14T12:26:45.038" v="4744" actId="164"/>
          <ac:spMkLst>
            <pc:docMk/>
            <pc:sldMk cId="3624071701" sldId="293"/>
            <ac:spMk id="10" creationId="{286FCD0E-69BA-08CF-BD56-4AFB78C734BF}"/>
          </ac:spMkLst>
        </pc:spChg>
        <pc:spChg chg="mod">
          <ac:chgData name="Riccardo Berta" userId="c8694f89-bba4-4576-b0a8-456619ca5a8c" providerId="ADAL" clId="{24B12AB0-45C3-AF48-839F-E0B604097501}" dt="2023-03-14T12:20:11.885" v="4584" actId="20577"/>
          <ac:spMkLst>
            <pc:docMk/>
            <pc:sldMk cId="3624071701" sldId="293"/>
            <ac:spMk id="83" creationId="{00000000-0000-0000-0000-000000000000}"/>
          </ac:spMkLst>
        </pc:spChg>
        <pc:spChg chg="mod">
          <ac:chgData name="Riccardo Berta" userId="c8694f89-bba4-4576-b0a8-456619ca5a8c" providerId="ADAL" clId="{24B12AB0-45C3-AF48-839F-E0B604097501}" dt="2023-03-14T15:28:31.073" v="5016" actId="20577"/>
          <ac:spMkLst>
            <pc:docMk/>
            <pc:sldMk cId="3624071701" sldId="293"/>
            <ac:spMk id="84" creationId="{00000000-0000-0000-0000-000000000000}"/>
          </ac:spMkLst>
        </pc:spChg>
        <pc:grpChg chg="add mod">
          <ac:chgData name="Riccardo Berta" userId="c8694f89-bba4-4576-b0a8-456619ca5a8c" providerId="ADAL" clId="{24B12AB0-45C3-AF48-839F-E0B604097501}" dt="2023-03-14T12:26:45.038" v="4744" actId="164"/>
          <ac:grpSpMkLst>
            <pc:docMk/>
            <pc:sldMk cId="3624071701" sldId="293"/>
            <ac:grpSpMk id="11" creationId="{84B1FA10-1752-6ECE-C963-31A582D41849}"/>
          </ac:grpSpMkLst>
        </pc:grpChg>
        <pc:picChg chg="add mod">
          <ac:chgData name="Riccardo Berta" userId="c8694f89-bba4-4576-b0a8-456619ca5a8c" providerId="ADAL" clId="{24B12AB0-45C3-AF48-839F-E0B604097501}" dt="2023-03-14T12:26:45.038" v="4744" actId="164"/>
          <ac:picMkLst>
            <pc:docMk/>
            <pc:sldMk cId="3624071701" sldId="293"/>
            <ac:picMk id="3" creationId="{D5CE4561-80BF-60B6-2471-0291FD24DB53}"/>
          </ac:picMkLst>
        </pc:picChg>
        <pc:picChg chg="add mod">
          <ac:chgData name="Riccardo Berta" userId="c8694f89-bba4-4576-b0a8-456619ca5a8c" providerId="ADAL" clId="{24B12AB0-45C3-AF48-839F-E0B604097501}" dt="2023-03-14T12:25:32.465" v="4723" actId="14100"/>
          <ac:picMkLst>
            <pc:docMk/>
            <pc:sldMk cId="3624071701" sldId="293"/>
            <ac:picMk id="5" creationId="{A75AC74C-DF01-CCC1-683C-5825C9727933}"/>
          </ac:picMkLst>
        </pc:picChg>
        <pc:picChg chg="add mod">
          <ac:chgData name="Riccardo Berta" userId="c8694f89-bba4-4576-b0a8-456619ca5a8c" providerId="ADAL" clId="{24B12AB0-45C3-AF48-839F-E0B604097501}" dt="2023-03-14T12:25:55.483" v="4732" actId="1035"/>
          <ac:picMkLst>
            <pc:docMk/>
            <pc:sldMk cId="3624071701" sldId="293"/>
            <ac:picMk id="7" creationId="{97D7BC1C-95A2-879C-38CE-3829E835C585}"/>
          </ac:picMkLst>
        </pc:picChg>
        <pc:picChg chg="add mod">
          <ac:chgData name="Riccardo Berta" userId="c8694f89-bba4-4576-b0a8-456619ca5a8c" providerId="ADAL" clId="{24B12AB0-45C3-AF48-839F-E0B604097501}" dt="2023-03-14T12:28:48.937" v="4817" actId="1076"/>
          <ac:picMkLst>
            <pc:docMk/>
            <pc:sldMk cId="3624071701" sldId="293"/>
            <ac:picMk id="9" creationId="{2D136C6B-A002-84B5-3904-C5454A907607}"/>
          </ac:picMkLst>
        </pc:picChg>
        <pc:picChg chg="add mod">
          <ac:chgData name="Riccardo Berta" userId="c8694f89-bba4-4576-b0a8-456619ca5a8c" providerId="ADAL" clId="{24B12AB0-45C3-AF48-839F-E0B604097501}" dt="2023-03-14T12:28:44.750" v="4816" actId="1076"/>
          <ac:picMkLst>
            <pc:docMk/>
            <pc:sldMk cId="3624071701" sldId="293"/>
            <ac:picMk id="13" creationId="{1AF9BF6B-76DA-5D14-EEAF-4434C6D6BA56}"/>
          </ac:picMkLst>
        </pc:picChg>
      </pc:sldChg>
      <pc:sldChg chg="addSp delSp modSp add mod">
        <pc:chgData name="Riccardo Berta" userId="c8694f89-bba4-4576-b0a8-456619ca5a8c" providerId="ADAL" clId="{24B12AB0-45C3-AF48-839F-E0B604097501}" dt="2023-03-14T15:41:03.590" v="5279" actId="20577"/>
        <pc:sldMkLst>
          <pc:docMk/>
          <pc:sldMk cId="497513859" sldId="294"/>
        </pc:sldMkLst>
        <pc:spChg chg="mod">
          <ac:chgData name="Riccardo Berta" userId="c8694f89-bba4-4576-b0a8-456619ca5a8c" providerId="ADAL" clId="{24B12AB0-45C3-AF48-839F-E0B604097501}" dt="2023-03-14T15:32:32.363" v="5140" actId="20577"/>
          <ac:spMkLst>
            <pc:docMk/>
            <pc:sldMk cId="497513859" sldId="294"/>
            <ac:spMk id="83" creationId="{00000000-0000-0000-0000-000000000000}"/>
          </ac:spMkLst>
        </pc:spChg>
        <pc:spChg chg="mod">
          <ac:chgData name="Riccardo Berta" userId="c8694f89-bba4-4576-b0a8-456619ca5a8c" providerId="ADAL" clId="{24B12AB0-45C3-AF48-839F-E0B604097501}" dt="2023-03-14T15:41:03.590" v="5279" actId="20577"/>
          <ac:spMkLst>
            <pc:docMk/>
            <pc:sldMk cId="497513859" sldId="294"/>
            <ac:spMk id="84" creationId="{00000000-0000-0000-0000-000000000000}"/>
          </ac:spMkLst>
        </pc:spChg>
        <pc:picChg chg="add del mod">
          <ac:chgData name="Riccardo Berta" userId="c8694f89-bba4-4576-b0a8-456619ca5a8c" providerId="ADAL" clId="{24B12AB0-45C3-AF48-839F-E0B604097501}" dt="2023-03-14T15:27:47.307" v="4969" actId="478"/>
          <ac:picMkLst>
            <pc:docMk/>
            <pc:sldMk cId="497513859" sldId="294"/>
            <ac:picMk id="3" creationId="{052074B2-387F-C78A-169E-CAD393ECD861}"/>
          </ac:picMkLst>
        </pc:picChg>
        <pc:picChg chg="add del mod">
          <ac:chgData name="Riccardo Berta" userId="c8694f89-bba4-4576-b0a8-456619ca5a8c" providerId="ADAL" clId="{24B12AB0-45C3-AF48-839F-E0B604097501}" dt="2023-03-14T15:27:48.432" v="4970" actId="478"/>
          <ac:picMkLst>
            <pc:docMk/>
            <pc:sldMk cId="497513859" sldId="294"/>
            <ac:picMk id="5" creationId="{18B5AFA5-27C2-B53A-6B3F-63845E064CA2}"/>
          </ac:picMkLst>
        </pc:picChg>
        <pc:picChg chg="add mod">
          <ac:chgData name="Riccardo Berta" userId="c8694f89-bba4-4576-b0a8-456619ca5a8c" providerId="ADAL" clId="{24B12AB0-45C3-AF48-839F-E0B604097501}" dt="2023-03-14T15:40:33.254" v="5246" actId="1076"/>
          <ac:picMkLst>
            <pc:docMk/>
            <pc:sldMk cId="497513859" sldId="294"/>
            <ac:picMk id="7" creationId="{D6415912-D79F-2EB9-8EE8-37872B20216F}"/>
          </ac:picMkLst>
        </pc:picChg>
      </pc:sldChg>
      <pc:sldChg chg="modSp add del mod">
        <pc:chgData name="Riccardo Berta" userId="c8694f89-bba4-4576-b0a8-456619ca5a8c" providerId="ADAL" clId="{24B12AB0-45C3-AF48-839F-E0B604097501}" dt="2023-03-14T15:41:06.382" v="5280" actId="2696"/>
        <pc:sldMkLst>
          <pc:docMk/>
          <pc:sldMk cId="2492997095" sldId="295"/>
        </pc:sldMkLst>
        <pc:spChg chg="mod">
          <ac:chgData name="Riccardo Berta" userId="c8694f89-bba4-4576-b0a8-456619ca5a8c" providerId="ADAL" clId="{24B12AB0-45C3-AF48-839F-E0B604097501}" dt="2023-03-14T15:35:29.063" v="5215" actId="20577"/>
          <ac:spMkLst>
            <pc:docMk/>
            <pc:sldMk cId="2492997095" sldId="295"/>
            <ac:spMk id="83" creationId="{00000000-0000-0000-0000-000000000000}"/>
          </ac:spMkLst>
        </pc:spChg>
        <pc:spChg chg="mod">
          <ac:chgData name="Riccardo Berta" userId="c8694f89-bba4-4576-b0a8-456619ca5a8c" providerId="ADAL" clId="{24B12AB0-45C3-AF48-839F-E0B604097501}" dt="2023-03-14T15:36:04.271" v="5243" actId="20577"/>
          <ac:spMkLst>
            <pc:docMk/>
            <pc:sldMk cId="2492997095" sldId="295"/>
            <ac:spMk id="84" creationId="{00000000-0000-0000-0000-000000000000}"/>
          </ac:spMkLst>
        </pc:spChg>
      </pc:sldChg>
      <pc:sldChg chg="addSp modSp add mod">
        <pc:chgData name="Riccardo Berta" userId="c8694f89-bba4-4576-b0a8-456619ca5a8c" providerId="ADAL" clId="{24B12AB0-45C3-AF48-839F-E0B604097501}" dt="2023-03-14T15:59:09.803" v="5297" actId="20577"/>
        <pc:sldMkLst>
          <pc:docMk/>
          <pc:sldMk cId="3998146946" sldId="296"/>
        </pc:sldMkLst>
        <pc:spChg chg="mod">
          <ac:chgData name="Riccardo Berta" userId="c8694f89-bba4-4576-b0a8-456619ca5a8c" providerId="ADAL" clId="{24B12AB0-45C3-AF48-839F-E0B604097501}" dt="2023-03-14T15:59:09.803" v="5297" actId="20577"/>
          <ac:spMkLst>
            <pc:docMk/>
            <pc:sldMk cId="3998146946" sldId="296"/>
            <ac:spMk id="83" creationId="{00000000-0000-0000-0000-000000000000}"/>
          </ac:spMkLst>
        </pc:spChg>
        <pc:spChg chg="mod">
          <ac:chgData name="Riccardo Berta" userId="c8694f89-bba4-4576-b0a8-456619ca5a8c" providerId="ADAL" clId="{24B12AB0-45C3-AF48-839F-E0B604097501}" dt="2023-03-14T15:57:21.551" v="5287" actId="20577"/>
          <ac:spMkLst>
            <pc:docMk/>
            <pc:sldMk cId="3998146946" sldId="296"/>
            <ac:spMk id="84" creationId="{00000000-0000-0000-0000-000000000000}"/>
          </ac:spMkLst>
        </pc:spChg>
        <pc:picChg chg="add mod">
          <ac:chgData name="Riccardo Berta" userId="c8694f89-bba4-4576-b0a8-456619ca5a8c" providerId="ADAL" clId="{24B12AB0-45C3-AF48-839F-E0B604097501}" dt="2023-03-14T15:59:06.976" v="5293" actId="1076"/>
          <ac:picMkLst>
            <pc:docMk/>
            <pc:sldMk cId="3998146946" sldId="296"/>
            <ac:picMk id="3" creationId="{4828F9D8-99DB-31AE-6FE8-3E21C31C9C7B}"/>
          </ac:picMkLst>
        </pc:picChg>
      </pc:sldChg>
      <pc:sldChg chg="addSp modSp add mod">
        <pc:chgData name="Riccardo Berta" userId="c8694f89-bba4-4576-b0a8-456619ca5a8c" providerId="ADAL" clId="{24B12AB0-45C3-AF48-839F-E0B604097501}" dt="2023-03-14T16:04:54.295" v="5513" actId="1035"/>
        <pc:sldMkLst>
          <pc:docMk/>
          <pc:sldMk cId="1965002287" sldId="297"/>
        </pc:sldMkLst>
        <pc:spChg chg="mod">
          <ac:chgData name="Riccardo Berta" userId="c8694f89-bba4-4576-b0a8-456619ca5a8c" providerId="ADAL" clId="{24B12AB0-45C3-AF48-839F-E0B604097501}" dt="2023-03-14T15:59:15.957" v="5300" actId="20577"/>
          <ac:spMkLst>
            <pc:docMk/>
            <pc:sldMk cId="1965002287" sldId="297"/>
            <ac:spMk id="83" creationId="{00000000-0000-0000-0000-000000000000}"/>
          </ac:spMkLst>
        </pc:spChg>
        <pc:spChg chg="mod">
          <ac:chgData name="Riccardo Berta" userId="c8694f89-bba4-4576-b0a8-456619ca5a8c" providerId="ADAL" clId="{24B12AB0-45C3-AF48-839F-E0B604097501}" dt="2023-03-14T16:04:54.295" v="5513" actId="1035"/>
          <ac:spMkLst>
            <pc:docMk/>
            <pc:sldMk cId="1965002287" sldId="297"/>
            <ac:spMk id="84" creationId="{00000000-0000-0000-0000-000000000000}"/>
          </ac:spMkLst>
        </pc:spChg>
        <pc:picChg chg="add mod">
          <ac:chgData name="Riccardo Berta" userId="c8694f89-bba4-4576-b0a8-456619ca5a8c" providerId="ADAL" clId="{24B12AB0-45C3-AF48-839F-E0B604097501}" dt="2023-03-14T16:04:39.939" v="5510" actId="1076"/>
          <ac:picMkLst>
            <pc:docMk/>
            <pc:sldMk cId="1965002287" sldId="297"/>
            <ac:picMk id="3" creationId="{B2C1E48F-0164-2384-75F1-CD334D686934}"/>
          </ac:picMkLst>
        </pc:picChg>
      </pc:sldChg>
      <pc:sldChg chg="modSp new del mod">
        <pc:chgData name="Riccardo Berta" userId="c8694f89-bba4-4576-b0a8-456619ca5a8c" providerId="ADAL" clId="{24B12AB0-45C3-AF48-839F-E0B604097501}" dt="2023-03-02T16:22:48.286" v="2179" actId="2696"/>
        <pc:sldMkLst>
          <pc:docMk/>
          <pc:sldMk cId="591839160" sldId="298"/>
        </pc:sldMkLst>
        <pc:spChg chg="mod">
          <ac:chgData name="Riccardo Berta" userId="c8694f89-bba4-4576-b0a8-456619ca5a8c" providerId="ADAL" clId="{24B12AB0-45C3-AF48-839F-E0B604097501}" dt="2023-03-02T16:06:49.444" v="1935"/>
          <ac:spMkLst>
            <pc:docMk/>
            <pc:sldMk cId="591839160" sldId="298"/>
            <ac:spMk id="2" creationId="{0770F2BB-A9FD-464E-4B2A-FDFB3993214D}"/>
          </ac:spMkLst>
        </pc:spChg>
      </pc:sldChg>
      <pc:sldChg chg="addSp delSp modSp add mod">
        <pc:chgData name="Riccardo Berta" userId="c8694f89-bba4-4576-b0a8-456619ca5a8c" providerId="ADAL" clId="{24B12AB0-45C3-AF48-839F-E0B604097501}" dt="2023-03-02T16:29:38.098" v="2329" actId="1038"/>
        <pc:sldMkLst>
          <pc:docMk/>
          <pc:sldMk cId="4012024565" sldId="299"/>
        </pc:sldMkLst>
        <pc:spChg chg="mod">
          <ac:chgData name="Riccardo Berta" userId="c8694f89-bba4-4576-b0a8-456619ca5a8c" providerId="ADAL" clId="{24B12AB0-45C3-AF48-839F-E0B604097501}" dt="2023-03-02T16:29:30.311" v="2325" actId="403"/>
          <ac:spMkLst>
            <pc:docMk/>
            <pc:sldMk cId="4012024565" sldId="299"/>
            <ac:spMk id="84" creationId="{00000000-0000-0000-0000-000000000000}"/>
          </ac:spMkLst>
        </pc:spChg>
        <pc:picChg chg="add mod modCrop">
          <ac:chgData name="Riccardo Berta" userId="c8694f89-bba4-4576-b0a8-456619ca5a8c" providerId="ADAL" clId="{24B12AB0-45C3-AF48-839F-E0B604097501}" dt="2023-03-02T16:29:01.341" v="2310" actId="1076"/>
          <ac:picMkLst>
            <pc:docMk/>
            <pc:sldMk cId="4012024565" sldId="299"/>
            <ac:picMk id="2" creationId="{CE81AF06-F13C-D05E-AB90-F56BA05BB0A8}"/>
          </ac:picMkLst>
        </pc:picChg>
        <pc:picChg chg="add del mod">
          <ac:chgData name="Riccardo Berta" userId="c8694f89-bba4-4576-b0a8-456619ca5a8c" providerId="ADAL" clId="{24B12AB0-45C3-AF48-839F-E0B604097501}" dt="2023-03-02T16:27:33.218" v="2273" actId="478"/>
          <ac:picMkLst>
            <pc:docMk/>
            <pc:sldMk cId="4012024565" sldId="299"/>
            <ac:picMk id="3" creationId="{E0A410CB-652F-5CD3-9066-400A44DBFA10}"/>
          </ac:picMkLst>
        </pc:picChg>
        <pc:picChg chg="add mod">
          <ac:chgData name="Riccardo Berta" userId="c8694f89-bba4-4576-b0a8-456619ca5a8c" providerId="ADAL" clId="{24B12AB0-45C3-AF48-839F-E0B604097501}" dt="2023-03-02T16:28:58.493" v="2309" actId="1076"/>
          <ac:picMkLst>
            <pc:docMk/>
            <pc:sldMk cId="4012024565" sldId="299"/>
            <ac:picMk id="5" creationId="{F1D89D95-183B-D0D4-8765-573266DD2E10}"/>
          </ac:picMkLst>
        </pc:picChg>
        <pc:picChg chg="add mod">
          <ac:chgData name="Riccardo Berta" userId="c8694f89-bba4-4576-b0a8-456619ca5a8c" providerId="ADAL" clId="{24B12AB0-45C3-AF48-839F-E0B604097501}" dt="2023-03-02T16:29:38.098" v="2329" actId="1038"/>
          <ac:picMkLst>
            <pc:docMk/>
            <pc:sldMk cId="4012024565" sldId="299"/>
            <ac:picMk id="6" creationId="{DBF9B663-C2FE-0DBE-F504-FA72D93B0A7E}"/>
          </ac:picMkLst>
        </pc:picChg>
        <pc:picChg chg="del">
          <ac:chgData name="Riccardo Berta" userId="c8694f89-bba4-4576-b0a8-456619ca5a8c" providerId="ADAL" clId="{24B12AB0-45C3-AF48-839F-E0B604097501}" dt="2023-03-02T16:13:07.030" v="2030" actId="478"/>
          <ac:picMkLst>
            <pc:docMk/>
            <pc:sldMk cId="4012024565" sldId="299"/>
            <ac:picMk id="7" creationId="{9AAE5814-CBD4-1891-8562-222387B9C8EB}"/>
          </ac:picMkLst>
        </pc:picChg>
        <pc:picChg chg="del">
          <ac:chgData name="Riccardo Berta" userId="c8694f89-bba4-4576-b0a8-456619ca5a8c" providerId="ADAL" clId="{24B12AB0-45C3-AF48-839F-E0B604097501}" dt="2023-03-02T16:13:03.065" v="2028" actId="478"/>
          <ac:picMkLst>
            <pc:docMk/>
            <pc:sldMk cId="4012024565" sldId="299"/>
            <ac:picMk id="9" creationId="{55FA5F1E-274E-CB45-97F3-34662B164C59}"/>
          </ac:picMkLst>
        </pc:picChg>
        <pc:picChg chg="add mod">
          <ac:chgData name="Riccardo Berta" userId="c8694f89-bba4-4576-b0a8-456619ca5a8c" providerId="ADAL" clId="{24B12AB0-45C3-AF48-839F-E0B604097501}" dt="2023-03-02T16:28:18.240" v="2288" actId="1076"/>
          <ac:picMkLst>
            <pc:docMk/>
            <pc:sldMk cId="4012024565" sldId="299"/>
            <ac:picMk id="2050" creationId="{50FE60E1-3500-BA11-615F-6EE2D4C145FC}"/>
          </ac:picMkLst>
        </pc:picChg>
      </pc:sldChg>
      <pc:sldChg chg="delSp modSp add mod">
        <pc:chgData name="Riccardo Berta" userId="c8694f89-bba4-4576-b0a8-456619ca5a8c" providerId="ADAL" clId="{24B12AB0-45C3-AF48-839F-E0B604097501}" dt="2023-03-02T16:54:35.673" v="2792" actId="20577"/>
        <pc:sldMkLst>
          <pc:docMk/>
          <pc:sldMk cId="299304515" sldId="300"/>
        </pc:sldMkLst>
        <pc:spChg chg="mod">
          <ac:chgData name="Riccardo Berta" userId="c8694f89-bba4-4576-b0a8-456619ca5a8c" providerId="ADAL" clId="{24B12AB0-45C3-AF48-839F-E0B604097501}" dt="2023-03-02T16:53:27.731" v="2768" actId="20577"/>
          <ac:spMkLst>
            <pc:docMk/>
            <pc:sldMk cId="299304515" sldId="300"/>
            <ac:spMk id="83" creationId="{00000000-0000-0000-0000-000000000000}"/>
          </ac:spMkLst>
        </pc:spChg>
        <pc:spChg chg="mod">
          <ac:chgData name="Riccardo Berta" userId="c8694f89-bba4-4576-b0a8-456619ca5a8c" providerId="ADAL" clId="{24B12AB0-45C3-AF48-839F-E0B604097501}" dt="2023-03-02T16:54:35.673" v="2792" actId="20577"/>
          <ac:spMkLst>
            <pc:docMk/>
            <pc:sldMk cId="299304515" sldId="300"/>
            <ac:spMk id="84" creationId="{00000000-0000-0000-0000-000000000000}"/>
          </ac:spMkLst>
        </pc:spChg>
        <pc:picChg chg="del">
          <ac:chgData name="Riccardo Berta" userId="c8694f89-bba4-4576-b0a8-456619ca5a8c" providerId="ADAL" clId="{24B12AB0-45C3-AF48-839F-E0B604097501}" dt="2023-03-02T16:51:03.792" v="2709" actId="478"/>
          <ac:picMkLst>
            <pc:docMk/>
            <pc:sldMk cId="299304515" sldId="300"/>
            <ac:picMk id="2" creationId="{CE81AF06-F13C-D05E-AB90-F56BA05BB0A8}"/>
          </ac:picMkLst>
        </pc:picChg>
        <pc:picChg chg="del">
          <ac:chgData name="Riccardo Berta" userId="c8694f89-bba4-4576-b0a8-456619ca5a8c" providerId="ADAL" clId="{24B12AB0-45C3-AF48-839F-E0B604097501}" dt="2023-03-02T16:51:04.597" v="2710" actId="478"/>
          <ac:picMkLst>
            <pc:docMk/>
            <pc:sldMk cId="299304515" sldId="300"/>
            <ac:picMk id="5" creationId="{F1D89D95-183B-D0D4-8765-573266DD2E10}"/>
          </ac:picMkLst>
        </pc:picChg>
        <pc:picChg chg="del">
          <ac:chgData name="Riccardo Berta" userId="c8694f89-bba4-4576-b0a8-456619ca5a8c" providerId="ADAL" clId="{24B12AB0-45C3-AF48-839F-E0B604097501}" dt="2023-03-02T16:51:10.527" v="2713" actId="478"/>
          <ac:picMkLst>
            <pc:docMk/>
            <pc:sldMk cId="299304515" sldId="300"/>
            <ac:picMk id="6" creationId="{DBF9B663-C2FE-0DBE-F504-FA72D93B0A7E}"/>
          </ac:picMkLst>
        </pc:picChg>
        <pc:picChg chg="del">
          <ac:chgData name="Riccardo Berta" userId="c8694f89-bba4-4576-b0a8-456619ca5a8c" providerId="ADAL" clId="{24B12AB0-45C3-AF48-839F-E0B604097501}" dt="2023-03-02T16:51:05.166" v="2711" actId="478"/>
          <ac:picMkLst>
            <pc:docMk/>
            <pc:sldMk cId="299304515" sldId="300"/>
            <ac:picMk id="2050" creationId="{50FE60E1-3500-BA11-615F-6EE2D4C145FC}"/>
          </ac:picMkLst>
        </pc:picChg>
      </pc:sldChg>
      <pc:sldChg chg="new del">
        <pc:chgData name="Riccardo Berta" userId="c8694f89-bba4-4576-b0a8-456619ca5a8c" providerId="ADAL" clId="{24B12AB0-45C3-AF48-839F-E0B604097501}" dt="2023-03-02T16:29:05.100" v="2311" actId="2696"/>
        <pc:sldMkLst>
          <pc:docMk/>
          <pc:sldMk cId="1816911708" sldId="300"/>
        </pc:sldMkLst>
      </pc:sldChg>
      <pc:sldChg chg="add del">
        <pc:chgData name="Riccardo Berta" userId="c8694f89-bba4-4576-b0a8-456619ca5a8c" providerId="ADAL" clId="{24B12AB0-45C3-AF48-839F-E0B604097501}" dt="2023-03-02T16:50:12.746" v="2659"/>
        <pc:sldMkLst>
          <pc:docMk/>
          <pc:sldMk cId="2095389988" sldId="300"/>
        </pc:sldMkLst>
      </pc:sldChg>
    </pc:docChg>
  </pc:docChgLst>
  <pc:docChgLst>
    <pc:chgData name="Riccardo Berta" userId="c8694f89-bba4-4576-b0a8-456619ca5a8c" providerId="ADAL" clId="{3E7BAF75-66AC-6246-A6D2-BF46DE9AAFF9}"/>
    <pc:docChg chg="undo custSel addSld delSld modSld sldOrd">
      <pc:chgData name="Riccardo Berta" userId="c8694f89-bba4-4576-b0a8-456619ca5a8c" providerId="ADAL" clId="{3E7BAF75-66AC-6246-A6D2-BF46DE9AAFF9}" dt="2022-10-10T06:50:03.464" v="408" actId="2696"/>
      <pc:docMkLst>
        <pc:docMk/>
      </pc:docMkLst>
      <pc:sldChg chg="modSp mod">
        <pc:chgData name="Riccardo Berta" userId="c8694f89-bba4-4576-b0a8-456619ca5a8c" providerId="ADAL" clId="{3E7BAF75-66AC-6246-A6D2-BF46DE9AAFF9}" dt="2022-10-10T05:46:15.837" v="2"/>
        <pc:sldMkLst>
          <pc:docMk/>
          <pc:sldMk cId="0" sldId="256"/>
        </pc:sldMkLst>
        <pc:spChg chg="mod">
          <ac:chgData name="Riccardo Berta" userId="c8694f89-bba4-4576-b0a8-456619ca5a8c" providerId="ADAL" clId="{3E7BAF75-66AC-6246-A6D2-BF46DE9AAFF9}" dt="2022-10-10T05:46:15.837" v="2"/>
          <ac:spMkLst>
            <pc:docMk/>
            <pc:sldMk cId="0" sldId="256"/>
            <ac:spMk id="62" creationId="{00000000-0000-0000-0000-000000000000}"/>
          </ac:spMkLst>
        </pc:spChg>
      </pc:sldChg>
      <pc:sldChg chg="addSp delSp modSp del mod">
        <pc:chgData name="Riccardo Berta" userId="c8694f89-bba4-4576-b0a8-456619ca5a8c" providerId="ADAL" clId="{3E7BAF75-66AC-6246-A6D2-BF46DE9AAFF9}" dt="2022-10-10T06:50:03.464" v="408" actId="2696"/>
        <pc:sldMkLst>
          <pc:docMk/>
          <pc:sldMk cId="0" sldId="257"/>
        </pc:sldMkLst>
        <pc:spChg chg="mod">
          <ac:chgData name="Riccardo Berta" userId="c8694f89-bba4-4576-b0a8-456619ca5a8c" providerId="ADAL" clId="{3E7BAF75-66AC-6246-A6D2-BF46DE9AAFF9}" dt="2022-10-10T05:52:29.389" v="210" actId="20577"/>
          <ac:spMkLst>
            <pc:docMk/>
            <pc:sldMk cId="0" sldId="257"/>
            <ac:spMk id="83" creationId="{00000000-0000-0000-0000-000000000000}"/>
          </ac:spMkLst>
        </pc:spChg>
        <pc:spChg chg="mod">
          <ac:chgData name="Riccardo Berta" userId="c8694f89-bba4-4576-b0a8-456619ca5a8c" providerId="ADAL" clId="{3E7BAF75-66AC-6246-A6D2-BF46DE9AAFF9}" dt="2022-10-10T06:48:58.220" v="403" actId="20577"/>
          <ac:spMkLst>
            <pc:docMk/>
            <pc:sldMk cId="0" sldId="257"/>
            <ac:spMk id="84" creationId="{00000000-0000-0000-0000-000000000000}"/>
          </ac:spMkLst>
        </pc:spChg>
        <pc:picChg chg="add del mod">
          <ac:chgData name="Riccardo Berta" userId="c8694f89-bba4-4576-b0a8-456619ca5a8c" providerId="ADAL" clId="{3E7BAF75-66AC-6246-A6D2-BF46DE9AAFF9}" dt="2022-10-10T05:54:30.378" v="259" actId="21"/>
          <ac:picMkLst>
            <pc:docMk/>
            <pc:sldMk cId="0" sldId="257"/>
            <ac:picMk id="3" creationId="{77158CF1-79B9-1189-BA62-05566A5F9F89}"/>
          </ac:picMkLst>
        </pc:picChg>
        <pc:picChg chg="add del mod">
          <ac:chgData name="Riccardo Berta" userId="c8694f89-bba4-4576-b0a8-456619ca5a8c" providerId="ADAL" clId="{3E7BAF75-66AC-6246-A6D2-BF46DE9AAFF9}" dt="2022-10-10T06:45:43.530" v="274" actId="478"/>
          <ac:picMkLst>
            <pc:docMk/>
            <pc:sldMk cId="0" sldId="257"/>
            <ac:picMk id="5" creationId="{EA46E203-9491-2A6B-C89A-E85314823A8A}"/>
          </ac:picMkLst>
        </pc:picChg>
        <pc:picChg chg="add del mod">
          <ac:chgData name="Riccardo Berta" userId="c8694f89-bba4-4576-b0a8-456619ca5a8c" providerId="ADAL" clId="{3E7BAF75-66AC-6246-A6D2-BF46DE9AAFF9}" dt="2022-10-10T06:46:01.687" v="277" actId="478"/>
          <ac:picMkLst>
            <pc:docMk/>
            <pc:sldMk cId="0" sldId="257"/>
            <ac:picMk id="7" creationId="{B05BB6B6-2684-63DB-BA47-244FB3AED254}"/>
          </ac:picMkLst>
        </pc:picChg>
        <pc:picChg chg="add mod">
          <ac:chgData name="Riccardo Berta" userId="c8694f89-bba4-4576-b0a8-456619ca5a8c" providerId="ADAL" clId="{3E7BAF75-66AC-6246-A6D2-BF46DE9AAFF9}" dt="2022-10-10T06:46:26.825" v="282" actId="1076"/>
          <ac:picMkLst>
            <pc:docMk/>
            <pc:sldMk cId="0" sldId="257"/>
            <ac:picMk id="9" creationId="{130A8276-CD8C-0CDC-504C-5EB1E6B4EE17}"/>
          </ac:picMkLst>
        </pc:picChg>
      </pc:sldChg>
      <pc:sldChg chg="modSp mod">
        <pc:chgData name="Riccardo Berta" userId="c8694f89-bba4-4576-b0a8-456619ca5a8c" providerId="ADAL" clId="{3E7BAF75-66AC-6246-A6D2-BF46DE9AAFF9}" dt="2022-10-10T06:49:57.961" v="406" actId="20577"/>
        <pc:sldMkLst>
          <pc:docMk/>
          <pc:sldMk cId="0" sldId="264"/>
        </pc:sldMkLst>
        <pc:spChg chg="mod">
          <ac:chgData name="Riccardo Berta" userId="c8694f89-bba4-4576-b0a8-456619ca5a8c" providerId="ADAL" clId="{3E7BAF75-66AC-6246-A6D2-BF46DE9AAFF9}" dt="2022-10-10T06:49:57.961" v="406" actId="20577"/>
          <ac:spMkLst>
            <pc:docMk/>
            <pc:sldMk cId="0" sldId="264"/>
            <ac:spMk id="84" creationId="{00000000-0000-0000-0000-000000000000}"/>
          </ac:spMkLst>
        </pc:spChg>
      </pc:sldChg>
      <pc:sldChg chg="add">
        <pc:chgData name="Riccardo Berta" userId="c8694f89-bba4-4576-b0a8-456619ca5a8c" providerId="ADAL" clId="{3E7BAF75-66AC-6246-A6D2-BF46DE9AAFF9}" dt="2022-10-10T05:46:57.632" v="59"/>
        <pc:sldMkLst>
          <pc:docMk/>
          <pc:sldMk cId="2056707301" sldId="265"/>
        </pc:sldMkLst>
      </pc:sldChg>
      <pc:sldChg chg="del">
        <pc:chgData name="Riccardo Berta" userId="c8694f89-bba4-4576-b0a8-456619ca5a8c" providerId="ADAL" clId="{3E7BAF75-66AC-6246-A6D2-BF46DE9AAFF9}" dt="2022-10-10T05:46:43.197" v="39" actId="2696"/>
        <pc:sldMkLst>
          <pc:docMk/>
          <pc:sldMk cId="4260925133" sldId="265"/>
        </pc:sldMkLst>
      </pc:sldChg>
      <pc:sldChg chg="del">
        <pc:chgData name="Riccardo Berta" userId="c8694f89-bba4-4576-b0a8-456619ca5a8c" providerId="ADAL" clId="{3E7BAF75-66AC-6246-A6D2-BF46DE9AAFF9}" dt="2022-10-10T05:46:44.845" v="43" actId="2696"/>
        <pc:sldMkLst>
          <pc:docMk/>
          <pc:sldMk cId="2074499598" sldId="266"/>
        </pc:sldMkLst>
      </pc:sldChg>
      <pc:sldChg chg="add">
        <pc:chgData name="Riccardo Berta" userId="c8694f89-bba4-4576-b0a8-456619ca5a8c" providerId="ADAL" clId="{3E7BAF75-66AC-6246-A6D2-BF46DE9AAFF9}" dt="2022-10-10T05:46:58.085" v="60"/>
        <pc:sldMkLst>
          <pc:docMk/>
          <pc:sldMk cId="3627108427" sldId="266"/>
        </pc:sldMkLst>
      </pc:sldChg>
      <pc:sldChg chg="add">
        <pc:chgData name="Riccardo Berta" userId="c8694f89-bba4-4576-b0a8-456619ca5a8c" providerId="ADAL" clId="{3E7BAF75-66AC-6246-A6D2-BF46DE9AAFF9}" dt="2022-10-10T05:46:58.436" v="61"/>
        <pc:sldMkLst>
          <pc:docMk/>
          <pc:sldMk cId="755056336" sldId="267"/>
        </pc:sldMkLst>
      </pc:sldChg>
      <pc:sldChg chg="del">
        <pc:chgData name="Riccardo Berta" userId="c8694f89-bba4-4576-b0a8-456619ca5a8c" providerId="ADAL" clId="{3E7BAF75-66AC-6246-A6D2-BF46DE9AAFF9}" dt="2022-10-10T05:46:43.684" v="40" actId="2696"/>
        <pc:sldMkLst>
          <pc:docMk/>
          <pc:sldMk cId="2259674710" sldId="267"/>
        </pc:sldMkLst>
      </pc:sldChg>
      <pc:sldChg chg="add">
        <pc:chgData name="Riccardo Berta" userId="c8694f89-bba4-4576-b0a8-456619ca5a8c" providerId="ADAL" clId="{3E7BAF75-66AC-6246-A6D2-BF46DE9AAFF9}" dt="2022-10-10T05:46:58.789" v="62"/>
        <pc:sldMkLst>
          <pc:docMk/>
          <pc:sldMk cId="2533931395" sldId="268"/>
        </pc:sldMkLst>
      </pc:sldChg>
      <pc:sldChg chg="del">
        <pc:chgData name="Riccardo Berta" userId="c8694f89-bba4-4576-b0a8-456619ca5a8c" providerId="ADAL" clId="{3E7BAF75-66AC-6246-A6D2-BF46DE9AAFF9}" dt="2022-10-10T05:46:44.071" v="41" actId="2696"/>
        <pc:sldMkLst>
          <pc:docMk/>
          <pc:sldMk cId="2756532613" sldId="268"/>
        </pc:sldMkLst>
      </pc:sldChg>
      <pc:sldChg chg="add">
        <pc:chgData name="Riccardo Berta" userId="c8694f89-bba4-4576-b0a8-456619ca5a8c" providerId="ADAL" clId="{3E7BAF75-66AC-6246-A6D2-BF46DE9AAFF9}" dt="2022-10-10T05:46:59.115" v="63"/>
        <pc:sldMkLst>
          <pc:docMk/>
          <pc:sldMk cId="3588489452" sldId="269"/>
        </pc:sldMkLst>
      </pc:sldChg>
      <pc:sldChg chg="del">
        <pc:chgData name="Riccardo Berta" userId="c8694f89-bba4-4576-b0a8-456619ca5a8c" providerId="ADAL" clId="{3E7BAF75-66AC-6246-A6D2-BF46DE9AAFF9}" dt="2022-10-10T05:46:44.473" v="42" actId="2696"/>
        <pc:sldMkLst>
          <pc:docMk/>
          <pc:sldMk cId="3950372499" sldId="269"/>
        </pc:sldMkLst>
      </pc:sldChg>
      <pc:sldChg chg="addSp delSp modSp add del mod ord">
        <pc:chgData name="Riccardo Berta" userId="c8694f89-bba4-4576-b0a8-456619ca5a8c" providerId="ADAL" clId="{3E7BAF75-66AC-6246-A6D2-BF46DE9AAFF9}" dt="2022-10-10T06:50:00.088" v="407" actId="2696"/>
        <pc:sldMkLst>
          <pc:docMk/>
          <pc:sldMk cId="1602265730" sldId="270"/>
        </pc:sldMkLst>
        <pc:spChg chg="mod">
          <ac:chgData name="Riccardo Berta" userId="c8694f89-bba4-4576-b0a8-456619ca5a8c" providerId="ADAL" clId="{3E7BAF75-66AC-6246-A6D2-BF46DE9AAFF9}" dt="2022-10-10T05:52:08.199" v="174" actId="20577"/>
          <ac:spMkLst>
            <pc:docMk/>
            <pc:sldMk cId="1602265730" sldId="270"/>
            <ac:spMk id="83" creationId="{00000000-0000-0000-0000-000000000000}"/>
          </ac:spMkLst>
        </pc:spChg>
        <pc:spChg chg="mod">
          <ac:chgData name="Riccardo Berta" userId="c8694f89-bba4-4576-b0a8-456619ca5a8c" providerId="ADAL" clId="{3E7BAF75-66AC-6246-A6D2-BF46DE9AAFF9}" dt="2022-10-10T05:54:57.918" v="270" actId="20577"/>
          <ac:spMkLst>
            <pc:docMk/>
            <pc:sldMk cId="1602265730" sldId="270"/>
            <ac:spMk id="84" creationId="{00000000-0000-0000-0000-000000000000}"/>
          </ac:spMkLst>
        </pc:spChg>
        <pc:picChg chg="add del mod modCrop">
          <ac:chgData name="Riccardo Berta" userId="c8694f89-bba4-4576-b0a8-456619ca5a8c" providerId="ADAL" clId="{3E7BAF75-66AC-6246-A6D2-BF46DE9AAFF9}" dt="2022-10-10T05:54:27.586" v="258" actId="478"/>
          <ac:picMkLst>
            <pc:docMk/>
            <pc:sldMk cId="1602265730" sldId="270"/>
            <ac:picMk id="3" creationId="{823D74D6-16BE-2E45-CDC1-8D17637D30F9}"/>
          </ac:picMkLst>
        </pc:picChg>
        <pc:picChg chg="add mod">
          <ac:chgData name="Riccardo Berta" userId="c8694f89-bba4-4576-b0a8-456619ca5a8c" providerId="ADAL" clId="{3E7BAF75-66AC-6246-A6D2-BF46DE9AAFF9}" dt="2022-10-10T05:55:03.304" v="271" actId="1076"/>
          <ac:picMkLst>
            <pc:docMk/>
            <pc:sldMk cId="1602265730" sldId="270"/>
            <ac:picMk id="4" creationId="{2A63E7D8-8EC6-38EC-96E9-864C8BA5FBBD}"/>
          </ac:picMkLst>
        </pc:picChg>
      </pc:sldChg>
      <pc:sldChg chg="del">
        <pc:chgData name="Riccardo Berta" userId="c8694f89-bba4-4576-b0a8-456619ca5a8c" providerId="ADAL" clId="{3E7BAF75-66AC-6246-A6D2-BF46DE9AAFF9}" dt="2022-10-10T05:46:45.250" v="44" actId="2696"/>
        <pc:sldMkLst>
          <pc:docMk/>
          <pc:sldMk cId="3668836689" sldId="270"/>
        </pc:sldMkLst>
      </pc:sldChg>
      <pc:sldChg chg="del">
        <pc:chgData name="Riccardo Berta" userId="c8694f89-bba4-4576-b0a8-456619ca5a8c" providerId="ADAL" clId="{3E7BAF75-66AC-6246-A6D2-BF46DE9AAFF9}" dt="2022-10-10T05:46:45.673" v="45" actId="2696"/>
        <pc:sldMkLst>
          <pc:docMk/>
          <pc:sldMk cId="1894295752" sldId="271"/>
        </pc:sldMkLst>
      </pc:sldChg>
      <pc:sldChg chg="del">
        <pc:chgData name="Riccardo Berta" userId="c8694f89-bba4-4576-b0a8-456619ca5a8c" providerId="ADAL" clId="{3E7BAF75-66AC-6246-A6D2-BF46DE9AAFF9}" dt="2022-10-10T05:46:46.147" v="46" actId="2696"/>
        <pc:sldMkLst>
          <pc:docMk/>
          <pc:sldMk cId="732868139" sldId="272"/>
        </pc:sldMkLst>
      </pc:sldChg>
      <pc:sldChg chg="del">
        <pc:chgData name="Riccardo Berta" userId="c8694f89-bba4-4576-b0a8-456619ca5a8c" providerId="ADAL" clId="{3E7BAF75-66AC-6246-A6D2-BF46DE9AAFF9}" dt="2022-10-10T05:46:46.631" v="47" actId="2696"/>
        <pc:sldMkLst>
          <pc:docMk/>
          <pc:sldMk cId="3859598341" sldId="273"/>
        </pc:sldMkLst>
      </pc:sldChg>
      <pc:sldChg chg="del">
        <pc:chgData name="Riccardo Berta" userId="c8694f89-bba4-4576-b0a8-456619ca5a8c" providerId="ADAL" clId="{3E7BAF75-66AC-6246-A6D2-BF46DE9AAFF9}" dt="2022-10-10T05:46:47.315" v="48" actId="2696"/>
        <pc:sldMkLst>
          <pc:docMk/>
          <pc:sldMk cId="2213323745" sldId="274"/>
        </pc:sldMkLst>
      </pc:sldChg>
      <pc:sldChg chg="del">
        <pc:chgData name="Riccardo Berta" userId="c8694f89-bba4-4576-b0a8-456619ca5a8c" providerId="ADAL" clId="{3E7BAF75-66AC-6246-A6D2-BF46DE9AAFF9}" dt="2022-10-10T05:46:47.713" v="49" actId="2696"/>
        <pc:sldMkLst>
          <pc:docMk/>
          <pc:sldMk cId="303121765" sldId="275"/>
        </pc:sldMkLst>
      </pc:sldChg>
      <pc:sldChg chg="del">
        <pc:chgData name="Riccardo Berta" userId="c8694f89-bba4-4576-b0a8-456619ca5a8c" providerId="ADAL" clId="{3E7BAF75-66AC-6246-A6D2-BF46DE9AAFF9}" dt="2022-10-10T05:46:48.481" v="50" actId="2696"/>
        <pc:sldMkLst>
          <pc:docMk/>
          <pc:sldMk cId="2020526202" sldId="276"/>
        </pc:sldMkLst>
      </pc:sldChg>
      <pc:sldChg chg="del">
        <pc:chgData name="Riccardo Berta" userId="c8694f89-bba4-4576-b0a8-456619ca5a8c" providerId="ADAL" clId="{3E7BAF75-66AC-6246-A6D2-BF46DE9AAFF9}" dt="2022-10-10T05:46:48.981" v="51" actId="2696"/>
        <pc:sldMkLst>
          <pc:docMk/>
          <pc:sldMk cId="3156887330" sldId="277"/>
        </pc:sldMkLst>
      </pc:sldChg>
      <pc:sldChg chg="del">
        <pc:chgData name="Riccardo Berta" userId="c8694f89-bba4-4576-b0a8-456619ca5a8c" providerId="ADAL" clId="{3E7BAF75-66AC-6246-A6D2-BF46DE9AAFF9}" dt="2022-10-10T05:46:49.684" v="52" actId="2696"/>
        <pc:sldMkLst>
          <pc:docMk/>
          <pc:sldMk cId="1586284290" sldId="278"/>
        </pc:sldMkLst>
      </pc:sldChg>
      <pc:sldChg chg="del">
        <pc:chgData name="Riccardo Berta" userId="c8694f89-bba4-4576-b0a8-456619ca5a8c" providerId="ADAL" clId="{3E7BAF75-66AC-6246-A6D2-BF46DE9AAFF9}" dt="2022-10-10T05:46:50.239" v="53" actId="2696"/>
        <pc:sldMkLst>
          <pc:docMk/>
          <pc:sldMk cId="2677523252" sldId="279"/>
        </pc:sldMkLst>
      </pc:sldChg>
      <pc:sldChg chg="del">
        <pc:chgData name="Riccardo Berta" userId="c8694f89-bba4-4576-b0a8-456619ca5a8c" providerId="ADAL" clId="{3E7BAF75-66AC-6246-A6D2-BF46DE9AAFF9}" dt="2022-10-10T05:46:52.009" v="54" actId="2696"/>
        <pc:sldMkLst>
          <pc:docMk/>
          <pc:sldMk cId="635836889" sldId="280"/>
        </pc:sldMkLst>
      </pc:sldChg>
      <pc:sldChg chg="del">
        <pc:chgData name="Riccardo Berta" userId="c8694f89-bba4-4576-b0a8-456619ca5a8c" providerId="ADAL" clId="{3E7BAF75-66AC-6246-A6D2-BF46DE9AAFF9}" dt="2022-10-10T05:46:52.591" v="55" actId="2696"/>
        <pc:sldMkLst>
          <pc:docMk/>
          <pc:sldMk cId="2288803032" sldId="281"/>
        </pc:sldMkLst>
      </pc:sldChg>
      <pc:sldChg chg="del">
        <pc:chgData name="Riccardo Berta" userId="c8694f89-bba4-4576-b0a8-456619ca5a8c" providerId="ADAL" clId="{3E7BAF75-66AC-6246-A6D2-BF46DE9AAFF9}" dt="2022-10-10T05:46:53.984" v="57" actId="2696"/>
        <pc:sldMkLst>
          <pc:docMk/>
          <pc:sldMk cId="663506827" sldId="282"/>
        </pc:sldMkLst>
      </pc:sldChg>
      <pc:sldChg chg="del">
        <pc:chgData name="Riccardo Berta" userId="c8694f89-bba4-4576-b0a8-456619ca5a8c" providerId="ADAL" clId="{3E7BAF75-66AC-6246-A6D2-BF46DE9AAFF9}" dt="2022-10-10T05:46:55.020" v="58" actId="2696"/>
        <pc:sldMkLst>
          <pc:docMk/>
          <pc:sldMk cId="2423864326" sldId="283"/>
        </pc:sldMkLst>
      </pc:sldChg>
      <pc:sldChg chg="del">
        <pc:chgData name="Riccardo Berta" userId="c8694f89-bba4-4576-b0a8-456619ca5a8c" providerId="ADAL" clId="{3E7BAF75-66AC-6246-A6D2-BF46DE9AAFF9}" dt="2022-10-10T05:46:53.442" v="56" actId="2696"/>
        <pc:sldMkLst>
          <pc:docMk/>
          <pc:sldMk cId="852930802" sldId="284"/>
        </pc:sldMkLst>
      </pc:sldChg>
    </pc:docChg>
  </pc:docChgLst>
  <pc:docChgLst>
    <pc:chgData name="Riccardo Berta" userId="c8694f89-bba4-4576-b0a8-456619ca5a8c" providerId="ADAL" clId="{80F6E880-6B18-A04C-AFC0-7C261801A904}"/>
    <pc:docChg chg="undo custSel addSld delSld modSld sldOrd">
      <pc:chgData name="Riccardo Berta" userId="c8694f89-bba4-4576-b0a8-456619ca5a8c" providerId="ADAL" clId="{80F6E880-6B18-A04C-AFC0-7C261801A904}" dt="2022-11-08T13:14:14.871" v="3050" actId="2696"/>
      <pc:docMkLst>
        <pc:docMk/>
      </pc:docMkLst>
      <pc:sldChg chg="modSp mod">
        <pc:chgData name="Riccardo Berta" userId="c8694f89-bba4-4576-b0a8-456619ca5a8c" providerId="ADAL" clId="{80F6E880-6B18-A04C-AFC0-7C261801A904}" dt="2022-11-02T11:32:41.709" v="13" actId="20577"/>
        <pc:sldMkLst>
          <pc:docMk/>
          <pc:sldMk cId="0" sldId="256"/>
        </pc:sldMkLst>
        <pc:spChg chg="mod">
          <ac:chgData name="Riccardo Berta" userId="c8694f89-bba4-4576-b0a8-456619ca5a8c" providerId="ADAL" clId="{80F6E880-6B18-A04C-AFC0-7C261801A904}" dt="2022-11-02T11:32:41.709" v="13" actId="20577"/>
          <ac:spMkLst>
            <pc:docMk/>
            <pc:sldMk cId="0" sldId="256"/>
            <ac:spMk id="62" creationId="{00000000-0000-0000-0000-000000000000}"/>
          </ac:spMkLst>
        </pc:spChg>
      </pc:sldChg>
      <pc:sldChg chg="modSp mod">
        <pc:chgData name="Riccardo Berta" userId="c8694f89-bba4-4576-b0a8-456619ca5a8c" providerId="ADAL" clId="{80F6E880-6B18-A04C-AFC0-7C261801A904}" dt="2022-11-08T11:41:26.440" v="2804" actId="20577"/>
        <pc:sldMkLst>
          <pc:docMk/>
          <pc:sldMk cId="0" sldId="264"/>
        </pc:sldMkLst>
        <pc:spChg chg="mod">
          <ac:chgData name="Riccardo Berta" userId="c8694f89-bba4-4576-b0a8-456619ca5a8c" providerId="ADAL" clId="{80F6E880-6B18-A04C-AFC0-7C261801A904}" dt="2022-11-08T11:41:26.440" v="2804" actId="20577"/>
          <ac:spMkLst>
            <pc:docMk/>
            <pc:sldMk cId="0" sldId="264"/>
            <ac:spMk id="84" creationId="{00000000-0000-0000-0000-000000000000}"/>
          </ac:spMkLst>
        </pc:spChg>
      </pc:sldChg>
      <pc:sldChg chg="modSp mod">
        <pc:chgData name="Riccardo Berta" userId="c8694f89-bba4-4576-b0a8-456619ca5a8c" providerId="ADAL" clId="{80F6E880-6B18-A04C-AFC0-7C261801A904}" dt="2022-11-07T07:17:21.067" v="797" actId="20577"/>
        <pc:sldMkLst>
          <pc:docMk/>
          <pc:sldMk cId="3775027952" sldId="269"/>
        </pc:sldMkLst>
        <pc:spChg chg="mod">
          <ac:chgData name="Riccardo Berta" userId="c8694f89-bba4-4576-b0a8-456619ca5a8c" providerId="ADAL" clId="{80F6E880-6B18-A04C-AFC0-7C261801A904}" dt="2022-11-07T07:17:21.067" v="797" actId="20577"/>
          <ac:spMkLst>
            <pc:docMk/>
            <pc:sldMk cId="3775027952" sldId="269"/>
            <ac:spMk id="83" creationId="{00000000-0000-0000-0000-000000000000}"/>
          </ac:spMkLst>
        </pc:spChg>
        <pc:spChg chg="mod">
          <ac:chgData name="Riccardo Berta" userId="c8694f89-bba4-4576-b0a8-456619ca5a8c" providerId="ADAL" clId="{80F6E880-6B18-A04C-AFC0-7C261801A904}" dt="2022-11-07T06:53:11.378" v="285" actId="20577"/>
          <ac:spMkLst>
            <pc:docMk/>
            <pc:sldMk cId="3775027952" sldId="269"/>
            <ac:spMk id="84" creationId="{00000000-0000-0000-0000-000000000000}"/>
          </ac:spMkLst>
        </pc:spChg>
      </pc:sldChg>
      <pc:sldChg chg="modSp mod">
        <pc:chgData name="Riccardo Berta" userId="c8694f89-bba4-4576-b0a8-456619ca5a8c" providerId="ADAL" clId="{80F6E880-6B18-A04C-AFC0-7C261801A904}" dt="2022-11-07T07:18:11.402" v="816" actId="14100"/>
        <pc:sldMkLst>
          <pc:docMk/>
          <pc:sldMk cId="1310310143" sldId="270"/>
        </pc:sldMkLst>
        <pc:spChg chg="mod">
          <ac:chgData name="Riccardo Berta" userId="c8694f89-bba4-4576-b0a8-456619ca5a8c" providerId="ADAL" clId="{80F6E880-6B18-A04C-AFC0-7C261801A904}" dt="2022-11-07T07:17:32.354" v="799" actId="20577"/>
          <ac:spMkLst>
            <pc:docMk/>
            <pc:sldMk cId="1310310143" sldId="270"/>
            <ac:spMk id="83" creationId="{00000000-0000-0000-0000-000000000000}"/>
          </ac:spMkLst>
        </pc:spChg>
        <pc:spChg chg="mod">
          <ac:chgData name="Riccardo Berta" userId="c8694f89-bba4-4576-b0a8-456619ca5a8c" providerId="ADAL" clId="{80F6E880-6B18-A04C-AFC0-7C261801A904}" dt="2022-11-07T07:18:11.402" v="816" actId="14100"/>
          <ac:spMkLst>
            <pc:docMk/>
            <pc:sldMk cId="1310310143" sldId="270"/>
            <ac:spMk id="84" creationId="{00000000-0000-0000-0000-000000000000}"/>
          </ac:spMkLst>
        </pc:spChg>
      </pc:sldChg>
      <pc:sldChg chg="modSp mod ord">
        <pc:chgData name="Riccardo Berta" userId="c8694f89-bba4-4576-b0a8-456619ca5a8c" providerId="ADAL" clId="{80F6E880-6B18-A04C-AFC0-7C261801A904}" dt="2022-11-08T08:51:58.241" v="1598" actId="1076"/>
        <pc:sldMkLst>
          <pc:docMk/>
          <pc:sldMk cId="3840907075" sldId="271"/>
        </pc:sldMkLst>
        <pc:spChg chg="mod">
          <ac:chgData name="Riccardo Berta" userId="c8694f89-bba4-4576-b0a8-456619ca5a8c" providerId="ADAL" clId="{80F6E880-6B18-A04C-AFC0-7C261801A904}" dt="2022-11-08T08:51:12.309" v="1586" actId="20577"/>
          <ac:spMkLst>
            <pc:docMk/>
            <pc:sldMk cId="3840907075" sldId="271"/>
            <ac:spMk id="83" creationId="{00000000-0000-0000-0000-000000000000}"/>
          </ac:spMkLst>
        </pc:spChg>
        <pc:spChg chg="mod">
          <ac:chgData name="Riccardo Berta" userId="c8694f89-bba4-4576-b0a8-456619ca5a8c" providerId="ADAL" clId="{80F6E880-6B18-A04C-AFC0-7C261801A904}" dt="2022-11-08T08:51:58.241" v="1598" actId="1076"/>
          <ac:spMkLst>
            <pc:docMk/>
            <pc:sldMk cId="3840907075" sldId="271"/>
            <ac:spMk id="84" creationId="{00000000-0000-0000-0000-000000000000}"/>
          </ac:spMkLst>
        </pc:spChg>
      </pc:sldChg>
      <pc:sldChg chg="addSp delSp modSp add mod ord">
        <pc:chgData name="Riccardo Berta" userId="c8694f89-bba4-4576-b0a8-456619ca5a8c" providerId="ADAL" clId="{80F6E880-6B18-A04C-AFC0-7C261801A904}" dt="2022-11-07T07:17:44.640" v="804" actId="20577"/>
        <pc:sldMkLst>
          <pc:docMk/>
          <pc:sldMk cId="3791912446" sldId="272"/>
        </pc:sldMkLst>
        <pc:spChg chg="mod">
          <ac:chgData name="Riccardo Berta" userId="c8694f89-bba4-4576-b0a8-456619ca5a8c" providerId="ADAL" clId="{80F6E880-6B18-A04C-AFC0-7C261801A904}" dt="2022-11-07T07:04:25.924" v="522" actId="313"/>
          <ac:spMkLst>
            <pc:docMk/>
            <pc:sldMk cId="3791912446" sldId="272"/>
            <ac:spMk id="83" creationId="{00000000-0000-0000-0000-000000000000}"/>
          </ac:spMkLst>
        </pc:spChg>
        <pc:spChg chg="mod">
          <ac:chgData name="Riccardo Berta" userId="c8694f89-bba4-4576-b0a8-456619ca5a8c" providerId="ADAL" clId="{80F6E880-6B18-A04C-AFC0-7C261801A904}" dt="2022-11-07T07:17:44.640" v="804" actId="20577"/>
          <ac:spMkLst>
            <pc:docMk/>
            <pc:sldMk cId="3791912446" sldId="272"/>
            <ac:spMk id="84" creationId="{00000000-0000-0000-0000-000000000000}"/>
          </ac:spMkLst>
        </pc:spChg>
        <pc:picChg chg="add mod">
          <ac:chgData name="Riccardo Berta" userId="c8694f89-bba4-4576-b0a8-456619ca5a8c" providerId="ADAL" clId="{80F6E880-6B18-A04C-AFC0-7C261801A904}" dt="2022-11-07T06:59:31.298" v="465" actId="1076"/>
          <ac:picMkLst>
            <pc:docMk/>
            <pc:sldMk cId="3791912446" sldId="272"/>
            <ac:picMk id="3" creationId="{466B1340-2784-EFA1-4625-73CB8D368F35}"/>
          </ac:picMkLst>
        </pc:picChg>
        <pc:picChg chg="add del mod">
          <ac:chgData name="Riccardo Berta" userId="c8694f89-bba4-4576-b0a8-456619ca5a8c" providerId="ADAL" clId="{80F6E880-6B18-A04C-AFC0-7C261801A904}" dt="2022-11-07T07:05:54.847" v="556" actId="478"/>
          <ac:picMkLst>
            <pc:docMk/>
            <pc:sldMk cId="3791912446" sldId="272"/>
            <ac:picMk id="5" creationId="{96DCD402-891D-3F66-34A1-46DFB85BA2F8}"/>
          </ac:picMkLst>
        </pc:picChg>
      </pc:sldChg>
      <pc:sldChg chg="addSp modSp add mod">
        <pc:chgData name="Riccardo Berta" userId="c8694f89-bba4-4576-b0a8-456619ca5a8c" providerId="ADAL" clId="{80F6E880-6B18-A04C-AFC0-7C261801A904}" dt="2022-11-07T13:36:31.855" v="1227" actId="1035"/>
        <pc:sldMkLst>
          <pc:docMk/>
          <pc:sldMk cId="80569211" sldId="273"/>
        </pc:sldMkLst>
        <pc:spChg chg="mod">
          <ac:chgData name="Riccardo Berta" userId="c8694f89-bba4-4576-b0a8-456619ca5a8c" providerId="ADAL" clId="{80F6E880-6B18-A04C-AFC0-7C261801A904}" dt="2022-11-07T07:18:15.205" v="820" actId="20577"/>
          <ac:spMkLst>
            <pc:docMk/>
            <pc:sldMk cId="80569211" sldId="273"/>
            <ac:spMk id="83" creationId="{00000000-0000-0000-0000-000000000000}"/>
          </ac:spMkLst>
        </pc:spChg>
        <pc:spChg chg="mod">
          <ac:chgData name="Riccardo Berta" userId="c8694f89-bba4-4576-b0a8-456619ca5a8c" providerId="ADAL" clId="{80F6E880-6B18-A04C-AFC0-7C261801A904}" dt="2022-11-07T13:36:26.290" v="1215" actId="20577"/>
          <ac:spMkLst>
            <pc:docMk/>
            <pc:sldMk cId="80569211" sldId="273"/>
            <ac:spMk id="84" creationId="{00000000-0000-0000-0000-000000000000}"/>
          </ac:spMkLst>
        </pc:spChg>
        <pc:picChg chg="add mod">
          <ac:chgData name="Riccardo Berta" userId="c8694f89-bba4-4576-b0a8-456619ca5a8c" providerId="ADAL" clId="{80F6E880-6B18-A04C-AFC0-7C261801A904}" dt="2022-11-07T13:36:31.855" v="1227" actId="1035"/>
          <ac:picMkLst>
            <pc:docMk/>
            <pc:sldMk cId="80569211" sldId="273"/>
            <ac:picMk id="2" creationId="{DCC6CAAD-0559-8398-98AA-0E6212EA80FC}"/>
          </ac:picMkLst>
        </pc:picChg>
      </pc:sldChg>
      <pc:sldChg chg="addSp modSp add mod">
        <pc:chgData name="Riccardo Berta" userId="c8694f89-bba4-4576-b0a8-456619ca5a8c" providerId="ADAL" clId="{80F6E880-6B18-A04C-AFC0-7C261801A904}" dt="2022-11-07T07:16:45.002" v="791" actId="20577"/>
        <pc:sldMkLst>
          <pc:docMk/>
          <pc:sldMk cId="411550242" sldId="274"/>
        </pc:sldMkLst>
        <pc:spChg chg="mod">
          <ac:chgData name="Riccardo Berta" userId="c8694f89-bba4-4576-b0a8-456619ca5a8c" providerId="ADAL" clId="{80F6E880-6B18-A04C-AFC0-7C261801A904}" dt="2022-11-07T07:16:45.002" v="791" actId="20577"/>
          <ac:spMkLst>
            <pc:docMk/>
            <pc:sldMk cId="411550242" sldId="274"/>
            <ac:spMk id="83" creationId="{00000000-0000-0000-0000-000000000000}"/>
          </ac:spMkLst>
        </pc:spChg>
        <pc:spChg chg="mod">
          <ac:chgData name="Riccardo Berta" userId="c8694f89-bba4-4576-b0a8-456619ca5a8c" providerId="ADAL" clId="{80F6E880-6B18-A04C-AFC0-7C261801A904}" dt="2022-11-07T07:16:12.859" v="785" actId="20577"/>
          <ac:spMkLst>
            <pc:docMk/>
            <pc:sldMk cId="411550242" sldId="274"/>
            <ac:spMk id="84" creationId="{00000000-0000-0000-0000-000000000000}"/>
          </ac:spMkLst>
        </pc:spChg>
        <pc:picChg chg="add mod">
          <ac:chgData name="Riccardo Berta" userId="c8694f89-bba4-4576-b0a8-456619ca5a8c" providerId="ADAL" clId="{80F6E880-6B18-A04C-AFC0-7C261801A904}" dt="2022-11-07T07:16:39.276" v="787" actId="1076"/>
          <ac:picMkLst>
            <pc:docMk/>
            <pc:sldMk cId="411550242" sldId="274"/>
            <ac:picMk id="3" creationId="{30EC4DDD-F5AC-A253-9088-288CB536E14A}"/>
          </ac:picMkLst>
        </pc:picChg>
      </pc:sldChg>
      <pc:sldChg chg="addSp delSp modSp add mod">
        <pc:chgData name="Riccardo Berta" userId="c8694f89-bba4-4576-b0a8-456619ca5a8c" providerId="ADAL" clId="{80F6E880-6B18-A04C-AFC0-7C261801A904}" dt="2022-11-07T13:21:44.410" v="1081" actId="1037"/>
        <pc:sldMkLst>
          <pc:docMk/>
          <pc:sldMk cId="1497503087" sldId="275"/>
        </pc:sldMkLst>
        <pc:spChg chg="mod">
          <ac:chgData name="Riccardo Berta" userId="c8694f89-bba4-4576-b0a8-456619ca5a8c" providerId="ADAL" clId="{80F6E880-6B18-A04C-AFC0-7C261801A904}" dt="2022-11-07T07:16:53.860" v="794" actId="20577"/>
          <ac:spMkLst>
            <pc:docMk/>
            <pc:sldMk cId="1497503087" sldId="275"/>
            <ac:spMk id="83" creationId="{00000000-0000-0000-0000-000000000000}"/>
          </ac:spMkLst>
        </pc:spChg>
        <pc:spChg chg="mod">
          <ac:chgData name="Riccardo Berta" userId="c8694f89-bba4-4576-b0a8-456619ca5a8c" providerId="ADAL" clId="{80F6E880-6B18-A04C-AFC0-7C261801A904}" dt="2022-11-07T13:21:32.910" v="1077" actId="403"/>
          <ac:spMkLst>
            <pc:docMk/>
            <pc:sldMk cId="1497503087" sldId="275"/>
            <ac:spMk id="84" creationId="{00000000-0000-0000-0000-000000000000}"/>
          </ac:spMkLst>
        </pc:spChg>
        <pc:picChg chg="add del mod">
          <ac:chgData name="Riccardo Berta" userId="c8694f89-bba4-4576-b0a8-456619ca5a8c" providerId="ADAL" clId="{80F6E880-6B18-A04C-AFC0-7C261801A904}" dt="2022-11-07T13:21:44.410" v="1081" actId="1037"/>
          <ac:picMkLst>
            <pc:docMk/>
            <pc:sldMk cId="1497503087" sldId="275"/>
            <ac:picMk id="3" creationId="{4F36E7FA-7FDA-441A-FB01-56F921235354}"/>
          </ac:picMkLst>
        </pc:picChg>
        <pc:picChg chg="add del mod">
          <ac:chgData name="Riccardo Berta" userId="c8694f89-bba4-4576-b0a8-456619ca5a8c" providerId="ADAL" clId="{80F6E880-6B18-A04C-AFC0-7C261801A904}" dt="2022-11-07T13:14:43.240" v="923"/>
          <ac:picMkLst>
            <pc:docMk/>
            <pc:sldMk cId="1497503087" sldId="275"/>
            <ac:picMk id="5" creationId="{1AF8E800-F7F9-2A5C-5DC8-53A54EB15185}"/>
          </ac:picMkLst>
        </pc:picChg>
        <pc:picChg chg="add mod">
          <ac:chgData name="Riccardo Berta" userId="c8694f89-bba4-4576-b0a8-456619ca5a8c" providerId="ADAL" clId="{80F6E880-6B18-A04C-AFC0-7C261801A904}" dt="2022-11-07T13:21:44.410" v="1081" actId="1037"/>
          <ac:picMkLst>
            <pc:docMk/>
            <pc:sldMk cId="1497503087" sldId="275"/>
            <ac:picMk id="7" creationId="{8B0795EC-DA43-EC5C-EFC5-2544DB5854EC}"/>
          </ac:picMkLst>
        </pc:picChg>
      </pc:sldChg>
      <pc:sldChg chg="addSp delSp modSp add mod">
        <pc:chgData name="Riccardo Berta" userId="c8694f89-bba4-4576-b0a8-456619ca5a8c" providerId="ADAL" clId="{80F6E880-6B18-A04C-AFC0-7C261801A904}" dt="2022-11-07T13:21:16.745" v="1073" actId="1038"/>
        <pc:sldMkLst>
          <pc:docMk/>
          <pc:sldMk cId="189339524" sldId="276"/>
        </pc:sldMkLst>
        <pc:spChg chg="add del mod">
          <ac:chgData name="Riccardo Berta" userId="c8694f89-bba4-4576-b0a8-456619ca5a8c" providerId="ADAL" clId="{80F6E880-6B18-A04C-AFC0-7C261801A904}" dt="2022-11-07T13:19:01.292" v="972" actId="767"/>
          <ac:spMkLst>
            <pc:docMk/>
            <pc:sldMk cId="189339524" sldId="276"/>
            <ac:spMk id="4" creationId="{128674F4-627D-5212-BC9C-4D6510320220}"/>
          </ac:spMkLst>
        </pc:spChg>
        <pc:spChg chg="mod">
          <ac:chgData name="Riccardo Berta" userId="c8694f89-bba4-4576-b0a8-456619ca5a8c" providerId="ADAL" clId="{80F6E880-6B18-A04C-AFC0-7C261801A904}" dt="2022-11-07T13:18:01.068" v="966" actId="20577"/>
          <ac:spMkLst>
            <pc:docMk/>
            <pc:sldMk cId="189339524" sldId="276"/>
            <ac:spMk id="83" creationId="{00000000-0000-0000-0000-000000000000}"/>
          </ac:spMkLst>
        </pc:spChg>
        <pc:spChg chg="mod">
          <ac:chgData name="Riccardo Berta" userId="c8694f89-bba4-4576-b0a8-456619ca5a8c" providerId="ADAL" clId="{80F6E880-6B18-A04C-AFC0-7C261801A904}" dt="2022-11-07T13:21:05.434" v="1070" actId="20577"/>
          <ac:spMkLst>
            <pc:docMk/>
            <pc:sldMk cId="189339524" sldId="276"/>
            <ac:spMk id="84" creationId="{00000000-0000-0000-0000-000000000000}"/>
          </ac:spMkLst>
        </pc:spChg>
        <pc:picChg chg="add mod">
          <ac:chgData name="Riccardo Berta" userId="c8694f89-bba4-4576-b0a8-456619ca5a8c" providerId="ADAL" clId="{80F6E880-6B18-A04C-AFC0-7C261801A904}" dt="2022-11-07T13:21:16.745" v="1073" actId="1038"/>
          <ac:picMkLst>
            <pc:docMk/>
            <pc:sldMk cId="189339524" sldId="276"/>
            <ac:picMk id="3" creationId="{48A7D41D-F76F-69CC-4E65-FFA311770409}"/>
          </ac:picMkLst>
        </pc:picChg>
      </pc:sldChg>
      <pc:sldChg chg="addSp modSp add mod">
        <pc:chgData name="Riccardo Berta" userId="c8694f89-bba4-4576-b0a8-456619ca5a8c" providerId="ADAL" clId="{80F6E880-6B18-A04C-AFC0-7C261801A904}" dt="2022-11-07T13:36:39.259" v="1228" actId="1076"/>
        <pc:sldMkLst>
          <pc:docMk/>
          <pc:sldMk cId="3867073266" sldId="277"/>
        </pc:sldMkLst>
        <pc:spChg chg="mod">
          <ac:chgData name="Riccardo Berta" userId="c8694f89-bba4-4576-b0a8-456619ca5a8c" providerId="ADAL" clId="{80F6E880-6B18-A04C-AFC0-7C261801A904}" dt="2022-11-07T13:23:08.976" v="1109" actId="20577"/>
          <ac:spMkLst>
            <pc:docMk/>
            <pc:sldMk cId="3867073266" sldId="277"/>
            <ac:spMk id="83" creationId="{00000000-0000-0000-0000-000000000000}"/>
          </ac:spMkLst>
        </pc:spChg>
        <pc:spChg chg="mod">
          <ac:chgData name="Riccardo Berta" userId="c8694f89-bba4-4576-b0a8-456619ca5a8c" providerId="ADAL" clId="{80F6E880-6B18-A04C-AFC0-7C261801A904}" dt="2022-11-07T13:33:30.982" v="1180"/>
          <ac:spMkLst>
            <pc:docMk/>
            <pc:sldMk cId="3867073266" sldId="277"/>
            <ac:spMk id="84" creationId="{00000000-0000-0000-0000-000000000000}"/>
          </ac:spMkLst>
        </pc:spChg>
        <pc:picChg chg="add mod">
          <ac:chgData name="Riccardo Berta" userId="c8694f89-bba4-4576-b0a8-456619ca5a8c" providerId="ADAL" clId="{80F6E880-6B18-A04C-AFC0-7C261801A904}" dt="2022-11-07T13:36:39.259" v="1228" actId="1076"/>
          <ac:picMkLst>
            <pc:docMk/>
            <pc:sldMk cId="3867073266" sldId="277"/>
            <ac:picMk id="3" creationId="{B24D9C62-9E1D-9F8D-F689-FC2C53DAD899}"/>
          </ac:picMkLst>
        </pc:picChg>
      </pc:sldChg>
      <pc:sldChg chg="addSp delSp modSp add mod">
        <pc:chgData name="Riccardo Berta" userId="c8694f89-bba4-4576-b0a8-456619ca5a8c" providerId="ADAL" clId="{80F6E880-6B18-A04C-AFC0-7C261801A904}" dt="2022-11-08T13:08:32.099" v="2838" actId="1038"/>
        <pc:sldMkLst>
          <pc:docMk/>
          <pc:sldMk cId="2178928758" sldId="278"/>
        </pc:sldMkLst>
        <pc:spChg chg="mod">
          <ac:chgData name="Riccardo Berta" userId="c8694f89-bba4-4576-b0a8-456619ca5a8c" providerId="ADAL" clId="{80F6E880-6B18-A04C-AFC0-7C261801A904}" dt="2022-11-08T11:37:40.970" v="2798" actId="20577"/>
          <ac:spMkLst>
            <pc:docMk/>
            <pc:sldMk cId="2178928758" sldId="278"/>
            <ac:spMk id="83" creationId="{00000000-0000-0000-0000-000000000000}"/>
          </ac:spMkLst>
        </pc:spChg>
        <pc:spChg chg="mod">
          <ac:chgData name="Riccardo Berta" userId="c8694f89-bba4-4576-b0a8-456619ca5a8c" providerId="ADAL" clId="{80F6E880-6B18-A04C-AFC0-7C261801A904}" dt="2022-11-08T13:04:36.077" v="2826" actId="20577"/>
          <ac:spMkLst>
            <pc:docMk/>
            <pc:sldMk cId="2178928758" sldId="278"/>
            <ac:spMk id="84" creationId="{00000000-0000-0000-0000-000000000000}"/>
          </ac:spMkLst>
        </pc:spChg>
        <pc:picChg chg="add del mod">
          <ac:chgData name="Riccardo Berta" userId="c8694f89-bba4-4576-b0a8-456619ca5a8c" providerId="ADAL" clId="{80F6E880-6B18-A04C-AFC0-7C261801A904}" dt="2022-11-08T13:05:10.996" v="2828" actId="478"/>
          <ac:picMkLst>
            <pc:docMk/>
            <pc:sldMk cId="2178928758" sldId="278"/>
            <ac:picMk id="3" creationId="{AEA6BC5A-EC7D-B52F-0AE5-E2E047F7B3CA}"/>
          </ac:picMkLst>
        </pc:picChg>
        <pc:picChg chg="add mod">
          <ac:chgData name="Riccardo Berta" userId="c8694f89-bba4-4576-b0a8-456619ca5a8c" providerId="ADAL" clId="{80F6E880-6B18-A04C-AFC0-7C261801A904}" dt="2022-11-08T13:08:32.099" v="2838" actId="1038"/>
          <ac:picMkLst>
            <pc:docMk/>
            <pc:sldMk cId="2178928758" sldId="278"/>
            <ac:picMk id="5" creationId="{639CDC13-4388-7D37-CC26-05B942819027}"/>
          </ac:picMkLst>
        </pc:picChg>
      </pc:sldChg>
      <pc:sldChg chg="addSp modSp add mod ord">
        <pc:chgData name="Riccardo Berta" userId="c8694f89-bba4-4576-b0a8-456619ca5a8c" providerId="ADAL" clId="{80F6E880-6B18-A04C-AFC0-7C261801A904}" dt="2022-11-08T11:35:56.696" v="2788" actId="1076"/>
        <pc:sldMkLst>
          <pc:docMk/>
          <pc:sldMk cId="2509645545" sldId="279"/>
        </pc:sldMkLst>
        <pc:spChg chg="mod">
          <ac:chgData name="Riccardo Berta" userId="c8694f89-bba4-4576-b0a8-456619ca5a8c" providerId="ADAL" clId="{80F6E880-6B18-A04C-AFC0-7C261801A904}" dt="2022-11-08T11:33:26.712" v="2765" actId="20577"/>
          <ac:spMkLst>
            <pc:docMk/>
            <pc:sldMk cId="2509645545" sldId="279"/>
            <ac:spMk id="83" creationId="{00000000-0000-0000-0000-000000000000}"/>
          </ac:spMkLst>
        </pc:spChg>
        <pc:spChg chg="mod">
          <ac:chgData name="Riccardo Berta" userId="c8694f89-bba4-4576-b0a8-456619ca5a8c" providerId="ADAL" clId="{80F6E880-6B18-A04C-AFC0-7C261801A904}" dt="2022-11-08T11:34:06.148" v="2786" actId="20577"/>
          <ac:spMkLst>
            <pc:docMk/>
            <pc:sldMk cId="2509645545" sldId="279"/>
            <ac:spMk id="84" creationId="{00000000-0000-0000-0000-000000000000}"/>
          </ac:spMkLst>
        </pc:spChg>
        <pc:picChg chg="add mod">
          <ac:chgData name="Riccardo Berta" userId="c8694f89-bba4-4576-b0a8-456619ca5a8c" providerId="ADAL" clId="{80F6E880-6B18-A04C-AFC0-7C261801A904}" dt="2022-11-08T11:35:56.696" v="2788" actId="1076"/>
          <ac:picMkLst>
            <pc:docMk/>
            <pc:sldMk cId="2509645545" sldId="279"/>
            <ac:picMk id="3" creationId="{97E1ABF5-025A-AC1A-6F2C-66566A1BE85F}"/>
          </ac:picMkLst>
        </pc:picChg>
      </pc:sldChg>
      <pc:sldChg chg="new del">
        <pc:chgData name="Riccardo Berta" userId="c8694f89-bba4-4576-b0a8-456619ca5a8c" providerId="ADAL" clId="{80F6E880-6B18-A04C-AFC0-7C261801A904}" dt="2022-11-07T13:12:55.302" v="901" actId="2696"/>
        <pc:sldMkLst>
          <pc:docMk/>
          <pc:sldMk cId="3057566652" sldId="279"/>
        </pc:sldMkLst>
      </pc:sldChg>
      <pc:sldChg chg="new del">
        <pc:chgData name="Riccardo Berta" userId="c8694f89-bba4-4576-b0a8-456619ca5a8c" providerId="ADAL" clId="{80F6E880-6B18-A04C-AFC0-7C261801A904}" dt="2022-11-07T13:12:55.762" v="902" actId="2696"/>
        <pc:sldMkLst>
          <pc:docMk/>
          <pc:sldMk cId="55856503" sldId="280"/>
        </pc:sldMkLst>
      </pc:sldChg>
      <pc:sldChg chg="addSp modSp add mod">
        <pc:chgData name="Riccardo Berta" userId="c8694f89-bba4-4576-b0a8-456619ca5a8c" providerId="ADAL" clId="{80F6E880-6B18-A04C-AFC0-7C261801A904}" dt="2022-11-08T13:14:10.401" v="3047" actId="14100"/>
        <pc:sldMkLst>
          <pc:docMk/>
          <pc:sldMk cId="1073505695" sldId="280"/>
        </pc:sldMkLst>
        <pc:spChg chg="mod">
          <ac:chgData name="Riccardo Berta" userId="c8694f89-bba4-4576-b0a8-456619ca5a8c" providerId="ADAL" clId="{80F6E880-6B18-A04C-AFC0-7C261801A904}" dt="2022-11-08T13:12:36.677" v="2926" actId="20577"/>
          <ac:spMkLst>
            <pc:docMk/>
            <pc:sldMk cId="1073505695" sldId="280"/>
            <ac:spMk id="83" creationId="{00000000-0000-0000-0000-000000000000}"/>
          </ac:spMkLst>
        </pc:spChg>
        <pc:spChg chg="mod">
          <ac:chgData name="Riccardo Berta" userId="c8694f89-bba4-4576-b0a8-456619ca5a8c" providerId="ADAL" clId="{80F6E880-6B18-A04C-AFC0-7C261801A904}" dt="2022-11-08T13:14:10.401" v="3047" actId="14100"/>
          <ac:spMkLst>
            <pc:docMk/>
            <pc:sldMk cId="1073505695" sldId="280"/>
            <ac:spMk id="84" creationId="{00000000-0000-0000-0000-000000000000}"/>
          </ac:spMkLst>
        </pc:spChg>
        <pc:picChg chg="add mod">
          <ac:chgData name="Riccardo Berta" userId="c8694f89-bba4-4576-b0a8-456619ca5a8c" providerId="ADAL" clId="{80F6E880-6B18-A04C-AFC0-7C261801A904}" dt="2022-11-08T13:13:46.037" v="3031" actId="14100"/>
          <ac:picMkLst>
            <pc:docMk/>
            <pc:sldMk cId="1073505695" sldId="280"/>
            <ac:picMk id="3" creationId="{FA939A29-95AA-C12B-A415-81D0BA373123}"/>
          </ac:picMkLst>
        </pc:picChg>
        <pc:picChg chg="add mod">
          <ac:chgData name="Riccardo Berta" userId="c8694f89-bba4-4576-b0a8-456619ca5a8c" providerId="ADAL" clId="{80F6E880-6B18-A04C-AFC0-7C261801A904}" dt="2022-11-08T13:13:51.016" v="3033" actId="1076"/>
          <ac:picMkLst>
            <pc:docMk/>
            <pc:sldMk cId="1073505695" sldId="280"/>
            <ac:picMk id="5" creationId="{05C16011-9F8D-F647-EAC6-509C6AA49CC3}"/>
          </ac:picMkLst>
        </pc:picChg>
      </pc:sldChg>
      <pc:sldChg chg="modSp add del mod">
        <pc:chgData name="Riccardo Berta" userId="c8694f89-bba4-4576-b0a8-456619ca5a8c" providerId="ADAL" clId="{80F6E880-6B18-A04C-AFC0-7C261801A904}" dt="2022-11-08T13:14:12.762" v="3048" actId="2696"/>
        <pc:sldMkLst>
          <pc:docMk/>
          <pc:sldMk cId="3142141447" sldId="281"/>
        </pc:sldMkLst>
        <pc:spChg chg="mod">
          <ac:chgData name="Riccardo Berta" userId="c8694f89-bba4-4576-b0a8-456619ca5a8c" providerId="ADAL" clId="{80F6E880-6B18-A04C-AFC0-7C261801A904}" dt="2022-11-08T13:12:44.483" v="2929" actId="20577"/>
          <ac:spMkLst>
            <pc:docMk/>
            <pc:sldMk cId="3142141447" sldId="281"/>
            <ac:spMk id="83" creationId="{00000000-0000-0000-0000-000000000000}"/>
          </ac:spMkLst>
        </pc:spChg>
        <pc:spChg chg="mod">
          <ac:chgData name="Riccardo Berta" userId="c8694f89-bba4-4576-b0a8-456619ca5a8c" providerId="ADAL" clId="{80F6E880-6B18-A04C-AFC0-7C261801A904}" dt="2022-11-08T13:13:40.083" v="3030" actId="20577"/>
          <ac:spMkLst>
            <pc:docMk/>
            <pc:sldMk cId="3142141447" sldId="281"/>
            <ac:spMk id="84" creationId="{00000000-0000-0000-0000-000000000000}"/>
          </ac:spMkLst>
        </pc:spChg>
      </pc:sldChg>
      <pc:sldChg chg="new del">
        <pc:chgData name="Riccardo Berta" userId="c8694f89-bba4-4576-b0a8-456619ca5a8c" providerId="ADAL" clId="{80F6E880-6B18-A04C-AFC0-7C261801A904}" dt="2022-11-07T13:12:56.113" v="903" actId="2696"/>
        <pc:sldMkLst>
          <pc:docMk/>
          <pc:sldMk cId="3406097516" sldId="281"/>
        </pc:sldMkLst>
      </pc:sldChg>
      <pc:sldChg chg="add del">
        <pc:chgData name="Riccardo Berta" userId="c8694f89-bba4-4576-b0a8-456619ca5a8c" providerId="ADAL" clId="{80F6E880-6B18-A04C-AFC0-7C261801A904}" dt="2022-11-08T13:14:13.351" v="3049" actId="2696"/>
        <pc:sldMkLst>
          <pc:docMk/>
          <pc:sldMk cId="1823650288" sldId="282"/>
        </pc:sldMkLst>
      </pc:sldChg>
      <pc:sldChg chg="new del">
        <pc:chgData name="Riccardo Berta" userId="c8694f89-bba4-4576-b0a8-456619ca5a8c" providerId="ADAL" clId="{80F6E880-6B18-A04C-AFC0-7C261801A904}" dt="2022-11-07T13:12:56.409" v="904" actId="2696"/>
        <pc:sldMkLst>
          <pc:docMk/>
          <pc:sldMk cId="3190019216" sldId="282"/>
        </pc:sldMkLst>
      </pc:sldChg>
      <pc:sldChg chg="new del">
        <pc:chgData name="Riccardo Berta" userId="c8694f89-bba4-4576-b0a8-456619ca5a8c" providerId="ADAL" clId="{80F6E880-6B18-A04C-AFC0-7C261801A904}" dt="2022-11-07T13:12:56.655" v="905" actId="2696"/>
        <pc:sldMkLst>
          <pc:docMk/>
          <pc:sldMk cId="1664264173" sldId="283"/>
        </pc:sldMkLst>
      </pc:sldChg>
      <pc:sldChg chg="add del">
        <pc:chgData name="Riccardo Berta" userId="c8694f89-bba4-4576-b0a8-456619ca5a8c" providerId="ADAL" clId="{80F6E880-6B18-A04C-AFC0-7C261801A904}" dt="2022-11-08T13:14:14.871" v="3050" actId="2696"/>
        <pc:sldMkLst>
          <pc:docMk/>
          <pc:sldMk cId="3669811619" sldId="283"/>
        </pc:sldMkLst>
      </pc:sldChg>
      <pc:sldChg chg="modSp add mod">
        <pc:chgData name="Riccardo Berta" userId="c8694f89-bba4-4576-b0a8-456619ca5a8c" providerId="ADAL" clId="{80F6E880-6B18-A04C-AFC0-7C261801A904}" dt="2022-11-08T08:54:56.464" v="1684" actId="21"/>
        <pc:sldMkLst>
          <pc:docMk/>
          <pc:sldMk cId="3158693030" sldId="284"/>
        </pc:sldMkLst>
        <pc:spChg chg="mod">
          <ac:chgData name="Riccardo Berta" userId="c8694f89-bba4-4576-b0a8-456619ca5a8c" providerId="ADAL" clId="{80F6E880-6B18-A04C-AFC0-7C261801A904}" dt="2022-11-08T08:51:21.996" v="1589" actId="20577"/>
          <ac:spMkLst>
            <pc:docMk/>
            <pc:sldMk cId="3158693030" sldId="284"/>
            <ac:spMk id="83" creationId="{00000000-0000-0000-0000-000000000000}"/>
          </ac:spMkLst>
        </pc:spChg>
        <pc:spChg chg="mod">
          <ac:chgData name="Riccardo Berta" userId="c8694f89-bba4-4576-b0a8-456619ca5a8c" providerId="ADAL" clId="{80F6E880-6B18-A04C-AFC0-7C261801A904}" dt="2022-11-08T08:54:56.464" v="1684" actId="21"/>
          <ac:spMkLst>
            <pc:docMk/>
            <pc:sldMk cId="3158693030" sldId="284"/>
            <ac:spMk id="84" creationId="{00000000-0000-0000-0000-000000000000}"/>
          </ac:spMkLst>
        </pc:spChg>
      </pc:sldChg>
      <pc:sldChg chg="new del">
        <pc:chgData name="Riccardo Berta" userId="c8694f89-bba4-4576-b0a8-456619ca5a8c" providerId="ADAL" clId="{80F6E880-6B18-A04C-AFC0-7C261801A904}" dt="2022-11-07T13:12:56.914" v="906" actId="2696"/>
        <pc:sldMkLst>
          <pc:docMk/>
          <pc:sldMk cId="3362312584" sldId="284"/>
        </pc:sldMkLst>
      </pc:sldChg>
      <pc:sldChg chg="new del">
        <pc:chgData name="Riccardo Berta" userId="c8694f89-bba4-4576-b0a8-456619ca5a8c" providerId="ADAL" clId="{80F6E880-6B18-A04C-AFC0-7C261801A904}" dt="2022-11-07T13:12:57.245" v="907" actId="2696"/>
        <pc:sldMkLst>
          <pc:docMk/>
          <pc:sldMk cId="1856807698" sldId="285"/>
        </pc:sldMkLst>
      </pc:sldChg>
      <pc:sldChg chg="modSp add mod">
        <pc:chgData name="Riccardo Berta" userId="c8694f89-bba4-4576-b0a8-456619ca5a8c" providerId="ADAL" clId="{80F6E880-6B18-A04C-AFC0-7C261801A904}" dt="2022-11-08T08:57:04.527" v="1737" actId="20577"/>
        <pc:sldMkLst>
          <pc:docMk/>
          <pc:sldMk cId="2315955737" sldId="285"/>
        </pc:sldMkLst>
        <pc:spChg chg="mod">
          <ac:chgData name="Riccardo Berta" userId="c8694f89-bba4-4576-b0a8-456619ca5a8c" providerId="ADAL" clId="{80F6E880-6B18-A04C-AFC0-7C261801A904}" dt="2022-11-08T08:55:11.191" v="1688" actId="20577"/>
          <ac:spMkLst>
            <pc:docMk/>
            <pc:sldMk cId="2315955737" sldId="285"/>
            <ac:spMk id="83" creationId="{00000000-0000-0000-0000-000000000000}"/>
          </ac:spMkLst>
        </pc:spChg>
        <pc:spChg chg="mod">
          <ac:chgData name="Riccardo Berta" userId="c8694f89-bba4-4576-b0a8-456619ca5a8c" providerId="ADAL" clId="{80F6E880-6B18-A04C-AFC0-7C261801A904}" dt="2022-11-08T08:57:04.527" v="1737" actId="20577"/>
          <ac:spMkLst>
            <pc:docMk/>
            <pc:sldMk cId="2315955737" sldId="285"/>
            <ac:spMk id="84" creationId="{00000000-0000-0000-0000-000000000000}"/>
          </ac:spMkLst>
        </pc:spChg>
      </pc:sldChg>
      <pc:sldChg chg="new del">
        <pc:chgData name="Riccardo Berta" userId="c8694f89-bba4-4576-b0a8-456619ca5a8c" providerId="ADAL" clId="{80F6E880-6B18-A04C-AFC0-7C261801A904}" dt="2022-11-07T13:12:57.923" v="908" actId="2696"/>
        <pc:sldMkLst>
          <pc:docMk/>
          <pc:sldMk cId="204211360" sldId="286"/>
        </pc:sldMkLst>
      </pc:sldChg>
      <pc:sldChg chg="addSp modSp add mod">
        <pc:chgData name="Riccardo Berta" userId="c8694f89-bba4-4576-b0a8-456619ca5a8c" providerId="ADAL" clId="{80F6E880-6B18-A04C-AFC0-7C261801A904}" dt="2022-11-08T09:28:50.620" v="2170" actId="108"/>
        <pc:sldMkLst>
          <pc:docMk/>
          <pc:sldMk cId="2279489737" sldId="286"/>
        </pc:sldMkLst>
        <pc:spChg chg="mod">
          <ac:chgData name="Riccardo Berta" userId="c8694f89-bba4-4576-b0a8-456619ca5a8c" providerId="ADAL" clId="{80F6E880-6B18-A04C-AFC0-7C261801A904}" dt="2022-11-08T09:00:55.647" v="1837" actId="20577"/>
          <ac:spMkLst>
            <pc:docMk/>
            <pc:sldMk cId="2279489737" sldId="286"/>
            <ac:spMk id="83" creationId="{00000000-0000-0000-0000-000000000000}"/>
          </ac:spMkLst>
        </pc:spChg>
        <pc:spChg chg="mod">
          <ac:chgData name="Riccardo Berta" userId="c8694f89-bba4-4576-b0a8-456619ca5a8c" providerId="ADAL" clId="{80F6E880-6B18-A04C-AFC0-7C261801A904}" dt="2022-11-08T09:28:50.620" v="2170" actId="108"/>
          <ac:spMkLst>
            <pc:docMk/>
            <pc:sldMk cId="2279489737" sldId="286"/>
            <ac:spMk id="84" creationId="{00000000-0000-0000-0000-000000000000}"/>
          </ac:spMkLst>
        </pc:spChg>
        <pc:picChg chg="add mod">
          <ac:chgData name="Riccardo Berta" userId="c8694f89-bba4-4576-b0a8-456619ca5a8c" providerId="ADAL" clId="{80F6E880-6B18-A04C-AFC0-7C261801A904}" dt="2022-11-08T09:00:52.400" v="1833" actId="1076"/>
          <ac:picMkLst>
            <pc:docMk/>
            <pc:sldMk cId="2279489737" sldId="286"/>
            <ac:picMk id="3" creationId="{9E29E584-3980-6C4A-D025-DBC1AC8DFD41}"/>
          </ac:picMkLst>
        </pc:picChg>
      </pc:sldChg>
      <pc:sldChg chg="new del">
        <pc:chgData name="Riccardo Berta" userId="c8694f89-bba4-4576-b0a8-456619ca5a8c" providerId="ADAL" clId="{80F6E880-6B18-A04C-AFC0-7C261801A904}" dt="2022-11-07T13:12:58.266" v="909" actId="2696"/>
        <pc:sldMkLst>
          <pc:docMk/>
          <pc:sldMk cId="733547696" sldId="287"/>
        </pc:sldMkLst>
      </pc:sldChg>
      <pc:sldChg chg="addSp delSp modSp add mod">
        <pc:chgData name="Riccardo Berta" userId="c8694f89-bba4-4576-b0a8-456619ca5a8c" providerId="ADAL" clId="{80F6E880-6B18-A04C-AFC0-7C261801A904}" dt="2022-11-08T09:34:08.214" v="2178" actId="1076"/>
        <pc:sldMkLst>
          <pc:docMk/>
          <pc:sldMk cId="4193766810" sldId="287"/>
        </pc:sldMkLst>
        <pc:spChg chg="add del mod">
          <ac:chgData name="Riccardo Berta" userId="c8694f89-bba4-4576-b0a8-456619ca5a8c" providerId="ADAL" clId="{80F6E880-6B18-A04C-AFC0-7C261801A904}" dt="2022-11-08T09:34:01.821" v="2175" actId="478"/>
          <ac:spMkLst>
            <pc:docMk/>
            <pc:sldMk cId="4193766810" sldId="287"/>
            <ac:spMk id="5" creationId="{096EDD2A-1C7C-7A16-FFAC-437B003A7509}"/>
          </ac:spMkLst>
        </pc:spChg>
        <pc:spChg chg="mod">
          <ac:chgData name="Riccardo Berta" userId="c8694f89-bba4-4576-b0a8-456619ca5a8c" providerId="ADAL" clId="{80F6E880-6B18-A04C-AFC0-7C261801A904}" dt="2022-11-08T09:01:38.892" v="1850" actId="20577"/>
          <ac:spMkLst>
            <pc:docMk/>
            <pc:sldMk cId="4193766810" sldId="287"/>
            <ac:spMk id="83" creationId="{00000000-0000-0000-0000-000000000000}"/>
          </ac:spMkLst>
        </pc:spChg>
        <pc:spChg chg="del">
          <ac:chgData name="Riccardo Berta" userId="c8694f89-bba4-4576-b0a8-456619ca5a8c" providerId="ADAL" clId="{80F6E880-6B18-A04C-AFC0-7C261801A904}" dt="2022-11-08T09:33:59.048" v="2174" actId="478"/>
          <ac:spMkLst>
            <pc:docMk/>
            <pc:sldMk cId="4193766810" sldId="287"/>
            <ac:spMk id="84" creationId="{00000000-0000-0000-0000-000000000000}"/>
          </ac:spMkLst>
        </pc:spChg>
        <pc:picChg chg="add mod">
          <ac:chgData name="Riccardo Berta" userId="c8694f89-bba4-4576-b0a8-456619ca5a8c" providerId="ADAL" clId="{80F6E880-6B18-A04C-AFC0-7C261801A904}" dt="2022-11-08T09:34:08.214" v="2178" actId="1076"/>
          <ac:picMkLst>
            <pc:docMk/>
            <pc:sldMk cId="4193766810" sldId="287"/>
            <ac:picMk id="3" creationId="{CEBEE24E-7A8A-DAB3-53B8-DED06882E63A}"/>
          </ac:picMkLst>
        </pc:picChg>
      </pc:sldChg>
      <pc:sldChg chg="new del">
        <pc:chgData name="Riccardo Berta" userId="c8694f89-bba4-4576-b0a8-456619ca5a8c" providerId="ADAL" clId="{80F6E880-6B18-A04C-AFC0-7C261801A904}" dt="2022-11-07T13:12:58.591" v="910" actId="2696"/>
        <pc:sldMkLst>
          <pc:docMk/>
          <pc:sldMk cId="157096826" sldId="288"/>
        </pc:sldMkLst>
      </pc:sldChg>
      <pc:sldChg chg="addSp delSp modSp add mod">
        <pc:chgData name="Riccardo Berta" userId="c8694f89-bba4-4576-b0a8-456619ca5a8c" providerId="ADAL" clId="{80F6E880-6B18-A04C-AFC0-7C261801A904}" dt="2022-11-08T11:33:06.848" v="2759" actId="1035"/>
        <pc:sldMkLst>
          <pc:docMk/>
          <pc:sldMk cId="3981929228" sldId="288"/>
        </pc:sldMkLst>
        <pc:spChg chg="mod">
          <ac:chgData name="Riccardo Berta" userId="c8694f89-bba4-4576-b0a8-456619ca5a8c" providerId="ADAL" clId="{80F6E880-6B18-A04C-AFC0-7C261801A904}" dt="2022-11-08T09:52:38.166" v="2256" actId="20577"/>
          <ac:spMkLst>
            <pc:docMk/>
            <pc:sldMk cId="3981929228" sldId="288"/>
            <ac:spMk id="83" creationId="{00000000-0000-0000-0000-000000000000}"/>
          </ac:spMkLst>
        </pc:spChg>
        <pc:spChg chg="mod">
          <ac:chgData name="Riccardo Berta" userId="c8694f89-bba4-4576-b0a8-456619ca5a8c" providerId="ADAL" clId="{80F6E880-6B18-A04C-AFC0-7C261801A904}" dt="2022-11-08T11:33:06.848" v="2759" actId="1035"/>
          <ac:spMkLst>
            <pc:docMk/>
            <pc:sldMk cId="3981929228" sldId="288"/>
            <ac:spMk id="84" creationId="{00000000-0000-0000-0000-000000000000}"/>
          </ac:spMkLst>
        </pc:spChg>
        <pc:grpChg chg="add mod">
          <ac:chgData name="Riccardo Berta" userId="c8694f89-bba4-4576-b0a8-456619ca5a8c" providerId="ADAL" clId="{80F6E880-6B18-A04C-AFC0-7C261801A904}" dt="2022-11-08T09:57:00.588" v="2339" actId="1076"/>
          <ac:grpSpMkLst>
            <pc:docMk/>
            <pc:sldMk cId="3981929228" sldId="288"/>
            <ac:grpSpMk id="8" creationId="{0A8169F3-360D-1D8A-562C-7992B396C7CA}"/>
          </ac:grpSpMkLst>
        </pc:grpChg>
        <pc:picChg chg="add del mod">
          <ac:chgData name="Riccardo Berta" userId="c8694f89-bba4-4576-b0a8-456619ca5a8c" providerId="ADAL" clId="{80F6E880-6B18-A04C-AFC0-7C261801A904}" dt="2022-11-08T09:53:28.846" v="2259" actId="478"/>
          <ac:picMkLst>
            <pc:docMk/>
            <pc:sldMk cId="3981929228" sldId="288"/>
            <ac:picMk id="3" creationId="{34D7DF99-E4C9-B7ED-1228-969662A334D0}"/>
          </ac:picMkLst>
        </pc:picChg>
        <pc:picChg chg="add mod">
          <ac:chgData name="Riccardo Berta" userId="c8694f89-bba4-4576-b0a8-456619ca5a8c" providerId="ADAL" clId="{80F6E880-6B18-A04C-AFC0-7C261801A904}" dt="2022-11-08T09:54:15.596" v="2266" actId="164"/>
          <ac:picMkLst>
            <pc:docMk/>
            <pc:sldMk cId="3981929228" sldId="288"/>
            <ac:picMk id="5" creationId="{BD787726-913A-F743-4D25-3CA7A203F306}"/>
          </ac:picMkLst>
        </pc:picChg>
        <pc:picChg chg="add mod">
          <ac:chgData name="Riccardo Berta" userId="c8694f89-bba4-4576-b0a8-456619ca5a8c" providerId="ADAL" clId="{80F6E880-6B18-A04C-AFC0-7C261801A904}" dt="2022-11-08T09:54:15.596" v="2266" actId="164"/>
          <ac:picMkLst>
            <pc:docMk/>
            <pc:sldMk cId="3981929228" sldId="288"/>
            <ac:picMk id="7" creationId="{F94800CC-10EF-9754-5ED3-5E258388614F}"/>
          </ac:picMkLst>
        </pc:picChg>
      </pc:sldChg>
      <pc:sldChg chg="new del">
        <pc:chgData name="Riccardo Berta" userId="c8694f89-bba4-4576-b0a8-456619ca5a8c" providerId="ADAL" clId="{80F6E880-6B18-A04C-AFC0-7C261801A904}" dt="2022-11-07T13:12:58.979" v="911" actId="2696"/>
        <pc:sldMkLst>
          <pc:docMk/>
          <pc:sldMk cId="1980966413" sldId="289"/>
        </pc:sldMkLst>
      </pc:sldChg>
      <pc:sldChg chg="addSp modSp add mod">
        <pc:chgData name="Riccardo Berta" userId="c8694f89-bba4-4576-b0a8-456619ca5a8c" providerId="ADAL" clId="{80F6E880-6B18-A04C-AFC0-7C261801A904}" dt="2022-11-08T09:59:56.768" v="2361" actId="1038"/>
        <pc:sldMkLst>
          <pc:docMk/>
          <pc:sldMk cId="4281954021" sldId="289"/>
        </pc:sldMkLst>
        <pc:spChg chg="mod">
          <ac:chgData name="Riccardo Berta" userId="c8694f89-bba4-4576-b0a8-456619ca5a8c" providerId="ADAL" clId="{80F6E880-6B18-A04C-AFC0-7C261801A904}" dt="2022-11-08T09:57:21.665" v="2343" actId="20577"/>
          <ac:spMkLst>
            <pc:docMk/>
            <pc:sldMk cId="4281954021" sldId="289"/>
            <ac:spMk id="83" creationId="{00000000-0000-0000-0000-000000000000}"/>
          </ac:spMkLst>
        </pc:spChg>
        <pc:spChg chg="mod">
          <ac:chgData name="Riccardo Berta" userId="c8694f89-bba4-4576-b0a8-456619ca5a8c" providerId="ADAL" clId="{80F6E880-6B18-A04C-AFC0-7C261801A904}" dt="2022-11-08T09:58:59.454" v="2351" actId="1076"/>
          <ac:spMkLst>
            <pc:docMk/>
            <pc:sldMk cId="4281954021" sldId="289"/>
            <ac:spMk id="84" creationId="{00000000-0000-0000-0000-000000000000}"/>
          </ac:spMkLst>
        </pc:spChg>
        <pc:picChg chg="add mod">
          <ac:chgData name="Riccardo Berta" userId="c8694f89-bba4-4576-b0a8-456619ca5a8c" providerId="ADAL" clId="{80F6E880-6B18-A04C-AFC0-7C261801A904}" dt="2022-11-08T09:59:05.054" v="2352" actId="1076"/>
          <ac:picMkLst>
            <pc:docMk/>
            <pc:sldMk cId="4281954021" sldId="289"/>
            <ac:picMk id="3" creationId="{3C5726FB-7423-8B1C-3FAF-8F453DE21F6C}"/>
          </ac:picMkLst>
        </pc:picChg>
        <pc:picChg chg="add mod">
          <ac:chgData name="Riccardo Berta" userId="c8694f89-bba4-4576-b0a8-456619ca5a8c" providerId="ADAL" clId="{80F6E880-6B18-A04C-AFC0-7C261801A904}" dt="2022-11-08T09:59:56.768" v="2361" actId="1038"/>
          <ac:picMkLst>
            <pc:docMk/>
            <pc:sldMk cId="4281954021" sldId="289"/>
            <ac:picMk id="5" creationId="{41C72122-DABB-2CE3-3178-805E9C0287B8}"/>
          </ac:picMkLst>
        </pc:picChg>
      </pc:sldChg>
      <pc:sldChg chg="addSp delSp modSp add mod">
        <pc:chgData name="Riccardo Berta" userId="c8694f89-bba4-4576-b0a8-456619ca5a8c" providerId="ADAL" clId="{80F6E880-6B18-A04C-AFC0-7C261801A904}" dt="2022-11-08T11:33:17.209" v="2763" actId="20577"/>
        <pc:sldMkLst>
          <pc:docMk/>
          <pc:sldMk cId="342907949" sldId="290"/>
        </pc:sldMkLst>
        <pc:spChg chg="mod">
          <ac:chgData name="Riccardo Berta" userId="c8694f89-bba4-4576-b0a8-456619ca5a8c" providerId="ADAL" clId="{80F6E880-6B18-A04C-AFC0-7C261801A904}" dt="2022-11-08T11:33:17.209" v="2763" actId="20577"/>
          <ac:spMkLst>
            <pc:docMk/>
            <pc:sldMk cId="342907949" sldId="290"/>
            <ac:spMk id="83" creationId="{00000000-0000-0000-0000-000000000000}"/>
          </ac:spMkLst>
        </pc:spChg>
        <pc:spChg chg="mod">
          <ac:chgData name="Riccardo Berta" userId="c8694f89-bba4-4576-b0a8-456619ca5a8c" providerId="ADAL" clId="{80F6E880-6B18-A04C-AFC0-7C261801A904}" dt="2022-11-08T11:24:45.324" v="2667" actId="20577"/>
          <ac:spMkLst>
            <pc:docMk/>
            <pc:sldMk cId="342907949" sldId="290"/>
            <ac:spMk id="84" creationId="{00000000-0000-0000-0000-000000000000}"/>
          </ac:spMkLst>
        </pc:spChg>
        <pc:picChg chg="add del mod">
          <ac:chgData name="Riccardo Berta" userId="c8694f89-bba4-4576-b0a8-456619ca5a8c" providerId="ADAL" clId="{80F6E880-6B18-A04C-AFC0-7C261801A904}" dt="2022-11-08T11:11:13.172" v="2452" actId="478"/>
          <ac:picMkLst>
            <pc:docMk/>
            <pc:sldMk cId="342907949" sldId="290"/>
            <ac:picMk id="3" creationId="{2A648950-2B68-437D-D475-B845769EC08D}"/>
          </ac:picMkLst>
        </pc:picChg>
        <pc:picChg chg="add mod">
          <ac:chgData name="Riccardo Berta" userId="c8694f89-bba4-4576-b0a8-456619ca5a8c" providerId="ADAL" clId="{80F6E880-6B18-A04C-AFC0-7C261801A904}" dt="2022-11-08T11:24:07.377" v="2650" actId="1076"/>
          <ac:picMkLst>
            <pc:docMk/>
            <pc:sldMk cId="342907949" sldId="290"/>
            <ac:picMk id="5" creationId="{32FFBFA3-ECA1-D2F1-EE9D-3C8551F7748C}"/>
          </ac:picMkLst>
        </pc:picChg>
        <pc:picChg chg="add del">
          <ac:chgData name="Riccardo Berta" userId="c8694f89-bba4-4576-b0a8-456619ca5a8c" providerId="ADAL" clId="{80F6E880-6B18-A04C-AFC0-7C261801A904}" dt="2022-11-08T11:19:56.481" v="2581" actId="478"/>
          <ac:picMkLst>
            <pc:docMk/>
            <pc:sldMk cId="342907949" sldId="290"/>
            <ac:picMk id="6" creationId="{86D4BCD5-4430-BEBF-5768-783045643D7C}"/>
          </ac:picMkLst>
        </pc:picChg>
        <pc:picChg chg="add mod">
          <ac:chgData name="Riccardo Berta" userId="c8694f89-bba4-4576-b0a8-456619ca5a8c" providerId="ADAL" clId="{80F6E880-6B18-A04C-AFC0-7C261801A904}" dt="2022-11-08T11:24:18.444" v="2658" actId="1035"/>
          <ac:picMkLst>
            <pc:docMk/>
            <pc:sldMk cId="342907949" sldId="290"/>
            <ac:picMk id="8" creationId="{53040676-5816-1FFA-03D6-FB229693EF5D}"/>
          </ac:picMkLst>
        </pc:picChg>
        <pc:picChg chg="add mod">
          <ac:chgData name="Riccardo Berta" userId="c8694f89-bba4-4576-b0a8-456619ca5a8c" providerId="ADAL" clId="{80F6E880-6B18-A04C-AFC0-7C261801A904}" dt="2022-11-08T11:24:43.118" v="2665" actId="1035"/>
          <ac:picMkLst>
            <pc:docMk/>
            <pc:sldMk cId="342907949" sldId="290"/>
            <ac:picMk id="10" creationId="{755F6B99-3AC5-DEAE-A794-BD0CAE209319}"/>
          </ac:picMkLst>
        </pc:picChg>
      </pc:sldChg>
      <pc:sldChg chg="new del">
        <pc:chgData name="Riccardo Berta" userId="c8694f89-bba4-4576-b0a8-456619ca5a8c" providerId="ADAL" clId="{80F6E880-6B18-A04C-AFC0-7C261801A904}" dt="2022-11-07T13:12:59.393" v="912" actId="2696"/>
        <pc:sldMkLst>
          <pc:docMk/>
          <pc:sldMk cId="2563080473" sldId="290"/>
        </pc:sldMkLst>
      </pc:sldChg>
      <pc:sldChg chg="new del">
        <pc:chgData name="Riccardo Berta" userId="c8694f89-bba4-4576-b0a8-456619ca5a8c" providerId="ADAL" clId="{80F6E880-6B18-A04C-AFC0-7C261801A904}" dt="2022-11-07T13:13:00.755" v="913" actId="2696"/>
        <pc:sldMkLst>
          <pc:docMk/>
          <pc:sldMk cId="2365329101" sldId="291"/>
        </pc:sldMkLst>
      </pc:sldChg>
      <pc:sldChg chg="addSp delSp modSp add del mod">
        <pc:chgData name="Riccardo Berta" userId="c8694f89-bba4-4576-b0a8-456619ca5a8c" providerId="ADAL" clId="{80F6E880-6B18-A04C-AFC0-7C261801A904}" dt="2022-11-08T11:23:29.003" v="2638" actId="2696"/>
        <pc:sldMkLst>
          <pc:docMk/>
          <pc:sldMk cId="2968168629" sldId="291"/>
        </pc:sldMkLst>
        <pc:spChg chg="add del mod">
          <ac:chgData name="Riccardo Berta" userId="c8694f89-bba4-4576-b0a8-456619ca5a8c" providerId="ADAL" clId="{80F6E880-6B18-A04C-AFC0-7C261801A904}" dt="2022-11-08T11:20:53.418" v="2592" actId="478"/>
          <ac:spMkLst>
            <pc:docMk/>
            <pc:sldMk cId="2968168629" sldId="291"/>
            <ac:spMk id="5" creationId="{8874A803-3EF9-FDBA-D173-6AA5E253F92F}"/>
          </ac:spMkLst>
        </pc:spChg>
        <pc:spChg chg="mod">
          <ac:chgData name="Riccardo Berta" userId="c8694f89-bba4-4576-b0a8-456619ca5a8c" providerId="ADAL" clId="{80F6E880-6B18-A04C-AFC0-7C261801A904}" dt="2022-11-08T11:20:17.189" v="2586" actId="20577"/>
          <ac:spMkLst>
            <pc:docMk/>
            <pc:sldMk cId="2968168629" sldId="291"/>
            <ac:spMk id="83" creationId="{00000000-0000-0000-0000-000000000000}"/>
          </ac:spMkLst>
        </pc:spChg>
        <pc:spChg chg="del">
          <ac:chgData name="Riccardo Berta" userId="c8694f89-bba4-4576-b0a8-456619ca5a8c" providerId="ADAL" clId="{80F6E880-6B18-A04C-AFC0-7C261801A904}" dt="2022-11-08T11:20:48.334" v="2591" actId="478"/>
          <ac:spMkLst>
            <pc:docMk/>
            <pc:sldMk cId="2968168629" sldId="291"/>
            <ac:spMk id="84" creationId="{00000000-0000-0000-0000-000000000000}"/>
          </ac:spMkLst>
        </pc:spChg>
        <pc:picChg chg="add del mod">
          <ac:chgData name="Riccardo Berta" userId="c8694f89-bba4-4576-b0a8-456619ca5a8c" providerId="ADAL" clId="{80F6E880-6B18-A04C-AFC0-7C261801A904}" dt="2022-11-08T11:23:13.129" v="2634" actId="21"/>
          <ac:picMkLst>
            <pc:docMk/>
            <pc:sldMk cId="2968168629" sldId="291"/>
            <ac:picMk id="3" creationId="{B066B159-0917-5017-D8EA-958100249D59}"/>
          </ac:picMkLst>
        </pc:picChg>
      </pc:sldChg>
      <pc:sldChg chg="addSp modSp add mod">
        <pc:chgData name="Riccardo Berta" userId="c8694f89-bba4-4576-b0a8-456619ca5a8c" providerId="ADAL" clId="{80F6E880-6B18-A04C-AFC0-7C261801A904}" dt="2022-11-08T11:23:26.670" v="2637"/>
        <pc:sldMkLst>
          <pc:docMk/>
          <pc:sldMk cId="1120693371" sldId="292"/>
        </pc:sldMkLst>
        <pc:spChg chg="mod">
          <ac:chgData name="Riccardo Berta" userId="c8694f89-bba4-4576-b0a8-456619ca5a8c" providerId="ADAL" clId="{80F6E880-6B18-A04C-AFC0-7C261801A904}" dt="2022-11-08T11:23:26.670" v="2637"/>
          <ac:spMkLst>
            <pc:docMk/>
            <pc:sldMk cId="1120693371" sldId="292"/>
            <ac:spMk id="83" creationId="{00000000-0000-0000-0000-000000000000}"/>
          </ac:spMkLst>
        </pc:spChg>
        <pc:spChg chg="mod">
          <ac:chgData name="Riccardo Berta" userId="c8694f89-bba4-4576-b0a8-456619ca5a8c" providerId="ADAL" clId="{80F6E880-6B18-A04C-AFC0-7C261801A904}" dt="2022-11-08T11:23:04.570" v="2633" actId="20577"/>
          <ac:spMkLst>
            <pc:docMk/>
            <pc:sldMk cId="1120693371" sldId="292"/>
            <ac:spMk id="84" creationId="{00000000-0000-0000-0000-000000000000}"/>
          </ac:spMkLst>
        </pc:spChg>
        <pc:picChg chg="add mod">
          <ac:chgData name="Riccardo Berta" userId="c8694f89-bba4-4576-b0a8-456619ca5a8c" providerId="ADAL" clId="{80F6E880-6B18-A04C-AFC0-7C261801A904}" dt="2022-11-08T11:23:19.478" v="2636" actId="1076"/>
          <ac:picMkLst>
            <pc:docMk/>
            <pc:sldMk cId="1120693371" sldId="292"/>
            <ac:picMk id="2" creationId="{DF895359-B510-302F-2B09-4F569AA35837}"/>
          </ac:picMkLst>
        </pc:picChg>
      </pc:sldChg>
      <pc:sldChg chg="new del">
        <pc:chgData name="Riccardo Berta" userId="c8694f89-bba4-4576-b0a8-456619ca5a8c" providerId="ADAL" clId="{80F6E880-6B18-A04C-AFC0-7C261801A904}" dt="2022-11-07T13:13:01.286" v="914" actId="2696"/>
        <pc:sldMkLst>
          <pc:docMk/>
          <pc:sldMk cId="1454095561" sldId="292"/>
        </pc:sldMkLst>
      </pc:sldChg>
      <pc:sldChg chg="addSp modSp add mod ord">
        <pc:chgData name="Riccardo Berta" userId="c8694f89-bba4-4576-b0a8-456619ca5a8c" providerId="ADAL" clId="{80F6E880-6B18-A04C-AFC0-7C261801A904}" dt="2022-11-08T09:11:06.067" v="2169" actId="20577"/>
        <pc:sldMkLst>
          <pc:docMk/>
          <pc:sldMk cId="3495919440" sldId="293"/>
        </pc:sldMkLst>
        <pc:spChg chg="add mod">
          <ac:chgData name="Riccardo Berta" userId="c8694f89-bba4-4576-b0a8-456619ca5a8c" providerId="ADAL" clId="{80F6E880-6B18-A04C-AFC0-7C261801A904}" dt="2022-11-08T09:07:37.112" v="2067" actId="164"/>
          <ac:spMkLst>
            <pc:docMk/>
            <pc:sldMk cId="3495919440" sldId="293"/>
            <ac:spMk id="10" creationId="{022126D6-0754-D28A-4051-F82DCBC16F22}"/>
          </ac:spMkLst>
        </pc:spChg>
        <pc:spChg chg="add mod">
          <ac:chgData name="Riccardo Berta" userId="c8694f89-bba4-4576-b0a8-456619ca5a8c" providerId="ADAL" clId="{80F6E880-6B18-A04C-AFC0-7C261801A904}" dt="2022-11-08T09:07:27.481" v="2066" actId="164"/>
          <ac:spMkLst>
            <pc:docMk/>
            <pc:sldMk cId="3495919440" sldId="293"/>
            <ac:spMk id="11" creationId="{8608BA2B-CF43-A908-45EF-EBEFB966AA92}"/>
          </ac:spMkLst>
        </pc:spChg>
        <pc:spChg chg="mod">
          <ac:chgData name="Riccardo Berta" userId="c8694f89-bba4-4576-b0a8-456619ca5a8c" providerId="ADAL" clId="{80F6E880-6B18-A04C-AFC0-7C261801A904}" dt="2022-11-08T09:01:45.630" v="1853" actId="20577"/>
          <ac:spMkLst>
            <pc:docMk/>
            <pc:sldMk cId="3495919440" sldId="293"/>
            <ac:spMk id="83" creationId="{00000000-0000-0000-0000-000000000000}"/>
          </ac:spMkLst>
        </pc:spChg>
        <pc:spChg chg="mod">
          <ac:chgData name="Riccardo Berta" userId="c8694f89-bba4-4576-b0a8-456619ca5a8c" providerId="ADAL" clId="{80F6E880-6B18-A04C-AFC0-7C261801A904}" dt="2022-11-08T09:11:06.067" v="2169" actId="20577"/>
          <ac:spMkLst>
            <pc:docMk/>
            <pc:sldMk cId="3495919440" sldId="293"/>
            <ac:spMk id="84" creationId="{00000000-0000-0000-0000-000000000000}"/>
          </ac:spMkLst>
        </pc:spChg>
        <pc:grpChg chg="add mod">
          <ac:chgData name="Riccardo Berta" userId="c8694f89-bba4-4576-b0a8-456619ca5a8c" providerId="ADAL" clId="{80F6E880-6B18-A04C-AFC0-7C261801A904}" dt="2022-11-08T09:07:51.933" v="2086" actId="1036"/>
          <ac:grpSpMkLst>
            <pc:docMk/>
            <pc:sldMk cId="3495919440" sldId="293"/>
            <ac:grpSpMk id="12" creationId="{C86138BD-67EF-1645-112A-670C3560035F}"/>
          </ac:grpSpMkLst>
        </pc:grpChg>
        <pc:grpChg chg="add mod">
          <ac:chgData name="Riccardo Berta" userId="c8694f89-bba4-4576-b0a8-456619ca5a8c" providerId="ADAL" clId="{80F6E880-6B18-A04C-AFC0-7C261801A904}" dt="2022-11-08T09:07:51.933" v="2086" actId="1036"/>
          <ac:grpSpMkLst>
            <pc:docMk/>
            <pc:sldMk cId="3495919440" sldId="293"/>
            <ac:grpSpMk id="13" creationId="{92CF3242-15C1-26DD-A557-3644941B0152}"/>
          </ac:grpSpMkLst>
        </pc:grpChg>
        <pc:picChg chg="add mod">
          <ac:chgData name="Riccardo Berta" userId="c8694f89-bba4-4576-b0a8-456619ca5a8c" providerId="ADAL" clId="{80F6E880-6B18-A04C-AFC0-7C261801A904}" dt="2022-11-08T09:05:04.764" v="1951" actId="1076"/>
          <ac:picMkLst>
            <pc:docMk/>
            <pc:sldMk cId="3495919440" sldId="293"/>
            <ac:picMk id="3" creationId="{B6911059-0EBE-F1FE-2AC9-C5F90E680B9B}"/>
          </ac:picMkLst>
        </pc:picChg>
        <pc:picChg chg="add mod">
          <ac:chgData name="Riccardo Berta" userId="c8694f89-bba4-4576-b0a8-456619ca5a8c" providerId="ADAL" clId="{80F6E880-6B18-A04C-AFC0-7C261801A904}" dt="2022-11-08T09:08:58.738" v="2108" actId="1035"/>
          <ac:picMkLst>
            <pc:docMk/>
            <pc:sldMk cId="3495919440" sldId="293"/>
            <ac:picMk id="5" creationId="{FB5330A5-32DF-DB0D-954E-2A85ACF30D52}"/>
          </ac:picMkLst>
        </pc:picChg>
        <pc:picChg chg="add mod">
          <ac:chgData name="Riccardo Berta" userId="c8694f89-bba4-4576-b0a8-456619ca5a8c" providerId="ADAL" clId="{80F6E880-6B18-A04C-AFC0-7C261801A904}" dt="2022-11-08T09:07:37.112" v="2067" actId="164"/>
          <ac:picMkLst>
            <pc:docMk/>
            <pc:sldMk cId="3495919440" sldId="293"/>
            <ac:picMk id="7" creationId="{112104E9-F0E5-D3C4-CE44-88EA10DA61DC}"/>
          </ac:picMkLst>
        </pc:picChg>
        <pc:picChg chg="add mod">
          <ac:chgData name="Riccardo Berta" userId="c8694f89-bba4-4576-b0a8-456619ca5a8c" providerId="ADAL" clId="{80F6E880-6B18-A04C-AFC0-7C261801A904}" dt="2022-11-08T09:07:27.481" v="2066" actId="164"/>
          <ac:picMkLst>
            <pc:docMk/>
            <pc:sldMk cId="3495919440" sldId="293"/>
            <ac:picMk id="9" creationId="{865B1465-9FA5-FCE8-89F2-26406EFD4F3B}"/>
          </ac:picMkLst>
        </pc:picChg>
      </pc:sldChg>
      <pc:sldChg chg="new del">
        <pc:chgData name="Riccardo Berta" userId="c8694f89-bba4-4576-b0a8-456619ca5a8c" providerId="ADAL" clId="{80F6E880-6B18-A04C-AFC0-7C261801A904}" dt="2022-11-07T13:13:01.897" v="915" actId="2696"/>
        <pc:sldMkLst>
          <pc:docMk/>
          <pc:sldMk cId="3740881538" sldId="293"/>
        </pc:sldMkLst>
      </pc:sldChg>
      <pc:sldChg chg="new del">
        <pc:chgData name="Riccardo Berta" userId="c8694f89-bba4-4576-b0a8-456619ca5a8c" providerId="ADAL" clId="{80F6E880-6B18-A04C-AFC0-7C261801A904}" dt="2022-11-07T13:13:02.349" v="916" actId="2696"/>
        <pc:sldMkLst>
          <pc:docMk/>
          <pc:sldMk cId="3810454763" sldId="294"/>
        </pc:sldMkLst>
      </pc:sldChg>
    </pc:docChg>
  </pc:docChgLst>
  <pc:docChgLst>
    <pc:chgData name="Riccardo Berta" userId="c8694f89-bba4-4576-b0a8-456619ca5a8c" providerId="ADAL" clId="{6B95B75C-4B8B-5F49-8EBF-7AC7EA684411}"/>
    <pc:docChg chg="modSld sldOrd">
      <pc:chgData name="Riccardo Berta" userId="c8694f89-bba4-4576-b0a8-456619ca5a8c" providerId="ADAL" clId="{6B95B75C-4B8B-5F49-8EBF-7AC7EA684411}" dt="2023-05-15T09:03:32.996" v="68" actId="20577"/>
      <pc:docMkLst>
        <pc:docMk/>
      </pc:docMkLst>
      <pc:sldChg chg="modSp mod">
        <pc:chgData name="Riccardo Berta" userId="c8694f89-bba4-4576-b0a8-456619ca5a8c" providerId="ADAL" clId="{6B95B75C-4B8B-5F49-8EBF-7AC7EA684411}" dt="2023-05-15T07:46:14.903" v="1" actId="20577"/>
        <pc:sldMkLst>
          <pc:docMk/>
          <pc:sldMk cId="2056707301" sldId="265"/>
        </pc:sldMkLst>
        <pc:spChg chg="mod">
          <ac:chgData name="Riccardo Berta" userId="c8694f89-bba4-4576-b0a8-456619ca5a8c" providerId="ADAL" clId="{6B95B75C-4B8B-5F49-8EBF-7AC7EA684411}" dt="2023-05-15T07:46:14.903" v="1" actId="20577"/>
          <ac:spMkLst>
            <pc:docMk/>
            <pc:sldMk cId="2056707301" sldId="265"/>
            <ac:spMk id="84" creationId="{00000000-0000-0000-0000-000000000000}"/>
          </ac:spMkLst>
        </pc:spChg>
      </pc:sldChg>
      <pc:sldChg chg="modSp mod">
        <pc:chgData name="Riccardo Berta" userId="c8694f89-bba4-4576-b0a8-456619ca5a8c" providerId="ADAL" clId="{6B95B75C-4B8B-5F49-8EBF-7AC7EA684411}" dt="2023-05-15T07:48:11.967" v="2" actId="20577"/>
        <pc:sldMkLst>
          <pc:docMk/>
          <pc:sldMk cId="3698834646" sldId="281"/>
        </pc:sldMkLst>
        <pc:spChg chg="mod">
          <ac:chgData name="Riccardo Berta" userId="c8694f89-bba4-4576-b0a8-456619ca5a8c" providerId="ADAL" clId="{6B95B75C-4B8B-5F49-8EBF-7AC7EA684411}" dt="2023-05-15T07:48:11.967" v="2" actId="20577"/>
          <ac:spMkLst>
            <pc:docMk/>
            <pc:sldMk cId="3698834646" sldId="281"/>
            <ac:spMk id="84" creationId="{00000000-0000-0000-0000-000000000000}"/>
          </ac:spMkLst>
        </pc:spChg>
      </pc:sldChg>
      <pc:sldChg chg="modSp mod">
        <pc:chgData name="Riccardo Berta" userId="c8694f89-bba4-4576-b0a8-456619ca5a8c" providerId="ADAL" clId="{6B95B75C-4B8B-5F49-8EBF-7AC7EA684411}" dt="2023-05-15T07:53:12.778" v="21" actId="20577"/>
        <pc:sldMkLst>
          <pc:docMk/>
          <pc:sldMk cId="3780014650" sldId="284"/>
        </pc:sldMkLst>
        <pc:spChg chg="mod">
          <ac:chgData name="Riccardo Berta" userId="c8694f89-bba4-4576-b0a8-456619ca5a8c" providerId="ADAL" clId="{6B95B75C-4B8B-5F49-8EBF-7AC7EA684411}" dt="2023-05-15T07:53:12.778" v="21" actId="20577"/>
          <ac:spMkLst>
            <pc:docMk/>
            <pc:sldMk cId="3780014650" sldId="284"/>
            <ac:spMk id="84" creationId="{00000000-0000-0000-0000-000000000000}"/>
          </ac:spMkLst>
        </pc:spChg>
      </pc:sldChg>
      <pc:sldChg chg="ord">
        <pc:chgData name="Riccardo Berta" userId="c8694f89-bba4-4576-b0a8-456619ca5a8c" providerId="ADAL" clId="{6B95B75C-4B8B-5F49-8EBF-7AC7EA684411}" dt="2023-05-15T08:26:16.729" v="22" actId="20578"/>
        <pc:sldMkLst>
          <pc:docMk/>
          <pc:sldMk cId="1332231744" sldId="286"/>
        </pc:sldMkLst>
      </pc:sldChg>
      <pc:sldChg chg="modSp mod">
        <pc:chgData name="Riccardo Berta" userId="c8694f89-bba4-4576-b0a8-456619ca5a8c" providerId="ADAL" clId="{6B95B75C-4B8B-5F49-8EBF-7AC7EA684411}" dt="2023-05-15T08:40:42.006" v="27" actId="20577"/>
        <pc:sldMkLst>
          <pc:docMk/>
          <pc:sldMk cId="3306859583" sldId="290"/>
        </pc:sldMkLst>
        <pc:spChg chg="mod">
          <ac:chgData name="Riccardo Berta" userId="c8694f89-bba4-4576-b0a8-456619ca5a8c" providerId="ADAL" clId="{6B95B75C-4B8B-5F49-8EBF-7AC7EA684411}" dt="2023-05-15T08:40:42.006" v="27" actId="20577"/>
          <ac:spMkLst>
            <pc:docMk/>
            <pc:sldMk cId="3306859583" sldId="290"/>
            <ac:spMk id="84" creationId="{00000000-0000-0000-0000-000000000000}"/>
          </ac:spMkLst>
        </pc:spChg>
      </pc:sldChg>
      <pc:sldChg chg="modSp mod">
        <pc:chgData name="Riccardo Berta" userId="c8694f89-bba4-4576-b0a8-456619ca5a8c" providerId="ADAL" clId="{6B95B75C-4B8B-5F49-8EBF-7AC7EA684411}" dt="2023-05-15T08:42:26.521" v="38" actId="1038"/>
        <pc:sldMkLst>
          <pc:docMk/>
          <pc:sldMk cId="244795277" sldId="291"/>
        </pc:sldMkLst>
        <pc:picChg chg="mod">
          <ac:chgData name="Riccardo Berta" userId="c8694f89-bba4-4576-b0a8-456619ca5a8c" providerId="ADAL" clId="{6B95B75C-4B8B-5F49-8EBF-7AC7EA684411}" dt="2023-05-15T08:42:26.521" v="38" actId="1038"/>
          <ac:picMkLst>
            <pc:docMk/>
            <pc:sldMk cId="244795277" sldId="291"/>
            <ac:picMk id="7" creationId="{BB761B06-8B19-B48D-1FB2-DBC00CCB4C6D}"/>
          </ac:picMkLst>
        </pc:picChg>
      </pc:sldChg>
      <pc:sldChg chg="modSp mod">
        <pc:chgData name="Riccardo Berta" userId="c8694f89-bba4-4576-b0a8-456619ca5a8c" providerId="ADAL" clId="{6B95B75C-4B8B-5F49-8EBF-7AC7EA684411}" dt="2023-05-15T08:56:43.977" v="44" actId="20577"/>
        <pc:sldMkLst>
          <pc:docMk/>
          <pc:sldMk cId="497513859" sldId="294"/>
        </pc:sldMkLst>
        <pc:spChg chg="mod">
          <ac:chgData name="Riccardo Berta" userId="c8694f89-bba4-4576-b0a8-456619ca5a8c" providerId="ADAL" clId="{6B95B75C-4B8B-5F49-8EBF-7AC7EA684411}" dt="2023-05-15T08:56:43.977" v="44" actId="20577"/>
          <ac:spMkLst>
            <pc:docMk/>
            <pc:sldMk cId="497513859" sldId="294"/>
            <ac:spMk id="84" creationId="{00000000-0000-0000-0000-000000000000}"/>
          </ac:spMkLst>
        </pc:spChg>
      </pc:sldChg>
      <pc:sldChg chg="modSp mod">
        <pc:chgData name="Riccardo Berta" userId="c8694f89-bba4-4576-b0a8-456619ca5a8c" providerId="ADAL" clId="{6B95B75C-4B8B-5F49-8EBF-7AC7EA684411}" dt="2023-05-15T09:03:32.996" v="68" actId="20577"/>
        <pc:sldMkLst>
          <pc:docMk/>
          <pc:sldMk cId="3998146946" sldId="296"/>
        </pc:sldMkLst>
        <pc:spChg chg="mod">
          <ac:chgData name="Riccardo Berta" userId="c8694f89-bba4-4576-b0a8-456619ca5a8c" providerId="ADAL" clId="{6B95B75C-4B8B-5F49-8EBF-7AC7EA684411}" dt="2023-05-15T09:03:32.996" v="68" actId="20577"/>
          <ac:spMkLst>
            <pc:docMk/>
            <pc:sldMk cId="3998146946" sldId="296"/>
            <ac:spMk id="84" creationId="{00000000-0000-0000-0000-000000000000}"/>
          </ac:spMkLst>
        </pc:spChg>
        <pc:picChg chg="mod">
          <ac:chgData name="Riccardo Berta" userId="c8694f89-bba4-4576-b0a8-456619ca5a8c" providerId="ADAL" clId="{6B95B75C-4B8B-5F49-8EBF-7AC7EA684411}" dt="2023-05-15T09:03:28.760" v="60" actId="1076"/>
          <ac:picMkLst>
            <pc:docMk/>
            <pc:sldMk cId="3998146946" sldId="296"/>
            <ac:picMk id="3" creationId="{4828F9D8-99DB-31AE-6FE8-3E21C31C9C7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6069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4631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6414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3539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3420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00099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0992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7644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6858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4491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594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7835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5066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2490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437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lnSpc>
                <a:spcPct val="100000"/>
              </a:lnSpc>
              <a:spcBef>
                <a:spcPts val="600"/>
              </a:spcBef>
              <a:spcAft>
                <a:spcPts val="600"/>
              </a:spcAft>
              <a:buSzPts val="1500"/>
              <a:buChar char="○"/>
              <a:defRPr sz="1500"/>
            </a:lvl2pPr>
            <a:lvl3pPr marL="1371600" lvl="2" indent="-317500">
              <a:lnSpc>
                <a:spcPct val="100000"/>
              </a:lnSpc>
              <a:spcBef>
                <a:spcPts val="600"/>
              </a:spcBef>
              <a:spcAft>
                <a:spcPts val="60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lang="it-IT" dirty="0"/>
          </a:p>
          <a:p>
            <a:pPr lvl="2"/>
            <a:endParaRPr dirty="0"/>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888012" y="1937550"/>
            <a:ext cx="3367975" cy="2049600"/>
          </a:xfrm>
          <a:prstGeom prst="rect">
            <a:avLst/>
          </a:prstGeom>
        </p:spPr>
        <p:txBody>
          <a:bodyPr spcFirstLastPara="1" wrap="square" lIns="91425" tIns="91425" rIns="91425" bIns="91425" anchor="b" anchorCtr="0">
            <a:noAutofit/>
          </a:bodyPr>
          <a:lstStyle/>
          <a:p>
            <a:pPr lvl="0"/>
            <a:r>
              <a:rPr lang="en-GB" dirty="0"/>
              <a:t>Ensemble Learning</a:t>
            </a:r>
          </a:p>
        </p:txBody>
      </p:sp>
      <p:sp>
        <p:nvSpPr>
          <p:cNvPr id="2" name="CasellaDiTesto 1">
            <a:extLst>
              <a:ext uri="{FF2B5EF4-FFF2-40B4-BE49-F238E27FC236}">
                <a16:creationId xmlns:a16="http://schemas.microsoft.com/office/drawing/2014/main" id="{15B4D833-F59D-26E4-3DCB-AF8E72E5F3AE}"/>
              </a:ext>
            </a:extLst>
          </p:cNvPr>
          <p:cNvSpPr txBox="1"/>
          <p:nvPr/>
        </p:nvSpPr>
        <p:spPr>
          <a:xfrm>
            <a:off x="10456606" y="8377084"/>
            <a:ext cx="184731" cy="307777"/>
          </a:xfrm>
          <a:prstGeom prst="rect">
            <a:avLst/>
          </a:prstGeom>
          <a:noFill/>
        </p:spPr>
        <p:txBody>
          <a:bodyPr wrap="none" rtlCol="0">
            <a:spAutoFit/>
          </a:bodyPr>
          <a:lstStyle/>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Feature importance</a:t>
            </a:r>
            <a:endParaRPr sz="4000" dirty="0"/>
          </a:p>
        </p:txBody>
      </p:sp>
      <p:sp>
        <p:nvSpPr>
          <p:cNvPr id="84" name="Google Shape;84;p14"/>
          <p:cNvSpPr txBox="1">
            <a:spLocks noGrp="1"/>
          </p:cNvSpPr>
          <p:nvPr>
            <p:ph type="body" idx="1"/>
          </p:nvPr>
        </p:nvSpPr>
        <p:spPr>
          <a:xfrm>
            <a:off x="162750" y="1002986"/>
            <a:ext cx="8818500" cy="5626413"/>
          </a:xfrm>
          <a:prstGeom prst="rect">
            <a:avLst/>
          </a:prstGeom>
        </p:spPr>
        <p:txBody>
          <a:bodyPr spcFirstLastPara="1" wrap="square" lIns="91425" tIns="91425" rIns="91425" bIns="91425" anchor="t" anchorCtr="0">
            <a:noAutofit/>
          </a:bodyPr>
          <a:lstStyle/>
          <a:p>
            <a:pPr lvl="0"/>
            <a:r>
              <a:rPr lang="en-GB" dirty="0"/>
              <a:t>We can measure the relative importance of each feature by looking at how much the tree nodes that use that feature reduce impurity on average</a:t>
            </a:r>
          </a:p>
          <a:p>
            <a:pPr lvl="1"/>
            <a:r>
              <a:rPr lang="en-GB" dirty="0"/>
              <a:t>across all trees in the forest</a:t>
            </a:r>
            <a:endParaRPr lang="en-GB" sz="1000" dirty="0"/>
          </a:p>
          <a:p>
            <a:endParaRPr lang="en-GB" sz="1000" dirty="0"/>
          </a:p>
          <a:p>
            <a:r>
              <a:rPr lang="en-GB" dirty="0"/>
              <a:t>Consider the iris dataset</a:t>
            </a:r>
          </a:p>
          <a:p>
            <a:endParaRPr lang="en-GB" dirty="0"/>
          </a:p>
          <a:p>
            <a:pPr marL="120650" indent="0">
              <a:buNone/>
            </a:pPr>
            <a:endParaRPr lang="en-GB" sz="2400" dirty="0"/>
          </a:p>
          <a:p>
            <a:pPr lvl="1"/>
            <a:r>
              <a:rPr lang="en-GB" dirty="0"/>
              <a:t>most important features are the petal length and width (&gt;40%)</a:t>
            </a:r>
          </a:p>
          <a:p>
            <a:pPr lvl="1"/>
            <a:r>
              <a:rPr lang="en-GB" dirty="0"/>
              <a:t>while sepal length and width are rather unimportant in comparison</a:t>
            </a:r>
          </a:p>
          <a:p>
            <a:pPr lvl="1"/>
            <a:endParaRPr lang="en-GB" sz="1000" dirty="0"/>
          </a:p>
          <a:p>
            <a:r>
              <a:rPr lang="en-GB" dirty="0"/>
              <a:t>We can try also to find the most important pixels </a:t>
            </a:r>
            <a:br>
              <a:rPr lang="en-GB" dirty="0"/>
            </a:br>
            <a:r>
              <a:rPr lang="en-GB" dirty="0"/>
              <a:t>on the MNIST dataset</a:t>
            </a:r>
          </a:p>
          <a:p>
            <a:endParaRPr lang="en-GB" dirty="0"/>
          </a:p>
          <a:p>
            <a:r>
              <a:rPr lang="en-GB" dirty="0"/>
              <a:t>Random Forests are very handy to get a quick </a:t>
            </a:r>
            <a:br>
              <a:rPr lang="en-GB" dirty="0"/>
            </a:br>
            <a:r>
              <a:rPr lang="en-GB" dirty="0"/>
              <a:t>understanding of what features matter</a:t>
            </a:r>
          </a:p>
          <a:p>
            <a:pPr lvl="1"/>
            <a:r>
              <a:rPr lang="en-GB" dirty="0"/>
              <a:t>to perform </a:t>
            </a:r>
            <a:r>
              <a:rPr lang="en-GB" b="1" dirty="0"/>
              <a:t>feature selection</a:t>
            </a:r>
          </a:p>
          <a:p>
            <a:endParaRPr lang="en-GB" dirty="0"/>
          </a:p>
          <a:p>
            <a:endParaRPr lang="en-GB" dirty="0"/>
          </a:p>
          <a:p>
            <a:endParaRPr lang="en-GB" dirty="0"/>
          </a:p>
          <a:p>
            <a:endParaRPr lang="en-GB" dirty="0"/>
          </a:p>
          <a:p>
            <a:endParaRPr lang="en-GB" dirty="0"/>
          </a:p>
          <a:p>
            <a:endParaRPr lang="en-GB" dirty="0"/>
          </a:p>
          <a:p>
            <a:pPr marL="590550" lvl="1" indent="0">
              <a:buNone/>
            </a:pPr>
            <a:endParaRPr lang="en-GB" dirty="0"/>
          </a:p>
          <a:p>
            <a:pPr lvl="1"/>
            <a:endParaRPr lang="en-GB" dirty="0"/>
          </a:p>
        </p:txBody>
      </p:sp>
      <p:pic>
        <p:nvPicPr>
          <p:cNvPr id="3" name="Immagine 2">
            <a:extLst>
              <a:ext uri="{FF2B5EF4-FFF2-40B4-BE49-F238E27FC236}">
                <a16:creationId xmlns:a16="http://schemas.microsoft.com/office/drawing/2014/main" id="{A4E21912-C9D4-13F1-0F9F-7C469F4F4250}"/>
              </a:ext>
            </a:extLst>
          </p:cNvPr>
          <p:cNvPicPr>
            <a:picLocks noChangeAspect="1"/>
          </p:cNvPicPr>
          <p:nvPr/>
        </p:nvPicPr>
        <p:blipFill>
          <a:blip r:embed="rId3"/>
          <a:stretch>
            <a:fillRect/>
          </a:stretch>
        </p:blipFill>
        <p:spPr>
          <a:xfrm>
            <a:off x="796157" y="2615940"/>
            <a:ext cx="2909715" cy="674843"/>
          </a:xfrm>
          <a:prstGeom prst="rect">
            <a:avLst/>
          </a:prstGeom>
        </p:spPr>
      </p:pic>
      <p:pic>
        <p:nvPicPr>
          <p:cNvPr id="4" name="Immagine 3">
            <a:extLst>
              <a:ext uri="{FF2B5EF4-FFF2-40B4-BE49-F238E27FC236}">
                <a16:creationId xmlns:a16="http://schemas.microsoft.com/office/drawing/2014/main" id="{33BC9891-4BB2-956A-1DFB-AFF0E335CF83}"/>
              </a:ext>
            </a:extLst>
          </p:cNvPr>
          <p:cNvPicPr>
            <a:picLocks noChangeAspect="1"/>
          </p:cNvPicPr>
          <p:nvPr/>
        </p:nvPicPr>
        <p:blipFill>
          <a:blip r:embed="rId4"/>
          <a:stretch>
            <a:fillRect/>
          </a:stretch>
        </p:blipFill>
        <p:spPr>
          <a:xfrm>
            <a:off x="5796191" y="4205706"/>
            <a:ext cx="3268735" cy="2423693"/>
          </a:xfrm>
          <a:prstGeom prst="rect">
            <a:avLst/>
          </a:prstGeom>
        </p:spPr>
      </p:pic>
      <p:pic>
        <p:nvPicPr>
          <p:cNvPr id="2" name="Immagine 1" descr="Immagine che contiene Carattere, Elementi grafici, logo, cerchio&#10;&#10;Descrizione generata automaticamente">
            <a:extLst>
              <a:ext uri="{FF2B5EF4-FFF2-40B4-BE49-F238E27FC236}">
                <a16:creationId xmlns:a16="http://schemas.microsoft.com/office/drawing/2014/main" id="{C954E8FE-28D6-8EAC-30C3-EBCBE33D7EBA}"/>
              </a:ext>
            </a:extLst>
          </p:cNvPr>
          <p:cNvPicPr>
            <a:picLocks noChangeAspect="1"/>
          </p:cNvPicPr>
          <p:nvPr/>
        </p:nvPicPr>
        <p:blipFill>
          <a:blip r:embed="rId5"/>
          <a:stretch>
            <a:fillRect/>
          </a:stretch>
        </p:blipFill>
        <p:spPr>
          <a:xfrm>
            <a:off x="8657668" y="99752"/>
            <a:ext cx="407258" cy="495579"/>
          </a:xfrm>
          <a:prstGeom prst="rect">
            <a:avLst/>
          </a:prstGeom>
        </p:spPr>
      </p:pic>
    </p:spTree>
    <p:extLst>
      <p:ext uri="{BB962C8B-B14F-4D97-AF65-F5344CB8AC3E}">
        <p14:creationId xmlns:p14="http://schemas.microsoft.com/office/powerpoint/2010/main" val="560672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4" name="Immagine 3" descr="Immagine che contiene diagramma, testo, Arte bambini, Piano&#10;&#10;Descrizione generata automaticamente">
            <a:extLst>
              <a:ext uri="{FF2B5EF4-FFF2-40B4-BE49-F238E27FC236}">
                <a16:creationId xmlns:a16="http://schemas.microsoft.com/office/drawing/2014/main" id="{64226F91-E5FA-18B0-8739-F77A020B0605}"/>
              </a:ext>
            </a:extLst>
          </p:cNvPr>
          <p:cNvPicPr>
            <a:picLocks noChangeAspect="1"/>
          </p:cNvPicPr>
          <p:nvPr/>
        </p:nvPicPr>
        <p:blipFill>
          <a:blip r:embed="rId3"/>
          <a:stretch>
            <a:fillRect/>
          </a:stretch>
        </p:blipFill>
        <p:spPr>
          <a:xfrm>
            <a:off x="3770687" y="1473692"/>
            <a:ext cx="5272707" cy="3638769"/>
          </a:xfrm>
          <a:prstGeom prst="rect">
            <a:avLst/>
          </a:prstGeom>
        </p:spPr>
      </p:pic>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Adaptive Boosting (AdaBoost) (1)</a:t>
            </a:r>
            <a:endParaRPr sz="4000" dirty="0"/>
          </a:p>
        </p:txBody>
      </p:sp>
      <p:sp>
        <p:nvSpPr>
          <p:cNvPr id="84" name="Google Shape;84;p14"/>
          <p:cNvSpPr txBox="1">
            <a:spLocks noGrp="1"/>
          </p:cNvSpPr>
          <p:nvPr>
            <p:ph type="body" idx="1"/>
          </p:nvPr>
        </p:nvSpPr>
        <p:spPr>
          <a:xfrm>
            <a:off x="162750" y="1005632"/>
            <a:ext cx="8818500" cy="5585667"/>
          </a:xfrm>
          <a:prstGeom prst="rect">
            <a:avLst/>
          </a:prstGeom>
        </p:spPr>
        <p:txBody>
          <a:bodyPr spcFirstLastPara="1" wrap="square" lIns="91425" tIns="91425" rIns="91425" bIns="91425" anchor="t" anchorCtr="0">
            <a:noAutofit/>
          </a:bodyPr>
          <a:lstStyle/>
          <a:p>
            <a:pPr lvl="0"/>
            <a:r>
              <a:rPr lang="en-GB" dirty="0"/>
              <a:t>Instead of combine weak models fitted independently, </a:t>
            </a:r>
            <a:r>
              <a:rPr lang="en-GB" b="1" dirty="0"/>
              <a:t>fit models iteratively</a:t>
            </a:r>
            <a:r>
              <a:rPr lang="en-GB" dirty="0"/>
              <a:t> </a:t>
            </a:r>
          </a:p>
          <a:p>
            <a:pPr lvl="1"/>
            <a:r>
              <a:rPr lang="en-GB" dirty="0"/>
              <a:t>first train a base classifier and </a:t>
            </a:r>
            <a:br>
              <a:rPr lang="en-GB" dirty="0"/>
            </a:br>
            <a:r>
              <a:rPr lang="en-GB" dirty="0"/>
              <a:t>uses it to make predictions </a:t>
            </a:r>
            <a:br>
              <a:rPr lang="en-GB" dirty="0"/>
            </a:br>
            <a:r>
              <a:rPr lang="en-GB" dirty="0"/>
              <a:t>on the training set</a:t>
            </a:r>
          </a:p>
          <a:p>
            <a:pPr lvl="1"/>
            <a:r>
              <a:rPr lang="en-GB" dirty="0"/>
              <a:t>increase the weight of misclassified </a:t>
            </a:r>
            <a:br>
              <a:rPr lang="en-GB" dirty="0"/>
            </a:br>
            <a:r>
              <a:rPr lang="en-GB" dirty="0"/>
              <a:t>instances</a:t>
            </a:r>
          </a:p>
          <a:p>
            <a:pPr lvl="1"/>
            <a:r>
              <a:rPr lang="en-GB" dirty="0"/>
              <a:t>train a second classifier, </a:t>
            </a:r>
            <a:br>
              <a:rPr lang="en-GB" dirty="0"/>
            </a:br>
            <a:r>
              <a:rPr lang="en-GB" dirty="0"/>
              <a:t>using the updated weights, </a:t>
            </a:r>
            <a:br>
              <a:rPr lang="en-GB" dirty="0"/>
            </a:br>
            <a:r>
              <a:rPr lang="en-GB" dirty="0"/>
              <a:t>and again, make predictions, </a:t>
            </a:r>
            <a:br>
              <a:rPr lang="en-GB" dirty="0"/>
            </a:br>
            <a:r>
              <a:rPr lang="en-GB" dirty="0"/>
              <a:t>update  the instance weights, </a:t>
            </a:r>
            <a:br>
              <a:rPr lang="en-GB" dirty="0"/>
            </a:br>
            <a:r>
              <a:rPr lang="en-GB" dirty="0"/>
              <a:t>and so on</a:t>
            </a:r>
          </a:p>
          <a:p>
            <a:pPr lvl="1"/>
            <a:r>
              <a:rPr lang="en-GB" dirty="0"/>
              <a:t>at the end make predictions like </a:t>
            </a:r>
            <a:br>
              <a:rPr lang="en-GB" dirty="0"/>
            </a:br>
            <a:r>
              <a:rPr lang="en-GB" dirty="0"/>
              <a:t>bagging, except that predictors have </a:t>
            </a:r>
            <a:br>
              <a:rPr lang="en-GB" dirty="0"/>
            </a:br>
            <a:r>
              <a:rPr lang="en-GB" dirty="0"/>
              <a:t>different weights depending on their </a:t>
            </a:r>
            <a:br>
              <a:rPr lang="en-GB" dirty="0"/>
            </a:br>
            <a:r>
              <a:rPr lang="en-GB" dirty="0"/>
              <a:t>overall accuracy </a:t>
            </a:r>
          </a:p>
          <a:p>
            <a:pPr marL="590550" lvl="1" indent="0">
              <a:buNone/>
            </a:pPr>
            <a:endParaRPr lang="en-GB" sz="1000" dirty="0"/>
          </a:p>
          <a:p>
            <a:r>
              <a:rPr lang="en-GB" dirty="0"/>
              <a:t>Drawback: it cannot be parallelized; each predictor can only be trained after the previous predictor has been trained and evaluated</a:t>
            </a:r>
          </a:p>
          <a:p>
            <a:pPr lvl="1"/>
            <a:r>
              <a:rPr lang="en-GB" dirty="0"/>
              <a:t>it does not scale as well as bagging</a:t>
            </a:r>
          </a:p>
        </p:txBody>
      </p:sp>
    </p:spTree>
    <p:extLst>
      <p:ext uri="{BB962C8B-B14F-4D97-AF65-F5344CB8AC3E}">
        <p14:creationId xmlns:p14="http://schemas.microsoft.com/office/powerpoint/2010/main" val="3306859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5" name="Immagine 4" descr="Immagine che contiene testo, lettera&#10;&#10;Descrizione generata automaticamente">
            <a:extLst>
              <a:ext uri="{FF2B5EF4-FFF2-40B4-BE49-F238E27FC236}">
                <a16:creationId xmlns:a16="http://schemas.microsoft.com/office/drawing/2014/main" id="{6CC000BA-BC67-25D0-E487-57C2AD424FDC}"/>
              </a:ext>
            </a:extLst>
          </p:cNvPr>
          <p:cNvPicPr>
            <a:picLocks noChangeAspect="1"/>
          </p:cNvPicPr>
          <p:nvPr/>
        </p:nvPicPr>
        <p:blipFill>
          <a:blip r:embed="rId3"/>
          <a:stretch>
            <a:fillRect/>
          </a:stretch>
        </p:blipFill>
        <p:spPr>
          <a:xfrm>
            <a:off x="6623050" y="1186401"/>
            <a:ext cx="1558925" cy="1210815"/>
          </a:xfrm>
          <a:prstGeom prst="rect">
            <a:avLst/>
          </a:prstGeom>
        </p:spPr>
      </p:pic>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Adaptive Boosting (AdaBoost) (2)</a:t>
            </a:r>
            <a:endParaRPr sz="4000" dirty="0"/>
          </a:p>
        </p:txBody>
      </p:sp>
      <p:sp>
        <p:nvSpPr>
          <p:cNvPr id="84" name="Google Shape;84;p14"/>
          <p:cNvSpPr txBox="1">
            <a:spLocks noGrp="1"/>
          </p:cNvSpPr>
          <p:nvPr>
            <p:ph type="body" idx="1"/>
          </p:nvPr>
        </p:nvSpPr>
        <p:spPr>
          <a:xfrm>
            <a:off x="162750" y="1043733"/>
            <a:ext cx="8818500" cy="5576142"/>
          </a:xfrm>
          <a:prstGeom prst="rect">
            <a:avLst/>
          </a:prstGeom>
        </p:spPr>
        <p:txBody>
          <a:bodyPr spcFirstLastPara="1" wrap="square" lIns="91425" tIns="91425" rIns="91425" bIns="91425" anchor="t" anchorCtr="0">
            <a:noAutofit/>
          </a:bodyPr>
          <a:lstStyle/>
          <a:p>
            <a:pPr lvl="0"/>
            <a:r>
              <a:rPr lang="en-GB" dirty="0"/>
              <a:t>Instance weight  𝑤</a:t>
            </a:r>
            <a:r>
              <a:rPr lang="en-GB" baseline="30000" dirty="0"/>
              <a:t>(𝑖) </a:t>
            </a:r>
            <a:r>
              <a:rPr lang="en-GB" dirty="0"/>
              <a:t> are initially set to 1/m (m training set size)</a:t>
            </a:r>
          </a:p>
          <a:p>
            <a:pPr lvl="0"/>
            <a:endParaRPr lang="en-GB" dirty="0"/>
          </a:p>
          <a:p>
            <a:pPr lvl="0"/>
            <a:r>
              <a:rPr lang="en-GB" dirty="0"/>
              <a:t>The weighted error rate of the predictor j is computes as</a:t>
            </a:r>
          </a:p>
          <a:p>
            <a:pPr lvl="0"/>
            <a:endParaRPr lang="en-GB" sz="900" dirty="0"/>
          </a:p>
          <a:p>
            <a:pPr lvl="0"/>
            <a:r>
              <a:rPr lang="en-GB" dirty="0"/>
              <a:t>The predictor’s weight is then computed </a:t>
            </a:r>
          </a:p>
          <a:p>
            <a:pPr lvl="1"/>
            <a:r>
              <a:rPr lang="en-GB" dirty="0"/>
              <a:t>where 𝜂 is the learning rate hyperparameter</a:t>
            </a:r>
          </a:p>
          <a:p>
            <a:pPr lvl="1"/>
            <a:r>
              <a:rPr lang="en-GB" dirty="0"/>
              <a:t>the more accurate the predictor is, the higher its weight will be</a:t>
            </a:r>
          </a:p>
          <a:p>
            <a:pPr lvl="1"/>
            <a:r>
              <a:rPr lang="en-GB" dirty="0"/>
              <a:t>if it is just guessing randomly, then its weight will be close to zero</a:t>
            </a:r>
          </a:p>
          <a:p>
            <a:pPr lvl="1"/>
            <a:r>
              <a:rPr lang="en-GB" dirty="0"/>
              <a:t>if it is most often wrong (less accurate than random guessing), then its weight will be negative</a:t>
            </a:r>
          </a:p>
          <a:p>
            <a:r>
              <a:rPr lang="en-GB" dirty="0"/>
              <a:t>Next, AdaBoost updates instance weights to boosts the misclassified instances</a:t>
            </a:r>
          </a:p>
          <a:p>
            <a:pPr lvl="1"/>
            <a:endParaRPr lang="en-GB" dirty="0"/>
          </a:p>
          <a:p>
            <a:pPr lvl="0"/>
            <a:endParaRPr lang="en-GB" sz="800" dirty="0"/>
          </a:p>
          <a:p>
            <a:pPr lvl="0"/>
            <a:endParaRPr lang="en-GB" dirty="0"/>
          </a:p>
          <a:p>
            <a:pPr lvl="0"/>
            <a:r>
              <a:rPr lang="en-GB" dirty="0"/>
              <a:t>To make predictions, AdaBoost simply computes the predictions of all the predictors and weighs them:</a:t>
            </a:r>
          </a:p>
          <a:p>
            <a:pPr lvl="0"/>
            <a:endParaRPr lang="en-GB" dirty="0"/>
          </a:p>
          <a:p>
            <a:pPr lvl="1"/>
            <a:endParaRPr lang="en-GB" dirty="0"/>
          </a:p>
        </p:txBody>
      </p:sp>
      <p:pic>
        <p:nvPicPr>
          <p:cNvPr id="7" name="Immagine 6" descr="Immagine che contiene testo, orologio&#10;&#10;Descrizione generata automaticamente">
            <a:extLst>
              <a:ext uri="{FF2B5EF4-FFF2-40B4-BE49-F238E27FC236}">
                <a16:creationId xmlns:a16="http://schemas.microsoft.com/office/drawing/2014/main" id="{BB761B06-8B19-B48D-1FB2-DBC00CCB4C6D}"/>
              </a:ext>
            </a:extLst>
          </p:cNvPr>
          <p:cNvPicPr>
            <a:picLocks noChangeAspect="1"/>
          </p:cNvPicPr>
          <p:nvPr/>
        </p:nvPicPr>
        <p:blipFill>
          <a:blip r:embed="rId4"/>
          <a:stretch>
            <a:fillRect/>
          </a:stretch>
        </p:blipFill>
        <p:spPr>
          <a:xfrm>
            <a:off x="5108576" y="2007940"/>
            <a:ext cx="1516892" cy="661623"/>
          </a:xfrm>
          <a:prstGeom prst="rect">
            <a:avLst/>
          </a:prstGeom>
        </p:spPr>
      </p:pic>
      <p:pic>
        <p:nvPicPr>
          <p:cNvPr id="9" name="Immagine 8" descr="Immagine che contiene testo&#10;&#10;Descrizione generata automaticamente">
            <a:extLst>
              <a:ext uri="{FF2B5EF4-FFF2-40B4-BE49-F238E27FC236}">
                <a16:creationId xmlns:a16="http://schemas.microsoft.com/office/drawing/2014/main" id="{263AD7EF-EFFD-EBDB-E181-484A5CFB26AB}"/>
              </a:ext>
            </a:extLst>
          </p:cNvPr>
          <p:cNvPicPr>
            <a:picLocks noChangeAspect="1"/>
          </p:cNvPicPr>
          <p:nvPr/>
        </p:nvPicPr>
        <p:blipFill>
          <a:blip r:embed="rId5"/>
          <a:stretch>
            <a:fillRect/>
          </a:stretch>
        </p:blipFill>
        <p:spPr>
          <a:xfrm>
            <a:off x="727074" y="4610100"/>
            <a:ext cx="2904067" cy="666750"/>
          </a:xfrm>
          <a:prstGeom prst="rect">
            <a:avLst/>
          </a:prstGeom>
        </p:spPr>
      </p:pic>
      <p:pic>
        <p:nvPicPr>
          <p:cNvPr id="3" name="Immagine 2" descr="Immagine che contiene Carattere, testo, calligrafia, bianco&#10;&#10;Descrizione generata automaticamente">
            <a:extLst>
              <a:ext uri="{FF2B5EF4-FFF2-40B4-BE49-F238E27FC236}">
                <a16:creationId xmlns:a16="http://schemas.microsoft.com/office/drawing/2014/main" id="{5F9216CE-71AB-5727-3609-9FF7608F8C88}"/>
              </a:ext>
            </a:extLst>
          </p:cNvPr>
          <p:cNvPicPr>
            <a:picLocks noChangeAspect="1"/>
          </p:cNvPicPr>
          <p:nvPr/>
        </p:nvPicPr>
        <p:blipFill>
          <a:blip r:embed="rId6"/>
          <a:stretch>
            <a:fillRect/>
          </a:stretch>
        </p:blipFill>
        <p:spPr>
          <a:xfrm>
            <a:off x="651152" y="6086475"/>
            <a:ext cx="2784506" cy="517475"/>
          </a:xfrm>
          <a:prstGeom prst="rect">
            <a:avLst/>
          </a:prstGeom>
        </p:spPr>
      </p:pic>
      <p:pic>
        <p:nvPicPr>
          <p:cNvPr id="4" name="Immagine 3" descr="Immagine che contiene Carattere, Elementi grafici, logo, cerchio&#10;&#10;Descrizione generata automaticamente">
            <a:extLst>
              <a:ext uri="{FF2B5EF4-FFF2-40B4-BE49-F238E27FC236}">
                <a16:creationId xmlns:a16="http://schemas.microsoft.com/office/drawing/2014/main" id="{BDAA2E26-9719-3D5C-D1CC-F9093E8D29EF}"/>
              </a:ext>
            </a:extLst>
          </p:cNvPr>
          <p:cNvPicPr>
            <a:picLocks noChangeAspect="1"/>
          </p:cNvPicPr>
          <p:nvPr/>
        </p:nvPicPr>
        <p:blipFill>
          <a:blip r:embed="rId7"/>
          <a:stretch>
            <a:fillRect/>
          </a:stretch>
        </p:blipFill>
        <p:spPr>
          <a:xfrm>
            <a:off x="8657669" y="68800"/>
            <a:ext cx="405303" cy="493200"/>
          </a:xfrm>
          <a:prstGeom prst="rect">
            <a:avLst/>
          </a:prstGeom>
        </p:spPr>
      </p:pic>
    </p:spTree>
    <p:extLst>
      <p:ext uri="{BB962C8B-B14F-4D97-AF65-F5344CB8AC3E}">
        <p14:creationId xmlns:p14="http://schemas.microsoft.com/office/powerpoint/2010/main" val="244795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Gradient Boosting (1)</a:t>
            </a:r>
            <a:endParaRPr sz="4000" dirty="0"/>
          </a:p>
        </p:txBody>
      </p:sp>
      <p:sp>
        <p:nvSpPr>
          <p:cNvPr id="84" name="Google Shape;84;p14"/>
          <p:cNvSpPr txBox="1">
            <a:spLocks noGrp="1"/>
          </p:cNvSpPr>
          <p:nvPr>
            <p:ph type="body" idx="1"/>
          </p:nvPr>
        </p:nvSpPr>
        <p:spPr>
          <a:xfrm>
            <a:off x="162750" y="951714"/>
            <a:ext cx="8818500" cy="5334132"/>
          </a:xfrm>
          <a:prstGeom prst="rect">
            <a:avLst/>
          </a:prstGeom>
        </p:spPr>
        <p:txBody>
          <a:bodyPr spcFirstLastPara="1" wrap="square" lIns="91425" tIns="91425" rIns="91425" bIns="91425" anchor="t" anchorCtr="0">
            <a:noAutofit/>
          </a:bodyPr>
          <a:lstStyle/>
          <a:p>
            <a:r>
              <a:rPr lang="en-GB" dirty="0"/>
              <a:t>Instead of tweaking instance weights, we can fit new predictors to the </a:t>
            </a:r>
            <a:r>
              <a:rPr lang="en-GB" b="1" dirty="0"/>
              <a:t>residual errors</a:t>
            </a:r>
            <a:endParaRPr lang="en-GB" dirty="0"/>
          </a:p>
          <a:p>
            <a:r>
              <a:rPr lang="en-GB" dirty="0"/>
              <a:t>Consider a regression </a:t>
            </a:r>
            <a:br>
              <a:rPr lang="en-GB" dirty="0"/>
            </a:br>
            <a:r>
              <a:rPr lang="en-GB" dirty="0"/>
              <a:t>problem:</a:t>
            </a:r>
          </a:p>
          <a:p>
            <a:pPr lvl="1"/>
            <a:r>
              <a:rPr lang="en-GB" dirty="0"/>
              <a:t>fit a regressor to the </a:t>
            </a:r>
            <a:br>
              <a:rPr lang="en-GB" dirty="0"/>
            </a:br>
            <a:r>
              <a:rPr lang="en-GB" dirty="0"/>
              <a:t>training set </a:t>
            </a:r>
          </a:p>
          <a:p>
            <a:pPr lvl="1"/>
            <a:r>
              <a:rPr lang="en-GB" dirty="0"/>
              <a:t>train a second regressor </a:t>
            </a:r>
            <a:br>
              <a:rPr lang="en-GB" dirty="0"/>
            </a:br>
            <a:r>
              <a:rPr lang="en-GB" dirty="0"/>
              <a:t>on the residual errors </a:t>
            </a:r>
            <a:br>
              <a:rPr lang="en-GB" dirty="0"/>
            </a:br>
            <a:r>
              <a:rPr lang="en-GB" dirty="0"/>
              <a:t>made by the first one</a:t>
            </a:r>
          </a:p>
          <a:p>
            <a:pPr lvl="1"/>
            <a:r>
              <a:rPr lang="en-GB" dirty="0"/>
              <a:t>train a third regressor on </a:t>
            </a:r>
            <a:br>
              <a:rPr lang="en-GB" dirty="0"/>
            </a:br>
            <a:r>
              <a:rPr lang="en-GB" dirty="0"/>
              <a:t>the residual errors made </a:t>
            </a:r>
            <a:br>
              <a:rPr lang="en-GB" dirty="0"/>
            </a:br>
            <a:r>
              <a:rPr lang="en-GB" dirty="0"/>
              <a:t>by the second, etc.</a:t>
            </a:r>
          </a:p>
          <a:p>
            <a:pPr lvl="1"/>
            <a:r>
              <a:rPr lang="en-GB" dirty="0"/>
              <a:t>finally, we have an </a:t>
            </a:r>
            <a:br>
              <a:rPr lang="en-GB" dirty="0"/>
            </a:br>
            <a:r>
              <a:rPr lang="en-GB" dirty="0"/>
              <a:t>ensemble containing N </a:t>
            </a:r>
            <a:br>
              <a:rPr lang="en-GB" dirty="0"/>
            </a:br>
            <a:r>
              <a:rPr lang="en-GB" dirty="0"/>
              <a:t>regressors: </a:t>
            </a:r>
          </a:p>
          <a:p>
            <a:pPr lvl="2"/>
            <a:r>
              <a:rPr lang="en-GB" dirty="0"/>
              <a:t>it makes predictions </a:t>
            </a:r>
            <a:br>
              <a:rPr lang="en-GB" dirty="0"/>
            </a:br>
            <a:r>
              <a:rPr lang="en-GB" dirty="0"/>
              <a:t>simply adding the </a:t>
            </a:r>
            <a:br>
              <a:rPr lang="en-GB" dirty="0"/>
            </a:br>
            <a:r>
              <a:rPr lang="en-GB" dirty="0"/>
              <a:t>predictions of all the </a:t>
            </a:r>
            <a:br>
              <a:rPr lang="en-GB" dirty="0"/>
            </a:br>
            <a:r>
              <a:rPr lang="en-GB" dirty="0"/>
              <a:t>regressors</a:t>
            </a:r>
          </a:p>
          <a:p>
            <a:pPr marL="590550" lvl="1" indent="0">
              <a:buNone/>
            </a:pPr>
            <a:r>
              <a:rPr lang="en-GB" b="1" dirty="0"/>
              <a:t>	</a:t>
            </a:r>
            <a:br>
              <a:rPr lang="en-GB" b="1" dirty="0"/>
            </a:br>
            <a:r>
              <a:rPr lang="en-GB" b="1" dirty="0"/>
              <a:t>	</a:t>
            </a:r>
          </a:p>
          <a:p>
            <a:pPr marL="590550" lvl="1" indent="0">
              <a:buNone/>
            </a:pPr>
            <a:endParaRPr lang="en-GB" dirty="0"/>
          </a:p>
          <a:p>
            <a:pPr lvl="1"/>
            <a:endParaRPr lang="en-GB" dirty="0"/>
          </a:p>
        </p:txBody>
      </p:sp>
      <p:pic>
        <p:nvPicPr>
          <p:cNvPr id="4" name="Immagine 3" descr="Immagine che contiene testo, diagramma, disegno, schizzo&#10;&#10;Descrizione generata automaticamente">
            <a:extLst>
              <a:ext uri="{FF2B5EF4-FFF2-40B4-BE49-F238E27FC236}">
                <a16:creationId xmlns:a16="http://schemas.microsoft.com/office/drawing/2014/main" id="{45B47DDB-7450-3E92-3063-14DB33842632}"/>
              </a:ext>
            </a:extLst>
          </p:cNvPr>
          <p:cNvPicPr>
            <a:picLocks noChangeAspect="1"/>
          </p:cNvPicPr>
          <p:nvPr/>
        </p:nvPicPr>
        <p:blipFill>
          <a:blip r:embed="rId3"/>
          <a:stretch>
            <a:fillRect/>
          </a:stretch>
        </p:blipFill>
        <p:spPr>
          <a:xfrm>
            <a:off x="3651675" y="1574214"/>
            <a:ext cx="5492325" cy="4271221"/>
          </a:xfrm>
          <a:prstGeom prst="rect">
            <a:avLst/>
          </a:prstGeom>
        </p:spPr>
      </p:pic>
    </p:spTree>
    <p:extLst>
      <p:ext uri="{BB962C8B-B14F-4D97-AF65-F5344CB8AC3E}">
        <p14:creationId xmlns:p14="http://schemas.microsoft.com/office/powerpoint/2010/main" val="400298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Gradient Boosting (2)</a:t>
            </a:r>
            <a:endParaRPr sz="4000" dirty="0"/>
          </a:p>
        </p:txBody>
      </p:sp>
      <p:sp>
        <p:nvSpPr>
          <p:cNvPr id="84" name="Google Shape;84;p14"/>
          <p:cNvSpPr txBox="1">
            <a:spLocks noGrp="1"/>
          </p:cNvSpPr>
          <p:nvPr>
            <p:ph type="body" idx="1"/>
          </p:nvPr>
        </p:nvSpPr>
        <p:spPr>
          <a:xfrm>
            <a:off x="162750" y="1212537"/>
            <a:ext cx="8818500" cy="5349628"/>
          </a:xfrm>
          <a:prstGeom prst="rect">
            <a:avLst/>
          </a:prstGeom>
        </p:spPr>
        <p:txBody>
          <a:bodyPr spcFirstLastPara="1" wrap="square" lIns="91425" tIns="91425" rIns="91425" bIns="91425" anchor="t" anchorCtr="0">
            <a:noAutofit/>
          </a:bodyPr>
          <a:lstStyle/>
          <a:p>
            <a:pPr lvl="0"/>
            <a:r>
              <a:rPr lang="en-GB" dirty="0"/>
              <a:t>Example with a noisy quadratic training set</a:t>
            </a:r>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sz="800" b="1" dirty="0"/>
          </a:p>
          <a:p>
            <a:pPr lvl="0"/>
            <a:r>
              <a:rPr lang="en-GB" dirty="0"/>
              <a:t>We can see that the ensemble’s predictions gradually get better as estimators are added to the ensemble</a:t>
            </a:r>
          </a:p>
          <a:p>
            <a:pPr marL="590550" lvl="1" indent="0">
              <a:buNone/>
            </a:pPr>
            <a:endParaRPr lang="en-GB" dirty="0"/>
          </a:p>
          <a:p>
            <a:pPr lvl="1"/>
            <a:endParaRPr lang="en-GB" dirty="0"/>
          </a:p>
        </p:txBody>
      </p:sp>
      <p:pic>
        <p:nvPicPr>
          <p:cNvPr id="5" name="Immagine 4" descr="Immagine che contiene grafico&#10;&#10;Descrizione generata automaticamente">
            <a:extLst>
              <a:ext uri="{FF2B5EF4-FFF2-40B4-BE49-F238E27FC236}">
                <a16:creationId xmlns:a16="http://schemas.microsoft.com/office/drawing/2014/main" id="{A75AC74C-DF01-CCC1-683C-5825C9727933}"/>
              </a:ext>
            </a:extLst>
          </p:cNvPr>
          <p:cNvPicPr>
            <a:picLocks noChangeAspect="1"/>
          </p:cNvPicPr>
          <p:nvPr/>
        </p:nvPicPr>
        <p:blipFill>
          <a:blip r:embed="rId3"/>
          <a:stretch>
            <a:fillRect/>
          </a:stretch>
        </p:blipFill>
        <p:spPr>
          <a:xfrm>
            <a:off x="3127259" y="1857376"/>
            <a:ext cx="2918813" cy="1744578"/>
          </a:xfrm>
          <a:prstGeom prst="rect">
            <a:avLst/>
          </a:prstGeom>
        </p:spPr>
      </p:pic>
      <p:pic>
        <p:nvPicPr>
          <p:cNvPr id="7" name="Immagine 6" descr="Immagine che contiene grafico&#10;&#10;Descrizione generata automaticamente">
            <a:extLst>
              <a:ext uri="{FF2B5EF4-FFF2-40B4-BE49-F238E27FC236}">
                <a16:creationId xmlns:a16="http://schemas.microsoft.com/office/drawing/2014/main" id="{97D7BC1C-95A2-879C-38CE-3829E835C585}"/>
              </a:ext>
            </a:extLst>
          </p:cNvPr>
          <p:cNvPicPr>
            <a:picLocks noChangeAspect="1"/>
          </p:cNvPicPr>
          <p:nvPr/>
        </p:nvPicPr>
        <p:blipFill>
          <a:blip r:embed="rId4"/>
          <a:stretch>
            <a:fillRect/>
          </a:stretch>
        </p:blipFill>
        <p:spPr>
          <a:xfrm>
            <a:off x="6101293" y="1838326"/>
            <a:ext cx="2987341" cy="1924051"/>
          </a:xfrm>
          <a:prstGeom prst="rect">
            <a:avLst/>
          </a:prstGeom>
        </p:spPr>
      </p:pic>
      <p:pic>
        <p:nvPicPr>
          <p:cNvPr id="9" name="Immagine 8" descr="Immagine che contiene grafico&#10;&#10;Descrizione generata automaticamente">
            <a:extLst>
              <a:ext uri="{FF2B5EF4-FFF2-40B4-BE49-F238E27FC236}">
                <a16:creationId xmlns:a16="http://schemas.microsoft.com/office/drawing/2014/main" id="{2D136C6B-A002-84B5-3904-C5454A907607}"/>
              </a:ext>
            </a:extLst>
          </p:cNvPr>
          <p:cNvPicPr>
            <a:picLocks noChangeAspect="1"/>
          </p:cNvPicPr>
          <p:nvPr/>
        </p:nvPicPr>
        <p:blipFill>
          <a:blip r:embed="rId5"/>
          <a:stretch>
            <a:fillRect/>
          </a:stretch>
        </p:blipFill>
        <p:spPr>
          <a:xfrm>
            <a:off x="6165957" y="3762377"/>
            <a:ext cx="2978043" cy="2008052"/>
          </a:xfrm>
          <a:prstGeom prst="rect">
            <a:avLst/>
          </a:prstGeom>
        </p:spPr>
      </p:pic>
      <p:grpSp>
        <p:nvGrpSpPr>
          <p:cNvPr id="11" name="Gruppo 10">
            <a:extLst>
              <a:ext uri="{FF2B5EF4-FFF2-40B4-BE49-F238E27FC236}">
                <a16:creationId xmlns:a16="http://schemas.microsoft.com/office/drawing/2014/main" id="{84B1FA10-1752-6ECE-C963-31A582D41849}"/>
              </a:ext>
            </a:extLst>
          </p:cNvPr>
          <p:cNvGrpSpPr/>
          <p:nvPr/>
        </p:nvGrpSpPr>
        <p:grpSpPr>
          <a:xfrm>
            <a:off x="384175" y="1812393"/>
            <a:ext cx="2752609" cy="1789560"/>
            <a:chOff x="384175" y="1812393"/>
            <a:chExt cx="2752609" cy="1789560"/>
          </a:xfrm>
        </p:grpSpPr>
        <p:pic>
          <p:nvPicPr>
            <p:cNvPr id="3" name="Immagine 2" descr="Immagine che contiene grafico&#10;&#10;Descrizione generata automaticamente">
              <a:extLst>
                <a:ext uri="{FF2B5EF4-FFF2-40B4-BE49-F238E27FC236}">
                  <a16:creationId xmlns:a16="http://schemas.microsoft.com/office/drawing/2014/main" id="{D5CE4561-80BF-60B6-2471-0291FD24DB53}"/>
                </a:ext>
              </a:extLst>
            </p:cNvPr>
            <p:cNvPicPr>
              <a:picLocks noChangeAspect="1"/>
            </p:cNvPicPr>
            <p:nvPr/>
          </p:nvPicPr>
          <p:blipFill>
            <a:blip r:embed="rId6"/>
            <a:stretch>
              <a:fillRect/>
            </a:stretch>
          </p:blipFill>
          <p:spPr>
            <a:xfrm>
              <a:off x="384175" y="1828800"/>
              <a:ext cx="2752609" cy="1773153"/>
            </a:xfrm>
            <a:prstGeom prst="rect">
              <a:avLst/>
            </a:prstGeom>
          </p:spPr>
        </p:pic>
        <p:sp>
          <p:nvSpPr>
            <p:cNvPr id="10" name="Rettangolo 9">
              <a:extLst>
                <a:ext uri="{FF2B5EF4-FFF2-40B4-BE49-F238E27FC236}">
                  <a16:creationId xmlns:a16="http://schemas.microsoft.com/office/drawing/2014/main" id="{286FCD0E-69BA-08CF-BD56-4AFB78C734BF}"/>
                </a:ext>
              </a:extLst>
            </p:cNvPr>
            <p:cNvSpPr/>
            <p:nvPr/>
          </p:nvSpPr>
          <p:spPr>
            <a:xfrm>
              <a:off x="771525" y="1812393"/>
              <a:ext cx="2143125" cy="640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13" name="Immagine 12" descr="Immagine che contiene grafico&#10;&#10;Descrizione generata automaticamente">
            <a:extLst>
              <a:ext uri="{FF2B5EF4-FFF2-40B4-BE49-F238E27FC236}">
                <a16:creationId xmlns:a16="http://schemas.microsoft.com/office/drawing/2014/main" id="{1AF9BF6B-76DA-5D14-EEAF-4434C6D6BA56}"/>
              </a:ext>
            </a:extLst>
          </p:cNvPr>
          <p:cNvPicPr>
            <a:picLocks noChangeAspect="1"/>
          </p:cNvPicPr>
          <p:nvPr/>
        </p:nvPicPr>
        <p:blipFill>
          <a:blip r:embed="rId7"/>
          <a:stretch>
            <a:fillRect/>
          </a:stretch>
        </p:blipFill>
        <p:spPr>
          <a:xfrm>
            <a:off x="3279182" y="3790953"/>
            <a:ext cx="2822111" cy="1744578"/>
          </a:xfrm>
          <a:prstGeom prst="rect">
            <a:avLst/>
          </a:prstGeom>
        </p:spPr>
      </p:pic>
      <p:pic>
        <p:nvPicPr>
          <p:cNvPr id="2" name="Immagine 1" descr="Immagine che contiene Carattere, Elementi grafici, logo, cerchio&#10;&#10;Descrizione generata automaticamente">
            <a:extLst>
              <a:ext uri="{FF2B5EF4-FFF2-40B4-BE49-F238E27FC236}">
                <a16:creationId xmlns:a16="http://schemas.microsoft.com/office/drawing/2014/main" id="{695166FF-FB08-6B5B-B1CD-5420DB66C161}"/>
              </a:ext>
            </a:extLst>
          </p:cNvPr>
          <p:cNvPicPr>
            <a:picLocks noChangeAspect="1"/>
          </p:cNvPicPr>
          <p:nvPr/>
        </p:nvPicPr>
        <p:blipFill>
          <a:blip r:embed="rId8"/>
          <a:stretch>
            <a:fillRect/>
          </a:stretch>
        </p:blipFill>
        <p:spPr>
          <a:xfrm>
            <a:off x="8681376" y="89042"/>
            <a:ext cx="407258" cy="495579"/>
          </a:xfrm>
          <a:prstGeom prst="rect">
            <a:avLst/>
          </a:prstGeom>
        </p:spPr>
      </p:pic>
    </p:spTree>
    <p:extLst>
      <p:ext uri="{BB962C8B-B14F-4D97-AF65-F5344CB8AC3E}">
        <p14:creationId xmlns:p14="http://schemas.microsoft.com/office/powerpoint/2010/main" val="3624071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Shrinkage</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Two hyperparameters:</a:t>
            </a:r>
          </a:p>
          <a:p>
            <a:pPr lvl="1"/>
            <a:r>
              <a:rPr lang="en-GB" b="1" dirty="0"/>
              <a:t>number of estimators</a:t>
            </a:r>
          </a:p>
          <a:p>
            <a:pPr lvl="1"/>
            <a:r>
              <a:rPr lang="en-GB" b="1" dirty="0"/>
              <a:t>shrinkage </a:t>
            </a:r>
            <a:r>
              <a:rPr lang="en-GB" dirty="0"/>
              <a:t>to scales the contribution of each estimator</a:t>
            </a:r>
          </a:p>
          <a:p>
            <a:r>
              <a:rPr lang="en-GB" dirty="0"/>
              <a:t>if shrinkage is low, we need more estimator to fit the training set, but predictions will usually generalize better</a:t>
            </a:r>
          </a:p>
          <a:p>
            <a:pPr lvl="1"/>
            <a:r>
              <a:rPr lang="en-GB" dirty="0"/>
              <a:t>regularization technique</a:t>
            </a:r>
            <a:endParaRPr lang="en-GB" sz="800" dirty="0"/>
          </a:p>
          <a:p>
            <a:r>
              <a:rPr lang="en-GB" dirty="0"/>
              <a:t>Example: the first ensemble does not have enough trees to fit the training set, the second overfits, while the third seems good</a:t>
            </a:r>
          </a:p>
          <a:p>
            <a:endParaRPr lang="en-GB" b="1" dirty="0"/>
          </a:p>
          <a:p>
            <a:endParaRPr lang="en-GB" b="1" dirty="0"/>
          </a:p>
          <a:p>
            <a:endParaRPr lang="en-GB" b="1" dirty="0"/>
          </a:p>
          <a:p>
            <a:endParaRPr lang="en-GB" b="1" dirty="0"/>
          </a:p>
          <a:p>
            <a:endParaRPr lang="en-GB" b="1" dirty="0"/>
          </a:p>
          <a:p>
            <a:endParaRPr lang="en-GB" b="1" dirty="0"/>
          </a:p>
          <a:p>
            <a:endParaRPr lang="en-GB" b="1" dirty="0"/>
          </a:p>
          <a:p>
            <a:r>
              <a:rPr lang="en-GB" dirty="0"/>
              <a:t>To find the optimal number of estimators, we can use early stopping</a:t>
            </a:r>
          </a:p>
          <a:p>
            <a:pPr marL="590550" lvl="1" indent="0">
              <a:buNone/>
            </a:pPr>
            <a:endParaRPr lang="en-GB" dirty="0"/>
          </a:p>
          <a:p>
            <a:pPr lvl="1"/>
            <a:endParaRPr lang="en-GB" dirty="0"/>
          </a:p>
        </p:txBody>
      </p:sp>
      <p:pic>
        <p:nvPicPr>
          <p:cNvPr id="7" name="Immagine 6">
            <a:extLst>
              <a:ext uri="{FF2B5EF4-FFF2-40B4-BE49-F238E27FC236}">
                <a16:creationId xmlns:a16="http://schemas.microsoft.com/office/drawing/2014/main" id="{D6415912-D79F-2EB9-8EE8-37872B20216F}"/>
              </a:ext>
            </a:extLst>
          </p:cNvPr>
          <p:cNvPicPr>
            <a:picLocks noChangeAspect="1"/>
          </p:cNvPicPr>
          <p:nvPr/>
        </p:nvPicPr>
        <p:blipFill>
          <a:blip r:embed="rId3"/>
          <a:stretch>
            <a:fillRect/>
          </a:stretch>
        </p:blipFill>
        <p:spPr>
          <a:xfrm>
            <a:off x="547850" y="4001043"/>
            <a:ext cx="8048299" cy="1897733"/>
          </a:xfrm>
          <a:prstGeom prst="rect">
            <a:avLst/>
          </a:prstGeom>
        </p:spPr>
      </p:pic>
      <p:pic>
        <p:nvPicPr>
          <p:cNvPr id="2" name="Immagine 1" descr="Immagine che contiene Carattere, Elementi grafici, logo, cerchio&#10;&#10;Descrizione generata automaticamente">
            <a:extLst>
              <a:ext uri="{FF2B5EF4-FFF2-40B4-BE49-F238E27FC236}">
                <a16:creationId xmlns:a16="http://schemas.microsoft.com/office/drawing/2014/main" id="{29C9C9E4-2BB9-ECBC-A748-CE33D0953508}"/>
              </a:ext>
            </a:extLst>
          </p:cNvPr>
          <p:cNvPicPr>
            <a:picLocks noChangeAspect="1"/>
          </p:cNvPicPr>
          <p:nvPr/>
        </p:nvPicPr>
        <p:blipFill>
          <a:blip r:embed="rId4"/>
          <a:stretch>
            <a:fillRect/>
          </a:stretch>
        </p:blipFill>
        <p:spPr>
          <a:xfrm>
            <a:off x="8682494" y="66392"/>
            <a:ext cx="407258" cy="495579"/>
          </a:xfrm>
          <a:prstGeom prst="rect">
            <a:avLst/>
          </a:prstGeom>
        </p:spPr>
      </p:pic>
    </p:spTree>
    <p:extLst>
      <p:ext uri="{BB962C8B-B14F-4D97-AF65-F5344CB8AC3E}">
        <p14:creationId xmlns:p14="http://schemas.microsoft.com/office/powerpoint/2010/main" val="497513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Stacking </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Instead of using trivial functions (such as hard voting) to aggregate the predictions of all predictors in an ensemble, why don’t we </a:t>
            </a:r>
            <a:r>
              <a:rPr lang="en-GB" b="1" dirty="0"/>
              <a:t>train a model to perform this aggregation</a:t>
            </a:r>
            <a:r>
              <a:rPr lang="en-GB" dirty="0"/>
              <a:t>?</a:t>
            </a:r>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lvl="0"/>
            <a:endParaRPr lang="en-GB" b="1" dirty="0"/>
          </a:p>
          <a:p>
            <a:pPr marL="590550" lvl="1" indent="0">
              <a:buNone/>
            </a:pPr>
            <a:endParaRPr lang="en-GB" dirty="0"/>
          </a:p>
          <a:p>
            <a:pPr lvl="1"/>
            <a:endParaRPr lang="en-GB" dirty="0"/>
          </a:p>
        </p:txBody>
      </p:sp>
      <p:pic>
        <p:nvPicPr>
          <p:cNvPr id="4" name="Immagine 3" descr="Immagine che contiene testo, diagramma, Piano, linea&#10;&#10;Descrizione generata automaticamente">
            <a:extLst>
              <a:ext uri="{FF2B5EF4-FFF2-40B4-BE49-F238E27FC236}">
                <a16:creationId xmlns:a16="http://schemas.microsoft.com/office/drawing/2014/main" id="{AEFF79C0-C338-AC2F-2D36-E9B75AD6E91A}"/>
              </a:ext>
            </a:extLst>
          </p:cNvPr>
          <p:cNvPicPr>
            <a:picLocks noChangeAspect="1"/>
          </p:cNvPicPr>
          <p:nvPr/>
        </p:nvPicPr>
        <p:blipFill>
          <a:blip r:embed="rId3"/>
          <a:stretch>
            <a:fillRect/>
          </a:stretch>
        </p:blipFill>
        <p:spPr>
          <a:xfrm>
            <a:off x="550414" y="2385564"/>
            <a:ext cx="8394677" cy="4051203"/>
          </a:xfrm>
          <a:prstGeom prst="rect">
            <a:avLst/>
          </a:prstGeom>
        </p:spPr>
      </p:pic>
      <p:pic>
        <p:nvPicPr>
          <p:cNvPr id="5" name="Immagine 4" descr="Immagine che contiene Carattere, Elementi grafici, logo, cerchio&#10;&#10;Descrizione generata automaticamente">
            <a:extLst>
              <a:ext uri="{FF2B5EF4-FFF2-40B4-BE49-F238E27FC236}">
                <a16:creationId xmlns:a16="http://schemas.microsoft.com/office/drawing/2014/main" id="{1E6E61B2-3CA9-CA92-09A6-6631080BC927}"/>
              </a:ext>
            </a:extLst>
          </p:cNvPr>
          <p:cNvPicPr>
            <a:picLocks noChangeAspect="1"/>
          </p:cNvPicPr>
          <p:nvPr/>
        </p:nvPicPr>
        <p:blipFill>
          <a:blip r:embed="rId4"/>
          <a:stretch>
            <a:fillRect/>
          </a:stretch>
        </p:blipFill>
        <p:spPr>
          <a:xfrm>
            <a:off x="8628671" y="30881"/>
            <a:ext cx="407258" cy="495579"/>
          </a:xfrm>
          <a:prstGeom prst="rect">
            <a:avLst/>
          </a:prstGeom>
        </p:spPr>
      </p:pic>
    </p:spTree>
    <p:extLst>
      <p:ext uri="{BB962C8B-B14F-4D97-AF65-F5344CB8AC3E}">
        <p14:creationId xmlns:p14="http://schemas.microsoft.com/office/powerpoint/2010/main" val="3998146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Exercise</a:t>
            </a:r>
            <a:endParaRPr dirty="0"/>
          </a:p>
        </p:txBody>
      </p:sp>
      <p:sp>
        <p:nvSpPr>
          <p:cNvPr id="84" name="Google Shape;84;p14"/>
          <p:cNvSpPr txBox="1">
            <a:spLocks noGrp="1"/>
          </p:cNvSpPr>
          <p:nvPr>
            <p:ph type="body" idx="1"/>
          </p:nvPr>
        </p:nvSpPr>
        <p:spPr>
          <a:xfrm>
            <a:off x="311700" y="1006092"/>
            <a:ext cx="8520600" cy="5635339"/>
          </a:xfrm>
          <a:prstGeom prst="rect">
            <a:avLst/>
          </a:prstGeom>
        </p:spPr>
        <p:txBody>
          <a:bodyPr spcFirstLastPara="1" wrap="square" lIns="91425" tIns="91425" rIns="91425" bIns="91425" anchor="t" anchorCtr="0">
            <a:noAutofit/>
          </a:bodyPr>
          <a:lstStyle/>
          <a:p>
            <a:pPr lvl="0"/>
            <a:r>
              <a:rPr lang="en-GB" sz="1800" dirty="0"/>
              <a:t>1 - Load the MNIST dataset and split it into a training set, a validation set, and a test set. Then train various classifiers. Next, try to combine them into an ensemble that outperforms each individual classifier on the validation set, using soft or hard voting. Once you have found one, try it on the test set. How much better does it perform compared to the individual classifiers?</a:t>
            </a:r>
          </a:p>
          <a:p>
            <a:pPr lvl="0"/>
            <a:endParaRPr lang="en-GB" sz="1800" dirty="0"/>
          </a:p>
          <a:p>
            <a:pPr lvl="0"/>
            <a:r>
              <a:rPr lang="en-GB" sz="1800" dirty="0"/>
              <a:t>2 - Run the individual classifiers from the previous exercise to make predictions on the validation set and create a new training set with the resulting predictions: each training instance is a vector containing the set of predictions from all your classifiers for an image, and the target is the image’s class. Train a classifier on this new training set. We have just trained a blender, and together with the classifiers it forms a stacking ensemble! Now evaluate the ensemble on the test set. For each image in the test set, make predictions with all your classifiers, then feed the predictions to the blender to get the ensemble’s predictions. How does it compare to the voting classifier you trained earlier?</a:t>
            </a:r>
          </a:p>
          <a:p>
            <a:pPr marL="120650" lvl="0" indent="0">
              <a:buNone/>
            </a:pPr>
            <a:endParaRPr lang="en-GB" sz="1800" dirty="0"/>
          </a:p>
          <a:p>
            <a:pPr lvl="0"/>
            <a:endParaRPr lang="en-GB" sz="1800" dirty="0"/>
          </a:p>
          <a:p>
            <a:pPr lvl="0"/>
            <a:endParaRPr lang="en-GB" sz="1800" dirty="0"/>
          </a:p>
          <a:p>
            <a:pPr marL="120650" indent="0">
              <a:buNone/>
            </a:pPr>
            <a:endParaRPr lang="en-GB" sz="1800" dirty="0"/>
          </a:p>
          <a:p>
            <a:pPr lvl="0"/>
            <a:endParaRPr lang="en-GB" sz="1800" dirty="0"/>
          </a:p>
          <a:p>
            <a:pPr lvl="0"/>
            <a:endParaRPr lang="en-GB" dirty="0"/>
          </a:p>
        </p:txBody>
      </p:sp>
      <p:pic>
        <p:nvPicPr>
          <p:cNvPr id="2" name="Immagine 1" descr="Immagine che contiene Carattere, Elementi grafici, logo, cerchio&#10;&#10;Descrizione generata automaticamente">
            <a:extLst>
              <a:ext uri="{FF2B5EF4-FFF2-40B4-BE49-F238E27FC236}">
                <a16:creationId xmlns:a16="http://schemas.microsoft.com/office/drawing/2014/main" id="{D6EDB4AE-9F4E-F591-1E08-7C9A2100727D}"/>
              </a:ext>
            </a:extLst>
          </p:cNvPr>
          <p:cNvPicPr>
            <a:picLocks noChangeAspect="1"/>
          </p:cNvPicPr>
          <p:nvPr/>
        </p:nvPicPr>
        <p:blipFill>
          <a:blip r:embed="rId3"/>
          <a:stretch>
            <a:fillRect/>
          </a:stretch>
        </p:blipFill>
        <p:spPr>
          <a:xfrm>
            <a:off x="8657668" y="99752"/>
            <a:ext cx="407258" cy="495579"/>
          </a:xfrm>
          <a:prstGeom prst="rect">
            <a:avLst/>
          </a:prstGeom>
        </p:spPr>
      </p:pic>
    </p:spTree>
    <p:extLst>
      <p:ext uri="{BB962C8B-B14F-4D97-AF65-F5344CB8AC3E}">
        <p14:creationId xmlns:p14="http://schemas.microsoft.com/office/powerpoint/2010/main" val="1073505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Topics</a:t>
            </a:r>
            <a:endParaRPr dirty="0"/>
          </a:p>
        </p:txBody>
      </p:sp>
      <p:sp>
        <p:nvSpPr>
          <p:cNvPr id="84" name="Google Shape;84;p14"/>
          <p:cNvSpPr txBox="1">
            <a:spLocks noGrp="1"/>
          </p:cNvSpPr>
          <p:nvPr>
            <p:ph type="body" idx="1"/>
          </p:nvPr>
        </p:nvSpPr>
        <p:spPr>
          <a:xfrm>
            <a:off x="311700" y="1234697"/>
            <a:ext cx="8520600" cy="5202070"/>
          </a:xfrm>
          <a:prstGeom prst="rect">
            <a:avLst/>
          </a:prstGeom>
        </p:spPr>
        <p:txBody>
          <a:bodyPr spcFirstLastPara="1" wrap="square" lIns="91425" tIns="91425" rIns="91425" bIns="91425" anchor="t" anchorCtr="0">
            <a:noAutofit/>
          </a:bodyPr>
          <a:lstStyle/>
          <a:p>
            <a:pPr lvl="0"/>
            <a:r>
              <a:rPr lang="en-GB" sz="1800" dirty="0"/>
              <a:t>Wisdom of the crowd</a:t>
            </a:r>
          </a:p>
          <a:p>
            <a:pPr lvl="0"/>
            <a:r>
              <a:rPr lang="en-GB" sz="1800" dirty="0"/>
              <a:t>Voting Classifier</a:t>
            </a:r>
          </a:p>
          <a:p>
            <a:pPr lvl="0"/>
            <a:r>
              <a:rPr lang="en-GB" sz="1800" dirty="0"/>
              <a:t>Hard voting vs Soft voting</a:t>
            </a:r>
          </a:p>
          <a:p>
            <a:pPr lvl="0"/>
            <a:r>
              <a:rPr lang="en-GB" sz="1800" dirty="0"/>
              <a:t>Bagging and Pasting</a:t>
            </a:r>
          </a:p>
          <a:p>
            <a:pPr lvl="0"/>
            <a:r>
              <a:rPr lang="en-GB" sz="1800" dirty="0"/>
              <a:t>Random Subspaces and Random Patches </a:t>
            </a:r>
          </a:p>
          <a:p>
            <a:pPr lvl="0"/>
            <a:r>
              <a:rPr lang="en-GB" sz="1800" dirty="0"/>
              <a:t>Random Forests</a:t>
            </a:r>
          </a:p>
          <a:p>
            <a:pPr lvl="0"/>
            <a:r>
              <a:rPr lang="en-GB" sz="1800" dirty="0"/>
              <a:t>Feature importance</a:t>
            </a:r>
          </a:p>
          <a:p>
            <a:pPr lvl="0"/>
            <a:r>
              <a:rPr lang="en-GB" sz="1800" dirty="0"/>
              <a:t>Adaptive Boosting</a:t>
            </a:r>
          </a:p>
          <a:p>
            <a:pPr lvl="0"/>
            <a:r>
              <a:rPr lang="en-GB" sz="1800" dirty="0"/>
              <a:t>Gradient Boosting</a:t>
            </a:r>
          </a:p>
          <a:p>
            <a:pPr lvl="0"/>
            <a:r>
              <a:rPr lang="en-GB" sz="1800" dirty="0"/>
              <a:t>Shrinkage</a:t>
            </a:r>
          </a:p>
          <a:p>
            <a:pPr lvl="0"/>
            <a:r>
              <a:rPr lang="en-GB" sz="1800" dirty="0"/>
              <a:t>Stacking</a:t>
            </a:r>
          </a:p>
          <a:p>
            <a:pPr lvl="0"/>
            <a:endParaRPr lang="en-GB" sz="1800" dirty="0"/>
          </a:p>
          <a:p>
            <a:pPr lvl="0"/>
            <a:endParaRPr lang="en-GB" sz="1800" dirty="0"/>
          </a:p>
          <a:p>
            <a:pPr lvl="0"/>
            <a:endParaRPr lang="en-GB" sz="1800" dirty="0"/>
          </a:p>
          <a:p>
            <a:pPr lvl="0"/>
            <a:endParaRPr lang="en-GB" sz="1800" dirty="0"/>
          </a:p>
          <a:p>
            <a:pPr lvl="0"/>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Wisdom of the crowd</a:t>
            </a:r>
            <a:endParaRPr sz="4000" dirty="0"/>
          </a:p>
        </p:txBody>
      </p:sp>
      <p:sp>
        <p:nvSpPr>
          <p:cNvPr id="84" name="Google Shape;84;p14"/>
          <p:cNvSpPr txBox="1">
            <a:spLocks noGrp="1"/>
          </p:cNvSpPr>
          <p:nvPr>
            <p:ph type="body" idx="1"/>
          </p:nvPr>
        </p:nvSpPr>
        <p:spPr>
          <a:xfrm>
            <a:off x="162750" y="1061612"/>
            <a:ext cx="8818500" cy="5516741"/>
          </a:xfrm>
          <a:prstGeom prst="rect">
            <a:avLst/>
          </a:prstGeom>
        </p:spPr>
        <p:txBody>
          <a:bodyPr spcFirstLastPara="1" wrap="square" lIns="91425" tIns="91425" rIns="91425" bIns="91425" anchor="t" anchorCtr="0">
            <a:noAutofit/>
          </a:bodyPr>
          <a:lstStyle/>
          <a:p>
            <a:pPr lvl="0"/>
            <a:r>
              <a:rPr lang="en-GB" dirty="0"/>
              <a:t>Suppose we pose </a:t>
            </a:r>
            <a:r>
              <a:rPr lang="en-GB" b="1" dirty="0"/>
              <a:t>a question to thousands of random people</a:t>
            </a:r>
          </a:p>
          <a:p>
            <a:pPr lvl="1"/>
            <a:r>
              <a:rPr lang="en-GB" dirty="0"/>
              <a:t>in many cases, we find that the </a:t>
            </a:r>
            <a:r>
              <a:rPr lang="en-GB" b="1" dirty="0"/>
              <a:t>aggregated answer </a:t>
            </a:r>
            <a:r>
              <a:rPr lang="en-GB" dirty="0"/>
              <a:t>is better than an expert’s answer</a:t>
            </a:r>
          </a:p>
          <a:p>
            <a:r>
              <a:rPr lang="en-GB" b="1" dirty="0"/>
              <a:t>Law of large numbers</a:t>
            </a:r>
          </a:p>
          <a:p>
            <a:pPr lvl="1"/>
            <a:r>
              <a:rPr lang="en-GB" dirty="0"/>
              <a:t>suppose we try our best to train a model and the best we get is 51% accuracy</a:t>
            </a:r>
          </a:p>
          <a:p>
            <a:pPr lvl="1"/>
            <a:r>
              <a:rPr lang="en-GB" dirty="0"/>
              <a:t>if we could duplicate it into 1k models, then aggregate their individual answers, the </a:t>
            </a:r>
            <a:br>
              <a:rPr lang="en-GB" dirty="0"/>
            </a:br>
            <a:r>
              <a:rPr lang="en-GB" dirty="0"/>
              <a:t>majority would be correct 73% of the time</a:t>
            </a:r>
          </a:p>
          <a:p>
            <a:pPr lvl="1"/>
            <a:r>
              <a:rPr lang="en-GB" dirty="0"/>
              <a:t>with 10k of these models, the answer would be correct 97% of the time</a:t>
            </a:r>
          </a:p>
          <a:p>
            <a:pPr lvl="1"/>
            <a:r>
              <a:rPr lang="en-GB" dirty="0"/>
              <a:t>probability of getting a majority of good  answers increases with the number of </a:t>
            </a:r>
            <a:br>
              <a:rPr lang="en-GB" dirty="0"/>
            </a:br>
            <a:r>
              <a:rPr lang="en-GB" dirty="0"/>
              <a:t>models</a:t>
            </a:r>
          </a:p>
          <a:p>
            <a:pPr lvl="1"/>
            <a:endParaRPr lang="en-GB" sz="100" dirty="0"/>
          </a:p>
          <a:p>
            <a:r>
              <a:rPr lang="en-GB" dirty="0"/>
              <a:t>Similarly, if we </a:t>
            </a:r>
            <a:r>
              <a:rPr lang="en-GB" b="1" dirty="0"/>
              <a:t>aggregate the predictions of a group of predictors: </a:t>
            </a:r>
            <a:r>
              <a:rPr lang="en-GB" dirty="0"/>
              <a:t>we often get better predictions than with the best individual predictor</a:t>
            </a:r>
          </a:p>
          <a:p>
            <a:pPr lvl="1"/>
            <a:r>
              <a:rPr lang="en-GB" dirty="0"/>
              <a:t>a group of predictors is called an </a:t>
            </a:r>
            <a:r>
              <a:rPr lang="en-GB" b="1" dirty="0"/>
              <a:t>ensemble</a:t>
            </a:r>
            <a:r>
              <a:rPr lang="en-GB" dirty="0"/>
              <a:t> </a:t>
            </a:r>
          </a:p>
          <a:p>
            <a:pPr lvl="1"/>
            <a:r>
              <a:rPr lang="en-GB" dirty="0"/>
              <a:t>the technique </a:t>
            </a:r>
            <a:r>
              <a:rPr lang="en-GB" b="1" dirty="0"/>
              <a:t>Ensemble Learning</a:t>
            </a:r>
          </a:p>
          <a:p>
            <a:pPr lvl="1"/>
            <a:endParaRPr lang="en-GB" sz="500" dirty="0"/>
          </a:p>
          <a:p>
            <a:r>
              <a:rPr lang="en-GB" dirty="0"/>
              <a:t>This is true if all classifiers are </a:t>
            </a:r>
            <a:r>
              <a:rPr lang="en-GB" b="1" dirty="0"/>
              <a:t>perfectly independent</a:t>
            </a:r>
          </a:p>
          <a:p>
            <a:pPr lvl="1"/>
            <a:r>
              <a:rPr lang="en-GB" dirty="0"/>
              <a:t>making </a:t>
            </a:r>
            <a:r>
              <a:rPr lang="en-GB" b="1" dirty="0"/>
              <a:t>uncorrelated errors</a:t>
            </a:r>
            <a:endParaRPr lang="en-GB" dirty="0"/>
          </a:p>
          <a:p>
            <a:pPr lvl="1"/>
            <a:endParaRPr lang="en-GB" dirty="0"/>
          </a:p>
        </p:txBody>
      </p:sp>
      <p:pic>
        <p:nvPicPr>
          <p:cNvPr id="2" name="Immagine 1" descr="Immagine che contiene Carattere, Elementi grafici, logo, cerchio&#10;&#10;Descrizione generata automaticamente">
            <a:extLst>
              <a:ext uri="{FF2B5EF4-FFF2-40B4-BE49-F238E27FC236}">
                <a16:creationId xmlns:a16="http://schemas.microsoft.com/office/drawing/2014/main" id="{9151577F-D3BB-C106-D5B4-D917C7B003D9}"/>
              </a:ext>
            </a:extLst>
          </p:cNvPr>
          <p:cNvPicPr>
            <a:picLocks noChangeAspect="1"/>
          </p:cNvPicPr>
          <p:nvPr/>
        </p:nvPicPr>
        <p:blipFill>
          <a:blip r:embed="rId3"/>
          <a:stretch>
            <a:fillRect/>
          </a:stretch>
        </p:blipFill>
        <p:spPr>
          <a:xfrm>
            <a:off x="8657668" y="99752"/>
            <a:ext cx="407258" cy="495579"/>
          </a:xfrm>
          <a:prstGeom prst="rect">
            <a:avLst/>
          </a:prstGeom>
        </p:spPr>
      </p:pic>
    </p:spTree>
    <p:extLst>
      <p:ext uri="{BB962C8B-B14F-4D97-AF65-F5344CB8AC3E}">
        <p14:creationId xmlns:p14="http://schemas.microsoft.com/office/powerpoint/2010/main" val="3837885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Voting Classifier</a:t>
            </a:r>
          </a:p>
        </p:txBody>
      </p:sp>
      <p:sp>
        <p:nvSpPr>
          <p:cNvPr id="84" name="Google Shape;84;p14"/>
          <p:cNvSpPr txBox="1">
            <a:spLocks noGrp="1"/>
          </p:cNvSpPr>
          <p:nvPr>
            <p:ph type="body" idx="1"/>
          </p:nvPr>
        </p:nvSpPr>
        <p:spPr>
          <a:xfrm>
            <a:off x="162750" y="1122224"/>
            <a:ext cx="8818500" cy="5447907"/>
          </a:xfrm>
          <a:prstGeom prst="rect">
            <a:avLst/>
          </a:prstGeom>
        </p:spPr>
        <p:txBody>
          <a:bodyPr spcFirstLastPara="1" wrap="square" lIns="91425" tIns="91425" rIns="91425" bIns="91425" anchor="t" anchorCtr="0">
            <a:noAutofit/>
          </a:bodyPr>
          <a:lstStyle/>
          <a:p>
            <a:r>
              <a:rPr lang="en-GB" dirty="0"/>
              <a:t>We can train a group of classifiers</a:t>
            </a:r>
          </a:p>
          <a:p>
            <a:pPr lvl="1"/>
            <a:r>
              <a:rPr lang="en-GB" dirty="0"/>
              <a:t>on a </a:t>
            </a:r>
            <a:r>
              <a:rPr lang="en-GB" b="1" dirty="0"/>
              <a:t>different random subset of the training set </a:t>
            </a:r>
            <a:r>
              <a:rPr lang="en-GB" dirty="0"/>
              <a:t>or using </a:t>
            </a:r>
            <a:r>
              <a:rPr lang="en-GB" b="1" dirty="0"/>
              <a:t>different algorithms</a:t>
            </a:r>
          </a:p>
          <a:p>
            <a:pPr lvl="1"/>
            <a:r>
              <a:rPr lang="en-GB" dirty="0"/>
              <a:t>we obtain the predictions of all the individual model</a:t>
            </a:r>
          </a:p>
          <a:p>
            <a:pPr lvl="1"/>
            <a:r>
              <a:rPr lang="en-GB" dirty="0"/>
              <a:t>then predict the class that gets the most votes</a:t>
            </a:r>
          </a:p>
          <a:p>
            <a:pPr lvl="0"/>
            <a:endParaRPr lang="en-GB" dirty="0"/>
          </a:p>
          <a:p>
            <a:pPr lvl="0"/>
            <a:endParaRPr lang="en-GB" sz="700" dirty="0"/>
          </a:p>
          <a:p>
            <a:endParaRPr lang="en-GB" sz="400" dirty="0"/>
          </a:p>
          <a:p>
            <a:pPr marL="590550" lvl="1" indent="0">
              <a:buNone/>
            </a:pPr>
            <a:endParaRPr lang="en-GB" dirty="0"/>
          </a:p>
          <a:p>
            <a:pPr lvl="1"/>
            <a:endParaRPr lang="en-GB" dirty="0"/>
          </a:p>
        </p:txBody>
      </p:sp>
      <p:pic>
        <p:nvPicPr>
          <p:cNvPr id="4" name="Immagine 3" descr="Immagine che contiene testo, diagramma, schizzo, calligrafia&#10;&#10;Descrizione generata automaticamente">
            <a:extLst>
              <a:ext uri="{FF2B5EF4-FFF2-40B4-BE49-F238E27FC236}">
                <a16:creationId xmlns:a16="http://schemas.microsoft.com/office/drawing/2014/main" id="{7606302A-6092-0979-BA46-CC029ACDEDFA}"/>
              </a:ext>
            </a:extLst>
          </p:cNvPr>
          <p:cNvPicPr>
            <a:picLocks noChangeAspect="1"/>
          </p:cNvPicPr>
          <p:nvPr/>
        </p:nvPicPr>
        <p:blipFill>
          <a:blip r:embed="rId3"/>
          <a:stretch>
            <a:fillRect/>
          </a:stretch>
        </p:blipFill>
        <p:spPr>
          <a:xfrm>
            <a:off x="1924399" y="2855296"/>
            <a:ext cx="5632554" cy="3865755"/>
          </a:xfrm>
          <a:prstGeom prst="rect">
            <a:avLst/>
          </a:prstGeom>
        </p:spPr>
      </p:pic>
      <p:pic>
        <p:nvPicPr>
          <p:cNvPr id="5" name="Immagine 4" descr="Immagine che contiene Carattere, Elementi grafici, logo, cerchio&#10;&#10;Descrizione generata automaticamente">
            <a:extLst>
              <a:ext uri="{FF2B5EF4-FFF2-40B4-BE49-F238E27FC236}">
                <a16:creationId xmlns:a16="http://schemas.microsoft.com/office/drawing/2014/main" id="{59DC54FD-86B7-C67F-546E-F08CDDFE3351}"/>
              </a:ext>
            </a:extLst>
          </p:cNvPr>
          <p:cNvPicPr>
            <a:picLocks noChangeAspect="1"/>
          </p:cNvPicPr>
          <p:nvPr/>
        </p:nvPicPr>
        <p:blipFill>
          <a:blip r:embed="rId4"/>
          <a:stretch>
            <a:fillRect/>
          </a:stretch>
        </p:blipFill>
        <p:spPr>
          <a:xfrm>
            <a:off x="8657668" y="99752"/>
            <a:ext cx="407258" cy="495579"/>
          </a:xfrm>
          <a:prstGeom prst="rect">
            <a:avLst/>
          </a:prstGeom>
        </p:spPr>
      </p:pic>
    </p:spTree>
    <p:extLst>
      <p:ext uri="{BB962C8B-B14F-4D97-AF65-F5344CB8AC3E}">
        <p14:creationId xmlns:p14="http://schemas.microsoft.com/office/powerpoint/2010/main" val="369883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Hard voting vs Soft voting</a:t>
            </a:r>
          </a:p>
        </p:txBody>
      </p:sp>
      <p:sp>
        <p:nvSpPr>
          <p:cNvPr id="84" name="Google Shape;84;p14"/>
          <p:cNvSpPr txBox="1">
            <a:spLocks noGrp="1"/>
          </p:cNvSpPr>
          <p:nvPr>
            <p:ph type="body" idx="1"/>
          </p:nvPr>
        </p:nvSpPr>
        <p:spPr>
          <a:xfrm>
            <a:off x="162750" y="1043733"/>
            <a:ext cx="8818500" cy="5224230"/>
          </a:xfrm>
          <a:prstGeom prst="rect">
            <a:avLst/>
          </a:prstGeom>
        </p:spPr>
        <p:txBody>
          <a:bodyPr spcFirstLastPara="1" wrap="square" lIns="91425" tIns="91425" rIns="91425" bIns="91425" anchor="t" anchorCtr="0">
            <a:noAutofit/>
          </a:bodyPr>
          <a:lstStyle/>
          <a:p>
            <a:pPr lvl="0"/>
            <a:r>
              <a:rPr lang="en-GB" dirty="0"/>
              <a:t>If all classifiers can </a:t>
            </a:r>
            <a:r>
              <a:rPr lang="en-GB" b="1" dirty="0"/>
              <a:t>estimate class probabilities</a:t>
            </a:r>
            <a:r>
              <a:rPr lang="en-GB" dirty="0"/>
              <a:t>, then we can predict the class with the highest-class probability, averaged over all the individual classifiers</a:t>
            </a:r>
          </a:p>
          <a:p>
            <a:pPr marL="590550" lvl="1" indent="0">
              <a:buNone/>
            </a:pPr>
            <a:endParaRPr lang="en-GB" dirty="0"/>
          </a:p>
          <a:p>
            <a:pPr lvl="1"/>
            <a:endParaRPr lang="en-GB" dirty="0"/>
          </a:p>
        </p:txBody>
      </p:sp>
      <p:pic>
        <p:nvPicPr>
          <p:cNvPr id="2" name="Immagine 1" descr="Immagine che contiene Carattere, Elementi grafici, logo, cerchio&#10;&#10;Descrizione generata automaticamente">
            <a:extLst>
              <a:ext uri="{FF2B5EF4-FFF2-40B4-BE49-F238E27FC236}">
                <a16:creationId xmlns:a16="http://schemas.microsoft.com/office/drawing/2014/main" id="{6B3799FB-44CF-9D55-6731-52FAE8A875E7}"/>
              </a:ext>
            </a:extLst>
          </p:cNvPr>
          <p:cNvPicPr>
            <a:picLocks noChangeAspect="1"/>
          </p:cNvPicPr>
          <p:nvPr/>
        </p:nvPicPr>
        <p:blipFill>
          <a:blip r:embed="rId3"/>
          <a:stretch>
            <a:fillRect/>
          </a:stretch>
        </p:blipFill>
        <p:spPr>
          <a:xfrm>
            <a:off x="8657668" y="99752"/>
            <a:ext cx="407258" cy="495579"/>
          </a:xfrm>
          <a:prstGeom prst="rect">
            <a:avLst/>
          </a:prstGeom>
        </p:spPr>
      </p:pic>
      <p:pic>
        <p:nvPicPr>
          <p:cNvPr id="6" name="Immagine 5" descr="Immagine che contiene testo, diagramma, Carattere, Piano&#10;&#10;Descrizione generata automaticamente">
            <a:extLst>
              <a:ext uri="{FF2B5EF4-FFF2-40B4-BE49-F238E27FC236}">
                <a16:creationId xmlns:a16="http://schemas.microsoft.com/office/drawing/2014/main" id="{98446779-C18A-7214-1AB7-265CFB1B0E32}"/>
              </a:ext>
            </a:extLst>
          </p:cNvPr>
          <p:cNvPicPr>
            <a:picLocks noChangeAspect="1"/>
          </p:cNvPicPr>
          <p:nvPr/>
        </p:nvPicPr>
        <p:blipFill>
          <a:blip r:embed="rId4"/>
          <a:stretch>
            <a:fillRect/>
          </a:stretch>
        </p:blipFill>
        <p:spPr>
          <a:xfrm>
            <a:off x="1705048" y="1799179"/>
            <a:ext cx="5423721" cy="4794000"/>
          </a:xfrm>
          <a:prstGeom prst="rect">
            <a:avLst/>
          </a:prstGeom>
        </p:spPr>
      </p:pic>
    </p:spTree>
    <p:extLst>
      <p:ext uri="{BB962C8B-B14F-4D97-AF65-F5344CB8AC3E}">
        <p14:creationId xmlns:p14="http://schemas.microsoft.com/office/powerpoint/2010/main" val="3764836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4" name="Immagine 3" descr="Immagine che contiene testo, diagramma, cerchio&#10;&#10;Descrizione generata automaticamente">
            <a:extLst>
              <a:ext uri="{FF2B5EF4-FFF2-40B4-BE49-F238E27FC236}">
                <a16:creationId xmlns:a16="http://schemas.microsoft.com/office/drawing/2014/main" id="{C5442FB6-AEB9-EBFA-9827-E3DDDA1EFD02}"/>
              </a:ext>
            </a:extLst>
          </p:cNvPr>
          <p:cNvPicPr>
            <a:picLocks noChangeAspect="1"/>
          </p:cNvPicPr>
          <p:nvPr/>
        </p:nvPicPr>
        <p:blipFill>
          <a:blip r:embed="rId3"/>
          <a:stretch>
            <a:fillRect/>
          </a:stretch>
        </p:blipFill>
        <p:spPr>
          <a:xfrm>
            <a:off x="3856159" y="1962765"/>
            <a:ext cx="5125091" cy="4165765"/>
          </a:xfrm>
          <a:prstGeom prst="rect">
            <a:avLst/>
          </a:prstGeom>
        </p:spPr>
      </p:pic>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Bagging and Pasting</a:t>
            </a:r>
            <a:endParaRPr sz="4000" dirty="0"/>
          </a:p>
        </p:txBody>
      </p:sp>
      <p:sp>
        <p:nvSpPr>
          <p:cNvPr id="84" name="Google Shape;84;p14"/>
          <p:cNvSpPr txBox="1">
            <a:spLocks noGrp="1"/>
          </p:cNvSpPr>
          <p:nvPr>
            <p:ph type="body" idx="1"/>
          </p:nvPr>
        </p:nvSpPr>
        <p:spPr>
          <a:xfrm>
            <a:off x="162750" y="1108487"/>
            <a:ext cx="8818500" cy="5224230"/>
          </a:xfrm>
          <a:prstGeom prst="rect">
            <a:avLst/>
          </a:prstGeom>
        </p:spPr>
        <p:txBody>
          <a:bodyPr spcFirstLastPara="1" wrap="square" lIns="91425" tIns="91425" rIns="91425" bIns="91425" anchor="t" anchorCtr="0">
            <a:noAutofit/>
          </a:bodyPr>
          <a:lstStyle/>
          <a:p>
            <a:pPr lvl="0"/>
            <a:r>
              <a:rPr lang="en-GB" dirty="0"/>
              <a:t>To get a diverse set of classifiers we can use the </a:t>
            </a:r>
            <a:r>
              <a:rPr lang="en-GB" b="1" dirty="0"/>
              <a:t>same training algorithm</a:t>
            </a:r>
            <a:r>
              <a:rPr lang="en-GB" dirty="0"/>
              <a:t> for every predictor but train them on </a:t>
            </a:r>
            <a:r>
              <a:rPr lang="en-GB" b="1" dirty="0"/>
              <a:t>different random subsets</a:t>
            </a:r>
            <a:r>
              <a:rPr lang="en-GB" dirty="0"/>
              <a:t> of the training set </a:t>
            </a:r>
          </a:p>
          <a:p>
            <a:pPr lvl="0"/>
            <a:r>
              <a:rPr lang="en-GB" dirty="0"/>
              <a:t>How can we generate the subsets? </a:t>
            </a:r>
          </a:p>
          <a:p>
            <a:pPr lvl="1"/>
            <a:r>
              <a:rPr lang="en-GB" b="1" dirty="0"/>
              <a:t>pasting </a:t>
            </a:r>
            <a:r>
              <a:rPr lang="en-GB" dirty="0"/>
              <a:t>repeatedly drawn, samples from </a:t>
            </a:r>
            <a:br>
              <a:rPr lang="en-GB" dirty="0"/>
            </a:br>
            <a:r>
              <a:rPr lang="en-GB" dirty="0"/>
              <a:t>data to form other smaller datasets</a:t>
            </a:r>
            <a:endParaRPr lang="en-GB" b="1" dirty="0"/>
          </a:p>
          <a:p>
            <a:pPr lvl="1"/>
            <a:r>
              <a:rPr lang="en-GB" b="1" dirty="0"/>
              <a:t>bagging </a:t>
            </a:r>
            <a:r>
              <a:rPr lang="en-GB" dirty="0"/>
              <a:t>repeatedly drawn but with </a:t>
            </a:r>
            <a:br>
              <a:rPr lang="en-GB" dirty="0"/>
            </a:br>
            <a:r>
              <a:rPr lang="en-GB" dirty="0"/>
              <a:t>replacement (</a:t>
            </a:r>
            <a:r>
              <a:rPr lang="en-GB" b="1" dirty="0"/>
              <a:t>bootstrapping</a:t>
            </a:r>
            <a:r>
              <a:rPr lang="en-GB" dirty="0"/>
              <a:t>)</a:t>
            </a:r>
          </a:p>
          <a:p>
            <a:r>
              <a:rPr lang="en-GB" dirty="0"/>
              <a:t>Using bagging, there’s a </a:t>
            </a:r>
            <a:br>
              <a:rPr lang="en-GB" dirty="0"/>
            </a:br>
            <a:r>
              <a:rPr lang="en-GB" dirty="0"/>
              <a:t>chance that a sample would </a:t>
            </a:r>
            <a:br>
              <a:rPr lang="en-GB" dirty="0"/>
            </a:br>
            <a:r>
              <a:rPr lang="en-GB" dirty="0"/>
              <a:t>never be selected, while </a:t>
            </a:r>
            <a:br>
              <a:rPr lang="en-GB" dirty="0"/>
            </a:br>
            <a:r>
              <a:rPr lang="en-GB" dirty="0"/>
              <a:t>another may be selected </a:t>
            </a:r>
            <a:br>
              <a:rPr lang="en-GB" dirty="0"/>
            </a:br>
            <a:r>
              <a:rPr lang="en-GB" dirty="0"/>
              <a:t>multiple time</a:t>
            </a:r>
          </a:p>
          <a:p>
            <a:pPr lvl="1"/>
            <a:r>
              <a:rPr lang="en-GB" b="1" dirty="0"/>
              <a:t>out-</a:t>
            </a:r>
            <a:r>
              <a:rPr lang="en-GB" b="1" dirty="0" err="1"/>
              <a:t>og</a:t>
            </a:r>
            <a:r>
              <a:rPr lang="en-GB" b="1" dirty="0"/>
              <a:t>-bag</a:t>
            </a:r>
          </a:p>
          <a:p>
            <a:pPr lvl="1"/>
            <a:r>
              <a:rPr lang="en-GB" dirty="0"/>
              <a:t>a predictor never sees the out-of-bag </a:t>
            </a:r>
            <a:br>
              <a:rPr lang="en-GB" dirty="0"/>
            </a:br>
            <a:r>
              <a:rPr lang="en-GB" dirty="0"/>
              <a:t>instances during training, it can be evaluated </a:t>
            </a:r>
            <a:br>
              <a:rPr lang="en-GB" dirty="0"/>
            </a:br>
            <a:r>
              <a:rPr lang="en-GB" dirty="0"/>
              <a:t>on these instances, without the need for </a:t>
            </a:r>
            <a:br>
              <a:rPr lang="en-GB" dirty="0"/>
            </a:br>
            <a:r>
              <a:rPr lang="en-GB" dirty="0"/>
              <a:t>a separate validation set </a:t>
            </a:r>
          </a:p>
          <a:p>
            <a:pPr lvl="1"/>
            <a:endParaRPr lang="en-GB" dirty="0"/>
          </a:p>
          <a:p>
            <a:pPr lvl="1"/>
            <a:endParaRPr lang="en-GB" dirty="0"/>
          </a:p>
        </p:txBody>
      </p:sp>
      <p:pic>
        <p:nvPicPr>
          <p:cNvPr id="7" name="Immagine 6" descr="Immagine che contiene Carattere, Elementi grafici, logo, cerchio&#10;&#10;Descrizione generata automaticamente">
            <a:extLst>
              <a:ext uri="{FF2B5EF4-FFF2-40B4-BE49-F238E27FC236}">
                <a16:creationId xmlns:a16="http://schemas.microsoft.com/office/drawing/2014/main" id="{02D9025A-38F9-A575-AD2E-5C38D3D003E3}"/>
              </a:ext>
            </a:extLst>
          </p:cNvPr>
          <p:cNvPicPr>
            <a:picLocks noChangeAspect="1"/>
          </p:cNvPicPr>
          <p:nvPr/>
        </p:nvPicPr>
        <p:blipFill>
          <a:blip r:embed="rId4"/>
          <a:stretch>
            <a:fillRect/>
          </a:stretch>
        </p:blipFill>
        <p:spPr>
          <a:xfrm>
            <a:off x="8657668" y="99752"/>
            <a:ext cx="407258" cy="495579"/>
          </a:xfrm>
          <a:prstGeom prst="rect">
            <a:avLst/>
          </a:prstGeom>
        </p:spPr>
      </p:pic>
    </p:spTree>
    <p:extLst>
      <p:ext uri="{BB962C8B-B14F-4D97-AF65-F5344CB8AC3E}">
        <p14:creationId xmlns:p14="http://schemas.microsoft.com/office/powerpoint/2010/main" val="569027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Random Subspaces and Random Patches </a:t>
            </a:r>
            <a:endParaRPr sz="4000" dirty="0"/>
          </a:p>
        </p:txBody>
      </p:sp>
      <p:sp>
        <p:nvSpPr>
          <p:cNvPr id="84" name="Google Shape;84;p14"/>
          <p:cNvSpPr txBox="1">
            <a:spLocks noGrp="1"/>
          </p:cNvSpPr>
          <p:nvPr>
            <p:ph type="body" idx="1"/>
          </p:nvPr>
        </p:nvSpPr>
        <p:spPr>
          <a:xfrm>
            <a:off x="162750" y="1108487"/>
            <a:ext cx="8818500" cy="5224230"/>
          </a:xfrm>
          <a:prstGeom prst="rect">
            <a:avLst/>
          </a:prstGeom>
        </p:spPr>
        <p:txBody>
          <a:bodyPr spcFirstLastPara="1" wrap="square" lIns="91425" tIns="91425" rIns="91425" bIns="91425" anchor="t" anchorCtr="0">
            <a:noAutofit/>
          </a:bodyPr>
          <a:lstStyle/>
          <a:p>
            <a:r>
              <a:rPr lang="en-GB" dirty="0"/>
              <a:t>We can </a:t>
            </a:r>
            <a:r>
              <a:rPr lang="en-GB" b="1" dirty="0"/>
              <a:t>sample the features </a:t>
            </a:r>
            <a:r>
              <a:rPr lang="en-GB" dirty="0"/>
              <a:t>as well</a:t>
            </a:r>
          </a:p>
          <a:p>
            <a:pPr lvl="1"/>
            <a:r>
              <a:rPr lang="en-GB" dirty="0"/>
              <a:t>each predictor will be trained on a random subset of the input features</a:t>
            </a:r>
          </a:p>
          <a:p>
            <a:pPr lvl="1"/>
            <a:r>
              <a:rPr lang="en-GB" dirty="0"/>
              <a:t>useful when we are dealing with high-dimensional inputs (such as images)</a:t>
            </a:r>
          </a:p>
          <a:p>
            <a:pPr lvl="1"/>
            <a:r>
              <a:rPr lang="en-GB" dirty="0"/>
              <a:t>results in even more predictor diversity, trading a bit more bias for a lower variance</a:t>
            </a:r>
          </a:p>
          <a:p>
            <a:pPr lvl="1"/>
            <a:r>
              <a:rPr lang="en-GB" b="1" dirty="0"/>
              <a:t>Random Subspaces </a:t>
            </a:r>
            <a:r>
              <a:rPr lang="en-GB" dirty="0"/>
              <a:t>method</a:t>
            </a:r>
          </a:p>
          <a:p>
            <a:r>
              <a:rPr lang="en-GB" dirty="0"/>
              <a:t>Sampling both training instances and features is called the </a:t>
            </a:r>
            <a:r>
              <a:rPr lang="en-GB" b="1" dirty="0"/>
              <a:t>Random Patches</a:t>
            </a:r>
          </a:p>
          <a:p>
            <a:pPr lvl="0"/>
            <a:endParaRPr lang="en-GB" sz="900" dirty="0"/>
          </a:p>
          <a:p>
            <a:pPr lvl="0"/>
            <a:r>
              <a:rPr lang="en-GB" dirty="0"/>
              <a:t>Example on the moons dataset of a single decision tree and an ensemble</a:t>
            </a:r>
          </a:p>
          <a:p>
            <a:pPr lvl="0"/>
            <a:endParaRPr lang="en-GB" b="1" dirty="0"/>
          </a:p>
          <a:p>
            <a:pPr marL="590550" lvl="1" indent="0">
              <a:buNone/>
            </a:pPr>
            <a:endParaRPr lang="en-GB" dirty="0"/>
          </a:p>
          <a:p>
            <a:pPr lvl="1"/>
            <a:endParaRPr lang="en-GB" dirty="0"/>
          </a:p>
        </p:txBody>
      </p:sp>
      <p:pic>
        <p:nvPicPr>
          <p:cNvPr id="3" name="Immagine 2" descr="Immagine che contiene schermata, Policromia&#10;&#10;Descrizione generata automaticamente">
            <a:extLst>
              <a:ext uri="{FF2B5EF4-FFF2-40B4-BE49-F238E27FC236}">
                <a16:creationId xmlns:a16="http://schemas.microsoft.com/office/drawing/2014/main" id="{CFC3FCF0-A64C-3ACF-2A79-3D7E0E32A91C}"/>
              </a:ext>
            </a:extLst>
          </p:cNvPr>
          <p:cNvPicPr>
            <a:picLocks noChangeAspect="1"/>
          </p:cNvPicPr>
          <p:nvPr/>
        </p:nvPicPr>
        <p:blipFill>
          <a:blip r:embed="rId3"/>
          <a:stretch>
            <a:fillRect/>
          </a:stretch>
        </p:blipFill>
        <p:spPr>
          <a:xfrm>
            <a:off x="1384916" y="3838470"/>
            <a:ext cx="6117556" cy="2784272"/>
          </a:xfrm>
          <a:prstGeom prst="rect">
            <a:avLst/>
          </a:prstGeom>
        </p:spPr>
      </p:pic>
      <p:pic>
        <p:nvPicPr>
          <p:cNvPr id="4" name="Immagine 3" descr="Immagine che contiene Carattere, Elementi grafici, logo, cerchio&#10;&#10;Descrizione generata automaticamente">
            <a:extLst>
              <a:ext uri="{FF2B5EF4-FFF2-40B4-BE49-F238E27FC236}">
                <a16:creationId xmlns:a16="http://schemas.microsoft.com/office/drawing/2014/main" id="{119359CE-049B-0976-63A3-BFDC5262696E}"/>
              </a:ext>
            </a:extLst>
          </p:cNvPr>
          <p:cNvPicPr>
            <a:picLocks noChangeAspect="1"/>
          </p:cNvPicPr>
          <p:nvPr/>
        </p:nvPicPr>
        <p:blipFill>
          <a:blip r:embed="rId4"/>
          <a:stretch>
            <a:fillRect/>
          </a:stretch>
        </p:blipFill>
        <p:spPr>
          <a:xfrm>
            <a:off x="8657668" y="99752"/>
            <a:ext cx="407258" cy="495579"/>
          </a:xfrm>
          <a:prstGeom prst="rect">
            <a:avLst/>
          </a:prstGeom>
        </p:spPr>
      </p:pic>
    </p:spTree>
    <p:extLst>
      <p:ext uri="{BB962C8B-B14F-4D97-AF65-F5344CB8AC3E}">
        <p14:creationId xmlns:p14="http://schemas.microsoft.com/office/powerpoint/2010/main" val="299304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Random Forests (1)</a:t>
            </a:r>
            <a:endParaRPr sz="4000" dirty="0"/>
          </a:p>
        </p:txBody>
      </p:sp>
      <p:sp>
        <p:nvSpPr>
          <p:cNvPr id="84" name="Google Shape;84;p14"/>
          <p:cNvSpPr txBox="1">
            <a:spLocks noGrp="1"/>
          </p:cNvSpPr>
          <p:nvPr>
            <p:ph type="body" idx="1"/>
          </p:nvPr>
        </p:nvSpPr>
        <p:spPr>
          <a:xfrm>
            <a:off x="162750" y="1043733"/>
            <a:ext cx="8818500" cy="5224230"/>
          </a:xfrm>
          <a:prstGeom prst="rect">
            <a:avLst/>
          </a:prstGeom>
        </p:spPr>
        <p:txBody>
          <a:bodyPr spcFirstLastPara="1" wrap="square" lIns="91425" tIns="91425" rIns="91425" bIns="91425" anchor="t" anchorCtr="0">
            <a:noAutofit/>
          </a:bodyPr>
          <a:lstStyle/>
          <a:p>
            <a:pPr lvl="0"/>
            <a:r>
              <a:rPr lang="en-GB" dirty="0"/>
              <a:t>An ensemble of decision trees, trained via the bagging method, typically with max samples set to the size of the training set</a:t>
            </a:r>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1"/>
            <a:endParaRPr lang="en-GB" dirty="0"/>
          </a:p>
        </p:txBody>
      </p:sp>
      <p:pic>
        <p:nvPicPr>
          <p:cNvPr id="4" name="Immagine 3" descr="Immagine che contiene diagramma, linea&#10;&#10;Descrizione generata automaticamente">
            <a:extLst>
              <a:ext uri="{FF2B5EF4-FFF2-40B4-BE49-F238E27FC236}">
                <a16:creationId xmlns:a16="http://schemas.microsoft.com/office/drawing/2014/main" id="{80B9158F-A1E5-3DFD-024F-0ABF354E08E9}"/>
              </a:ext>
            </a:extLst>
          </p:cNvPr>
          <p:cNvPicPr>
            <a:picLocks noChangeAspect="1"/>
          </p:cNvPicPr>
          <p:nvPr/>
        </p:nvPicPr>
        <p:blipFill>
          <a:blip r:embed="rId3"/>
          <a:stretch>
            <a:fillRect/>
          </a:stretch>
        </p:blipFill>
        <p:spPr>
          <a:xfrm>
            <a:off x="1520745" y="1805232"/>
            <a:ext cx="6407015" cy="4753383"/>
          </a:xfrm>
          <a:prstGeom prst="rect">
            <a:avLst/>
          </a:prstGeom>
        </p:spPr>
      </p:pic>
    </p:spTree>
    <p:extLst>
      <p:ext uri="{BB962C8B-B14F-4D97-AF65-F5344CB8AC3E}">
        <p14:creationId xmlns:p14="http://schemas.microsoft.com/office/powerpoint/2010/main" val="1156739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Random Forests (2)</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To introduces extra </a:t>
            </a:r>
            <a:r>
              <a:rPr lang="en-GB" b="1" dirty="0"/>
              <a:t>randomness</a:t>
            </a:r>
            <a:r>
              <a:rPr lang="en-GB" dirty="0"/>
              <a:t> when growing trees, instead of searching for the best feature when splitting a node, it searches for the best feature among a random subset of features. </a:t>
            </a:r>
          </a:p>
          <a:p>
            <a:pPr lvl="1"/>
            <a:r>
              <a:rPr lang="en-GB" dirty="0"/>
              <a:t>greater </a:t>
            </a:r>
            <a:r>
              <a:rPr lang="en-GB" b="1" dirty="0"/>
              <a:t>tree diversity</a:t>
            </a:r>
            <a:r>
              <a:rPr lang="en-GB" dirty="0"/>
              <a:t> </a:t>
            </a:r>
          </a:p>
          <a:p>
            <a:pPr lvl="1"/>
            <a:r>
              <a:rPr lang="en-GB" dirty="0"/>
              <a:t>trades a higher bias for a lower variance</a:t>
            </a:r>
          </a:p>
          <a:p>
            <a:pPr lvl="1"/>
            <a:r>
              <a:rPr lang="en-GB" dirty="0"/>
              <a:t>generally yielding an overall better model</a:t>
            </a:r>
          </a:p>
          <a:p>
            <a:endParaRPr lang="en-GB" dirty="0"/>
          </a:p>
          <a:p>
            <a:r>
              <a:rPr lang="en-GB" dirty="0"/>
              <a:t>It is possible to make trees </a:t>
            </a:r>
            <a:r>
              <a:rPr lang="en-GB" b="1" dirty="0"/>
              <a:t>even more random </a:t>
            </a:r>
            <a:r>
              <a:rPr lang="en-GB" dirty="0"/>
              <a:t>by using </a:t>
            </a:r>
            <a:r>
              <a:rPr lang="en-GB" b="1" dirty="0"/>
              <a:t>random thresholds </a:t>
            </a:r>
            <a:r>
              <a:rPr lang="en-GB" dirty="0"/>
              <a:t>for each feature rather than searching for the best possible thresholds</a:t>
            </a:r>
          </a:p>
          <a:p>
            <a:pPr lvl="1"/>
            <a:r>
              <a:rPr lang="en-GB" dirty="0"/>
              <a:t>a forest of such extremely random trees is called an </a:t>
            </a:r>
            <a:r>
              <a:rPr lang="en-GB" b="1" dirty="0"/>
              <a:t>Extremely Randomized Trees </a:t>
            </a:r>
            <a:r>
              <a:rPr lang="en-GB" dirty="0"/>
              <a:t>ensemble</a:t>
            </a:r>
          </a:p>
          <a:p>
            <a:pPr lvl="1"/>
            <a:r>
              <a:rPr lang="en-GB" dirty="0"/>
              <a:t>once again, this technique trades more bias for a lower variance</a:t>
            </a:r>
          </a:p>
          <a:p>
            <a:pPr lvl="1"/>
            <a:r>
              <a:rPr lang="en-GB" dirty="0"/>
              <a:t>it is also much faster to train</a:t>
            </a:r>
          </a:p>
          <a:p>
            <a:pPr lvl="2"/>
            <a:r>
              <a:rPr lang="en-GB" dirty="0"/>
              <a:t>finding the best possible threshold for each feature at every node is one of the most time-consuming tasks of growing a tree</a:t>
            </a:r>
          </a:p>
          <a:p>
            <a:endParaRPr lang="en-GB" dirty="0"/>
          </a:p>
          <a:p>
            <a:endParaRPr lang="en-GB" dirty="0"/>
          </a:p>
        </p:txBody>
      </p:sp>
      <p:pic>
        <p:nvPicPr>
          <p:cNvPr id="2" name="Immagine 1" descr="Immagine che contiene Carattere, Elementi grafici, logo, cerchio&#10;&#10;Descrizione generata automaticamente">
            <a:extLst>
              <a:ext uri="{FF2B5EF4-FFF2-40B4-BE49-F238E27FC236}">
                <a16:creationId xmlns:a16="http://schemas.microsoft.com/office/drawing/2014/main" id="{DC80D486-E375-1DBA-6E0D-E060EA7421C8}"/>
              </a:ext>
            </a:extLst>
          </p:cNvPr>
          <p:cNvPicPr>
            <a:picLocks noChangeAspect="1"/>
          </p:cNvPicPr>
          <p:nvPr/>
        </p:nvPicPr>
        <p:blipFill>
          <a:blip r:embed="rId3"/>
          <a:stretch>
            <a:fillRect/>
          </a:stretch>
        </p:blipFill>
        <p:spPr>
          <a:xfrm>
            <a:off x="8657668" y="99752"/>
            <a:ext cx="407258" cy="495579"/>
          </a:xfrm>
          <a:prstGeom prst="rect">
            <a:avLst/>
          </a:prstGeom>
        </p:spPr>
      </p:pic>
    </p:spTree>
    <p:extLst>
      <p:ext uri="{BB962C8B-B14F-4D97-AF65-F5344CB8AC3E}">
        <p14:creationId xmlns:p14="http://schemas.microsoft.com/office/powerpoint/2010/main" val="1444820580"/>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16826</TotalTime>
  <Words>1405</Words>
  <Application>Microsoft Macintosh PowerPoint</Application>
  <PresentationFormat>Presentazione su schermo (4:3)</PresentationFormat>
  <Paragraphs>194</Paragraphs>
  <Slides>17</Slides>
  <Notes>17</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17</vt:i4>
      </vt:variant>
    </vt:vector>
  </HeadingPairs>
  <TitlesOfParts>
    <vt:vector size="21" baseType="lpstr">
      <vt:lpstr>Open Sans</vt:lpstr>
      <vt:lpstr>Arial</vt:lpstr>
      <vt:lpstr>Economica</vt:lpstr>
      <vt:lpstr>Luxe</vt:lpstr>
      <vt:lpstr>Ensemble Learning</vt:lpstr>
      <vt:lpstr>Topics</vt:lpstr>
      <vt:lpstr>Wisdom of the crowd</vt:lpstr>
      <vt:lpstr>Voting Classifier</vt:lpstr>
      <vt:lpstr>Hard voting vs Soft voting</vt:lpstr>
      <vt:lpstr>Bagging and Pasting</vt:lpstr>
      <vt:lpstr>Random Subspaces and Random Patches </vt:lpstr>
      <vt:lpstr>Random Forests (1)</vt:lpstr>
      <vt:lpstr>Random Forests (2)</vt:lpstr>
      <vt:lpstr>Feature importance</vt:lpstr>
      <vt:lpstr>Adaptive Boosting (AdaBoost) (1)</vt:lpstr>
      <vt:lpstr>Adaptive Boosting (AdaBoost) (2)</vt:lpstr>
      <vt:lpstr>Gradient Boosting (1)</vt:lpstr>
      <vt:lpstr>Gradient Boosting (2)</vt:lpstr>
      <vt:lpstr>Shrinkage</vt:lpstr>
      <vt:lpstr>Stacking </vt:lpstr>
      <vt:lpstr>Exercise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35</cp:revision>
  <dcterms:modified xsi:type="dcterms:W3CDTF">2024-04-06T15:31:07Z</dcterms:modified>
  <cp:category/>
</cp:coreProperties>
</file>