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4" r:id="rId3"/>
    <p:sldId id="265" r:id="rId4"/>
    <p:sldId id="280" r:id="rId5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1905"/>
  </p:normalViewPr>
  <p:slideViewPr>
    <p:cSldViewPr snapToGrid="0" snapToObjects="1">
      <p:cViewPr varScale="1">
        <p:scale>
          <a:sx n="117" d="100"/>
          <a:sy n="117" d="100"/>
        </p:scale>
        <p:origin x="2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BB313934-00E8-AF43-88F0-EEB6DAC44355}"/>
    <pc:docChg chg="custSel delSld modSld">
      <pc:chgData name="Riccardo Berta" userId="c8694f89-bba4-4576-b0a8-456619ca5a8c" providerId="ADAL" clId="{BB313934-00E8-AF43-88F0-EEB6DAC44355}" dt="2022-12-16T09:21:47.859" v="45" actId="478"/>
      <pc:docMkLst>
        <pc:docMk/>
      </pc:docMkLst>
      <pc:sldChg chg="modSp mod">
        <pc:chgData name="Riccardo Berta" userId="c8694f89-bba4-4576-b0a8-456619ca5a8c" providerId="ADAL" clId="{BB313934-00E8-AF43-88F0-EEB6DAC44355}" dt="2022-12-16T09:21:16.231" v="3" actId="20577"/>
        <pc:sldMkLst>
          <pc:docMk/>
          <pc:sldMk cId="0" sldId="256"/>
        </pc:sldMkLst>
        <pc:spChg chg="mod">
          <ac:chgData name="Riccardo Berta" userId="c8694f89-bba4-4576-b0a8-456619ca5a8c" providerId="ADAL" clId="{BB313934-00E8-AF43-88F0-EEB6DAC44355}" dt="2022-12-16T09:21:16.231" v="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BB313934-00E8-AF43-88F0-EEB6DAC44355}" dt="2022-12-16T09:21:20.500" v="7" actId="20577"/>
        <pc:sldMkLst>
          <pc:docMk/>
          <pc:sldMk cId="0" sldId="264"/>
        </pc:sldMkLst>
        <pc:spChg chg="mod">
          <ac:chgData name="Riccardo Berta" userId="c8694f89-bba4-4576-b0a8-456619ca5a8c" providerId="ADAL" clId="{BB313934-00E8-AF43-88F0-EEB6DAC44355}" dt="2022-12-16T09:21:20.500" v="7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BB313934-00E8-AF43-88F0-EEB6DAC44355}" dt="2022-12-16T09:21:28.592" v="15" actId="20577"/>
        <pc:sldMkLst>
          <pc:docMk/>
          <pc:sldMk cId="2056707301" sldId="265"/>
        </pc:sldMkLst>
        <pc:spChg chg="mod">
          <ac:chgData name="Riccardo Berta" userId="c8694f89-bba4-4576-b0a8-456619ca5a8c" providerId="ADAL" clId="{BB313934-00E8-AF43-88F0-EEB6DAC44355}" dt="2022-12-16T09:21:25.378" v="11" actId="20577"/>
          <ac:spMkLst>
            <pc:docMk/>
            <pc:sldMk cId="2056707301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BB313934-00E8-AF43-88F0-EEB6DAC44355}" dt="2022-12-16T09:21:28.592" v="15" actId="20577"/>
          <ac:spMkLst>
            <pc:docMk/>
            <pc:sldMk cId="2056707301" sldId="265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BB313934-00E8-AF43-88F0-EEB6DAC44355}" dt="2022-12-16T09:21:30.388" v="16" actId="2696"/>
        <pc:sldMkLst>
          <pc:docMk/>
          <pc:sldMk cId="1146853789" sldId="266"/>
        </pc:sldMkLst>
      </pc:sldChg>
      <pc:sldChg chg="del">
        <pc:chgData name="Riccardo Berta" userId="c8694f89-bba4-4576-b0a8-456619ca5a8c" providerId="ADAL" clId="{BB313934-00E8-AF43-88F0-EEB6DAC44355}" dt="2022-12-16T09:21:30.903" v="18" actId="2696"/>
        <pc:sldMkLst>
          <pc:docMk/>
          <pc:sldMk cId="3383656126" sldId="267"/>
        </pc:sldMkLst>
      </pc:sldChg>
      <pc:sldChg chg="del">
        <pc:chgData name="Riccardo Berta" userId="c8694f89-bba4-4576-b0a8-456619ca5a8c" providerId="ADAL" clId="{BB313934-00E8-AF43-88F0-EEB6DAC44355}" dt="2022-12-16T09:21:31.210" v="19" actId="2696"/>
        <pc:sldMkLst>
          <pc:docMk/>
          <pc:sldMk cId="4001677473" sldId="268"/>
        </pc:sldMkLst>
      </pc:sldChg>
      <pc:sldChg chg="del">
        <pc:chgData name="Riccardo Berta" userId="c8694f89-bba4-4576-b0a8-456619ca5a8c" providerId="ADAL" clId="{BB313934-00E8-AF43-88F0-EEB6DAC44355}" dt="2022-12-16T09:21:31.738" v="20" actId="2696"/>
        <pc:sldMkLst>
          <pc:docMk/>
          <pc:sldMk cId="3775027952" sldId="269"/>
        </pc:sldMkLst>
      </pc:sldChg>
      <pc:sldChg chg="del">
        <pc:chgData name="Riccardo Berta" userId="c8694f89-bba4-4576-b0a8-456619ca5a8c" providerId="ADAL" clId="{BB313934-00E8-AF43-88F0-EEB6DAC44355}" dt="2022-12-16T09:21:32.055" v="21" actId="2696"/>
        <pc:sldMkLst>
          <pc:docMk/>
          <pc:sldMk cId="1310310143" sldId="270"/>
        </pc:sldMkLst>
      </pc:sldChg>
      <pc:sldChg chg="del">
        <pc:chgData name="Riccardo Berta" userId="c8694f89-bba4-4576-b0a8-456619ca5a8c" providerId="ADAL" clId="{BB313934-00E8-AF43-88F0-EEB6DAC44355}" dt="2022-12-16T09:21:33.897" v="27" actId="2696"/>
        <pc:sldMkLst>
          <pc:docMk/>
          <pc:sldMk cId="3840907075" sldId="271"/>
        </pc:sldMkLst>
      </pc:sldChg>
      <pc:sldChg chg="del">
        <pc:chgData name="Riccardo Berta" userId="c8694f89-bba4-4576-b0a8-456619ca5a8c" providerId="ADAL" clId="{BB313934-00E8-AF43-88F0-EEB6DAC44355}" dt="2022-12-16T09:21:30.708" v="17" actId="2696"/>
        <pc:sldMkLst>
          <pc:docMk/>
          <pc:sldMk cId="3791912446" sldId="272"/>
        </pc:sldMkLst>
      </pc:sldChg>
      <pc:sldChg chg="del">
        <pc:chgData name="Riccardo Berta" userId="c8694f89-bba4-4576-b0a8-456619ca5a8c" providerId="ADAL" clId="{BB313934-00E8-AF43-88F0-EEB6DAC44355}" dt="2022-12-16T09:21:32.345" v="22" actId="2696"/>
        <pc:sldMkLst>
          <pc:docMk/>
          <pc:sldMk cId="80569211" sldId="273"/>
        </pc:sldMkLst>
      </pc:sldChg>
      <pc:sldChg chg="del">
        <pc:chgData name="Riccardo Berta" userId="c8694f89-bba4-4576-b0a8-456619ca5a8c" providerId="ADAL" clId="{BB313934-00E8-AF43-88F0-EEB6DAC44355}" dt="2022-12-16T09:21:32.660" v="23" actId="2696"/>
        <pc:sldMkLst>
          <pc:docMk/>
          <pc:sldMk cId="411550242" sldId="274"/>
        </pc:sldMkLst>
      </pc:sldChg>
      <pc:sldChg chg="del">
        <pc:chgData name="Riccardo Berta" userId="c8694f89-bba4-4576-b0a8-456619ca5a8c" providerId="ADAL" clId="{BB313934-00E8-AF43-88F0-EEB6DAC44355}" dt="2022-12-16T09:21:33.024" v="24" actId="2696"/>
        <pc:sldMkLst>
          <pc:docMk/>
          <pc:sldMk cId="1497503087" sldId="275"/>
        </pc:sldMkLst>
      </pc:sldChg>
      <pc:sldChg chg="del">
        <pc:chgData name="Riccardo Berta" userId="c8694f89-bba4-4576-b0a8-456619ca5a8c" providerId="ADAL" clId="{BB313934-00E8-AF43-88F0-EEB6DAC44355}" dt="2022-12-16T09:21:33.372" v="25" actId="2696"/>
        <pc:sldMkLst>
          <pc:docMk/>
          <pc:sldMk cId="189339524" sldId="276"/>
        </pc:sldMkLst>
      </pc:sldChg>
      <pc:sldChg chg="del">
        <pc:chgData name="Riccardo Berta" userId="c8694f89-bba4-4576-b0a8-456619ca5a8c" providerId="ADAL" clId="{BB313934-00E8-AF43-88F0-EEB6DAC44355}" dt="2022-12-16T09:21:33.661" v="26" actId="2696"/>
        <pc:sldMkLst>
          <pc:docMk/>
          <pc:sldMk cId="3867073266" sldId="277"/>
        </pc:sldMkLst>
      </pc:sldChg>
      <pc:sldChg chg="del">
        <pc:chgData name="Riccardo Berta" userId="c8694f89-bba4-4576-b0a8-456619ca5a8c" providerId="ADAL" clId="{BB313934-00E8-AF43-88F0-EEB6DAC44355}" dt="2022-12-16T09:21:38.937" v="38" actId="2696"/>
        <pc:sldMkLst>
          <pc:docMk/>
          <pc:sldMk cId="2178928758" sldId="278"/>
        </pc:sldMkLst>
      </pc:sldChg>
      <pc:sldChg chg="del">
        <pc:chgData name="Riccardo Berta" userId="c8694f89-bba4-4576-b0a8-456619ca5a8c" providerId="ADAL" clId="{BB313934-00E8-AF43-88F0-EEB6DAC44355}" dt="2022-12-16T09:21:38.412" v="37" actId="2696"/>
        <pc:sldMkLst>
          <pc:docMk/>
          <pc:sldMk cId="2509645545" sldId="279"/>
        </pc:sldMkLst>
      </pc:sldChg>
      <pc:sldChg chg="delSp modSp mod">
        <pc:chgData name="Riccardo Berta" userId="c8694f89-bba4-4576-b0a8-456619ca5a8c" providerId="ADAL" clId="{BB313934-00E8-AF43-88F0-EEB6DAC44355}" dt="2022-12-16T09:21:47.859" v="45" actId="478"/>
        <pc:sldMkLst>
          <pc:docMk/>
          <pc:sldMk cId="1073505695" sldId="280"/>
        </pc:sldMkLst>
        <pc:spChg chg="mod">
          <ac:chgData name="Riccardo Berta" userId="c8694f89-bba4-4576-b0a8-456619ca5a8c" providerId="ADAL" clId="{BB313934-00E8-AF43-88F0-EEB6DAC44355}" dt="2022-12-16T09:21:46.794" v="44" actId="20577"/>
          <ac:spMkLst>
            <pc:docMk/>
            <pc:sldMk cId="1073505695" sldId="280"/>
            <ac:spMk id="84" creationId="{00000000-0000-0000-0000-000000000000}"/>
          </ac:spMkLst>
        </pc:spChg>
        <pc:picChg chg="del">
          <ac:chgData name="Riccardo Berta" userId="c8694f89-bba4-4576-b0a8-456619ca5a8c" providerId="ADAL" clId="{BB313934-00E8-AF43-88F0-EEB6DAC44355}" dt="2022-12-16T09:21:43.888" v="43" actId="478"/>
          <ac:picMkLst>
            <pc:docMk/>
            <pc:sldMk cId="1073505695" sldId="280"/>
            <ac:picMk id="3" creationId="{FA939A29-95AA-C12B-A415-81D0BA373123}"/>
          </ac:picMkLst>
        </pc:picChg>
        <pc:picChg chg="del">
          <ac:chgData name="Riccardo Berta" userId="c8694f89-bba4-4576-b0a8-456619ca5a8c" providerId="ADAL" clId="{BB313934-00E8-AF43-88F0-EEB6DAC44355}" dt="2022-12-16T09:21:47.859" v="45" actId="478"/>
          <ac:picMkLst>
            <pc:docMk/>
            <pc:sldMk cId="1073505695" sldId="280"/>
            <ac:picMk id="5" creationId="{05C16011-9F8D-F647-EAC6-509C6AA49CC3}"/>
          </ac:picMkLst>
        </pc:picChg>
      </pc:sldChg>
      <pc:sldChg chg="del">
        <pc:chgData name="Riccardo Berta" userId="c8694f89-bba4-4576-b0a8-456619ca5a8c" providerId="ADAL" clId="{BB313934-00E8-AF43-88F0-EEB6DAC44355}" dt="2022-12-16T09:21:34.582" v="28" actId="2696"/>
        <pc:sldMkLst>
          <pc:docMk/>
          <pc:sldMk cId="3158693030" sldId="284"/>
        </pc:sldMkLst>
      </pc:sldChg>
      <pc:sldChg chg="del">
        <pc:chgData name="Riccardo Berta" userId="c8694f89-bba4-4576-b0a8-456619ca5a8c" providerId="ADAL" clId="{BB313934-00E8-AF43-88F0-EEB6DAC44355}" dt="2022-12-16T09:21:34.868" v="29" actId="2696"/>
        <pc:sldMkLst>
          <pc:docMk/>
          <pc:sldMk cId="2315955737" sldId="285"/>
        </pc:sldMkLst>
      </pc:sldChg>
      <pc:sldChg chg="del">
        <pc:chgData name="Riccardo Berta" userId="c8694f89-bba4-4576-b0a8-456619ca5a8c" providerId="ADAL" clId="{BB313934-00E8-AF43-88F0-EEB6DAC44355}" dt="2022-12-16T09:21:35.088" v="30" actId="2696"/>
        <pc:sldMkLst>
          <pc:docMk/>
          <pc:sldMk cId="2279489737" sldId="286"/>
        </pc:sldMkLst>
      </pc:sldChg>
      <pc:sldChg chg="del">
        <pc:chgData name="Riccardo Berta" userId="c8694f89-bba4-4576-b0a8-456619ca5a8c" providerId="ADAL" clId="{BB313934-00E8-AF43-88F0-EEB6DAC44355}" dt="2022-12-16T09:21:35.918" v="32" actId="2696"/>
        <pc:sldMkLst>
          <pc:docMk/>
          <pc:sldMk cId="4193766810" sldId="287"/>
        </pc:sldMkLst>
      </pc:sldChg>
      <pc:sldChg chg="del">
        <pc:chgData name="Riccardo Berta" userId="c8694f89-bba4-4576-b0a8-456619ca5a8c" providerId="ADAL" clId="{BB313934-00E8-AF43-88F0-EEB6DAC44355}" dt="2022-12-16T09:21:36.362" v="33" actId="2696"/>
        <pc:sldMkLst>
          <pc:docMk/>
          <pc:sldMk cId="3981929228" sldId="288"/>
        </pc:sldMkLst>
      </pc:sldChg>
      <pc:sldChg chg="del">
        <pc:chgData name="Riccardo Berta" userId="c8694f89-bba4-4576-b0a8-456619ca5a8c" providerId="ADAL" clId="{BB313934-00E8-AF43-88F0-EEB6DAC44355}" dt="2022-12-16T09:21:37.252" v="34" actId="2696"/>
        <pc:sldMkLst>
          <pc:docMk/>
          <pc:sldMk cId="4281954021" sldId="289"/>
        </pc:sldMkLst>
      </pc:sldChg>
      <pc:sldChg chg="del">
        <pc:chgData name="Riccardo Berta" userId="c8694f89-bba4-4576-b0a8-456619ca5a8c" providerId="ADAL" clId="{BB313934-00E8-AF43-88F0-EEB6DAC44355}" dt="2022-12-16T09:21:37.523" v="35" actId="2696"/>
        <pc:sldMkLst>
          <pc:docMk/>
          <pc:sldMk cId="342907949" sldId="290"/>
        </pc:sldMkLst>
      </pc:sldChg>
      <pc:sldChg chg="del">
        <pc:chgData name="Riccardo Berta" userId="c8694f89-bba4-4576-b0a8-456619ca5a8c" providerId="ADAL" clId="{BB313934-00E8-AF43-88F0-EEB6DAC44355}" dt="2022-12-16T09:21:37.868" v="36" actId="2696"/>
        <pc:sldMkLst>
          <pc:docMk/>
          <pc:sldMk cId="1120693371" sldId="292"/>
        </pc:sldMkLst>
      </pc:sldChg>
      <pc:sldChg chg="del">
        <pc:chgData name="Riccardo Berta" userId="c8694f89-bba4-4576-b0a8-456619ca5a8c" providerId="ADAL" clId="{BB313934-00E8-AF43-88F0-EEB6DAC44355}" dt="2022-12-16T09:21:35.541" v="31" actId="2696"/>
        <pc:sldMkLst>
          <pc:docMk/>
          <pc:sldMk cId="3495919440" sldId="293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64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XXXX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XXXX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XXXx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XXXX</a:t>
            </a:r>
            <a:endParaRPr lang="en-GB" b="1" dirty="0"/>
          </a:p>
          <a:p>
            <a:pPr marL="59055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06092"/>
            <a:ext cx="8520600" cy="563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1 - </a:t>
            </a:r>
            <a:r>
              <a:rPr lang="en-GB" sz="1800" dirty="0" err="1"/>
              <a:t>xxxx</a:t>
            </a: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120650" indent="0">
              <a:buNone/>
            </a:pP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50569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14326</TotalTime>
  <Words>9</Words>
  <Application>Microsoft Macintosh PowerPoint</Application>
  <PresentationFormat>Presentazione su schermo (4:3)</PresentationFormat>
  <Paragraphs>12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Open Sans</vt:lpstr>
      <vt:lpstr>Arial</vt:lpstr>
      <vt:lpstr>Economica</vt:lpstr>
      <vt:lpstr>Luxe</vt:lpstr>
      <vt:lpstr>XXXX</vt:lpstr>
      <vt:lpstr>Objectives</vt:lpstr>
      <vt:lpstr>XXXx</vt:lpstr>
      <vt:lpstr>Exercise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34</cp:revision>
  <dcterms:modified xsi:type="dcterms:W3CDTF">2022-12-16T09:21:50Z</dcterms:modified>
  <cp:category/>
</cp:coreProperties>
</file>