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4" r:id="rId3"/>
    <p:sldId id="265" r:id="rId4"/>
    <p:sldId id="281" r:id="rId5"/>
    <p:sldId id="282" r:id="rId6"/>
    <p:sldId id="283" r:id="rId7"/>
    <p:sldId id="284" r:id="rId8"/>
    <p:sldId id="285" r:id="rId9"/>
    <p:sldId id="286" r:id="rId10"/>
    <p:sldId id="287" r:id="rId11"/>
    <p:sldId id="288" r:id="rId12"/>
    <p:sldId id="280" r:id="rId13"/>
  </p:sldIdLst>
  <p:sldSz cx="9144000" cy="6858000" type="screen4x3"/>
  <p:notesSz cx="6858000" cy="9144000"/>
  <p:embeddedFontLst>
    <p:embeddedFont>
      <p:font typeface="Economica" panose="02000506040000020004" pitchFamily="2" charset="77"/>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0920D-BF3F-A040-8340-920E5CE59D11}" v="9" dt="2023-03-15T16:05:5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0"/>
    <p:restoredTop sz="91923"/>
  </p:normalViewPr>
  <p:slideViewPr>
    <p:cSldViewPr snapToGrid="0" snapToObjects="1">
      <p:cViewPr varScale="1">
        <p:scale>
          <a:sx n="125" d="100"/>
          <a:sy n="125" d="100"/>
        </p:scale>
        <p:origin x="16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3E7BAF75-66AC-6246-A6D2-BF46DE9AAFF9}"/>
    <pc:docChg chg="undo custSel addSld delSld modSld sldOrd">
      <pc:chgData name="Riccardo Berta" userId="c8694f89-bba4-4576-b0a8-456619ca5a8c" providerId="ADAL" clId="{3E7BAF75-66AC-6246-A6D2-BF46DE9AAFF9}" dt="2022-10-10T06:50:03.464" v="408" actId="2696"/>
      <pc:docMkLst>
        <pc:docMk/>
      </pc:docMkLst>
      <pc:sldChg chg="modSp mod">
        <pc:chgData name="Riccardo Berta" userId="c8694f89-bba4-4576-b0a8-456619ca5a8c" providerId="ADAL" clId="{3E7BAF75-66AC-6246-A6D2-BF46DE9AAFF9}" dt="2022-10-10T05:46:15.837" v="2"/>
        <pc:sldMkLst>
          <pc:docMk/>
          <pc:sldMk cId="0" sldId="256"/>
        </pc:sldMkLst>
        <pc:spChg chg="mod">
          <ac:chgData name="Riccardo Berta" userId="c8694f89-bba4-4576-b0a8-456619ca5a8c" providerId="ADAL" clId="{3E7BAF75-66AC-6246-A6D2-BF46DE9AAFF9}" dt="2022-10-10T05:46:15.837" v="2"/>
          <ac:spMkLst>
            <pc:docMk/>
            <pc:sldMk cId="0" sldId="256"/>
            <ac:spMk id="62" creationId="{00000000-0000-0000-0000-000000000000}"/>
          </ac:spMkLst>
        </pc:spChg>
      </pc:sldChg>
      <pc:sldChg chg="addSp delSp modSp del mod">
        <pc:chgData name="Riccardo Berta" userId="c8694f89-bba4-4576-b0a8-456619ca5a8c" providerId="ADAL" clId="{3E7BAF75-66AC-6246-A6D2-BF46DE9AAFF9}" dt="2022-10-10T06:50:03.464" v="408" actId="2696"/>
        <pc:sldMkLst>
          <pc:docMk/>
          <pc:sldMk cId="0" sldId="257"/>
        </pc:sldMkLst>
        <pc:spChg chg="mod">
          <ac:chgData name="Riccardo Berta" userId="c8694f89-bba4-4576-b0a8-456619ca5a8c" providerId="ADAL" clId="{3E7BAF75-66AC-6246-A6D2-BF46DE9AAFF9}" dt="2022-10-10T05:52:29.389" v="210" actId="20577"/>
          <ac:spMkLst>
            <pc:docMk/>
            <pc:sldMk cId="0" sldId="257"/>
            <ac:spMk id="83" creationId="{00000000-0000-0000-0000-000000000000}"/>
          </ac:spMkLst>
        </pc:spChg>
        <pc:spChg chg="mod">
          <ac:chgData name="Riccardo Berta" userId="c8694f89-bba4-4576-b0a8-456619ca5a8c" providerId="ADAL" clId="{3E7BAF75-66AC-6246-A6D2-BF46DE9AAFF9}" dt="2022-10-10T06:48:58.220" v="403" actId="20577"/>
          <ac:spMkLst>
            <pc:docMk/>
            <pc:sldMk cId="0" sldId="257"/>
            <ac:spMk id="84" creationId="{00000000-0000-0000-0000-000000000000}"/>
          </ac:spMkLst>
        </pc:spChg>
        <pc:picChg chg="add del mod">
          <ac:chgData name="Riccardo Berta" userId="c8694f89-bba4-4576-b0a8-456619ca5a8c" providerId="ADAL" clId="{3E7BAF75-66AC-6246-A6D2-BF46DE9AAFF9}" dt="2022-10-10T05:54:30.378" v="259" actId="21"/>
          <ac:picMkLst>
            <pc:docMk/>
            <pc:sldMk cId="0" sldId="257"/>
            <ac:picMk id="3" creationId="{77158CF1-79B9-1189-BA62-05566A5F9F89}"/>
          </ac:picMkLst>
        </pc:picChg>
        <pc:picChg chg="add del mod">
          <ac:chgData name="Riccardo Berta" userId="c8694f89-bba4-4576-b0a8-456619ca5a8c" providerId="ADAL" clId="{3E7BAF75-66AC-6246-A6D2-BF46DE9AAFF9}" dt="2022-10-10T06:45:43.530" v="274" actId="478"/>
          <ac:picMkLst>
            <pc:docMk/>
            <pc:sldMk cId="0" sldId="257"/>
            <ac:picMk id="5" creationId="{EA46E203-9491-2A6B-C89A-E85314823A8A}"/>
          </ac:picMkLst>
        </pc:picChg>
        <pc:picChg chg="add del mod">
          <ac:chgData name="Riccardo Berta" userId="c8694f89-bba4-4576-b0a8-456619ca5a8c" providerId="ADAL" clId="{3E7BAF75-66AC-6246-A6D2-BF46DE9AAFF9}" dt="2022-10-10T06:46:01.687" v="277" actId="478"/>
          <ac:picMkLst>
            <pc:docMk/>
            <pc:sldMk cId="0" sldId="257"/>
            <ac:picMk id="7" creationId="{B05BB6B6-2684-63DB-BA47-244FB3AED254}"/>
          </ac:picMkLst>
        </pc:picChg>
        <pc:picChg chg="add mod">
          <ac:chgData name="Riccardo Berta" userId="c8694f89-bba4-4576-b0a8-456619ca5a8c" providerId="ADAL" clId="{3E7BAF75-66AC-6246-A6D2-BF46DE9AAFF9}" dt="2022-10-10T06:46:26.825" v="282" actId="1076"/>
          <ac:picMkLst>
            <pc:docMk/>
            <pc:sldMk cId="0" sldId="257"/>
            <ac:picMk id="9" creationId="{130A8276-CD8C-0CDC-504C-5EB1E6B4EE17}"/>
          </ac:picMkLst>
        </pc:picChg>
      </pc:sldChg>
      <pc:sldChg chg="modSp mod">
        <pc:chgData name="Riccardo Berta" userId="c8694f89-bba4-4576-b0a8-456619ca5a8c" providerId="ADAL" clId="{3E7BAF75-66AC-6246-A6D2-BF46DE9AAFF9}" dt="2022-10-10T06:49:57.961" v="406" actId="20577"/>
        <pc:sldMkLst>
          <pc:docMk/>
          <pc:sldMk cId="0" sldId="264"/>
        </pc:sldMkLst>
        <pc:spChg chg="mod">
          <ac:chgData name="Riccardo Berta" userId="c8694f89-bba4-4576-b0a8-456619ca5a8c" providerId="ADAL" clId="{3E7BAF75-66AC-6246-A6D2-BF46DE9AAFF9}" dt="2022-10-10T06:49:57.961" v="406" actId="20577"/>
          <ac:spMkLst>
            <pc:docMk/>
            <pc:sldMk cId="0" sldId="264"/>
            <ac:spMk id="84" creationId="{00000000-0000-0000-0000-000000000000}"/>
          </ac:spMkLst>
        </pc:spChg>
      </pc:sldChg>
      <pc:sldChg chg="add">
        <pc:chgData name="Riccardo Berta" userId="c8694f89-bba4-4576-b0a8-456619ca5a8c" providerId="ADAL" clId="{3E7BAF75-66AC-6246-A6D2-BF46DE9AAFF9}" dt="2022-10-10T05:46:57.632" v="59"/>
        <pc:sldMkLst>
          <pc:docMk/>
          <pc:sldMk cId="2056707301" sldId="265"/>
        </pc:sldMkLst>
      </pc:sldChg>
      <pc:sldChg chg="del">
        <pc:chgData name="Riccardo Berta" userId="c8694f89-bba4-4576-b0a8-456619ca5a8c" providerId="ADAL" clId="{3E7BAF75-66AC-6246-A6D2-BF46DE9AAFF9}" dt="2022-10-10T05:46:43.197" v="39" actId="2696"/>
        <pc:sldMkLst>
          <pc:docMk/>
          <pc:sldMk cId="4260925133" sldId="265"/>
        </pc:sldMkLst>
      </pc:sldChg>
      <pc:sldChg chg="del">
        <pc:chgData name="Riccardo Berta" userId="c8694f89-bba4-4576-b0a8-456619ca5a8c" providerId="ADAL" clId="{3E7BAF75-66AC-6246-A6D2-BF46DE9AAFF9}" dt="2022-10-10T05:46:44.845" v="43" actId="2696"/>
        <pc:sldMkLst>
          <pc:docMk/>
          <pc:sldMk cId="2074499598" sldId="266"/>
        </pc:sldMkLst>
      </pc:sldChg>
      <pc:sldChg chg="add">
        <pc:chgData name="Riccardo Berta" userId="c8694f89-bba4-4576-b0a8-456619ca5a8c" providerId="ADAL" clId="{3E7BAF75-66AC-6246-A6D2-BF46DE9AAFF9}" dt="2022-10-10T05:46:58.085" v="60"/>
        <pc:sldMkLst>
          <pc:docMk/>
          <pc:sldMk cId="3627108427" sldId="266"/>
        </pc:sldMkLst>
      </pc:sldChg>
      <pc:sldChg chg="add">
        <pc:chgData name="Riccardo Berta" userId="c8694f89-bba4-4576-b0a8-456619ca5a8c" providerId="ADAL" clId="{3E7BAF75-66AC-6246-A6D2-BF46DE9AAFF9}" dt="2022-10-10T05:46:58.436" v="61"/>
        <pc:sldMkLst>
          <pc:docMk/>
          <pc:sldMk cId="755056336" sldId="267"/>
        </pc:sldMkLst>
      </pc:sldChg>
      <pc:sldChg chg="del">
        <pc:chgData name="Riccardo Berta" userId="c8694f89-bba4-4576-b0a8-456619ca5a8c" providerId="ADAL" clId="{3E7BAF75-66AC-6246-A6D2-BF46DE9AAFF9}" dt="2022-10-10T05:46:43.684" v="40" actId="2696"/>
        <pc:sldMkLst>
          <pc:docMk/>
          <pc:sldMk cId="2259674710" sldId="267"/>
        </pc:sldMkLst>
      </pc:sldChg>
      <pc:sldChg chg="add">
        <pc:chgData name="Riccardo Berta" userId="c8694f89-bba4-4576-b0a8-456619ca5a8c" providerId="ADAL" clId="{3E7BAF75-66AC-6246-A6D2-BF46DE9AAFF9}" dt="2022-10-10T05:46:58.789" v="62"/>
        <pc:sldMkLst>
          <pc:docMk/>
          <pc:sldMk cId="2533931395" sldId="268"/>
        </pc:sldMkLst>
      </pc:sldChg>
      <pc:sldChg chg="del">
        <pc:chgData name="Riccardo Berta" userId="c8694f89-bba4-4576-b0a8-456619ca5a8c" providerId="ADAL" clId="{3E7BAF75-66AC-6246-A6D2-BF46DE9AAFF9}" dt="2022-10-10T05:46:44.071" v="41" actId="2696"/>
        <pc:sldMkLst>
          <pc:docMk/>
          <pc:sldMk cId="2756532613" sldId="268"/>
        </pc:sldMkLst>
      </pc:sldChg>
      <pc:sldChg chg="add">
        <pc:chgData name="Riccardo Berta" userId="c8694f89-bba4-4576-b0a8-456619ca5a8c" providerId="ADAL" clId="{3E7BAF75-66AC-6246-A6D2-BF46DE9AAFF9}" dt="2022-10-10T05:46:59.115" v="63"/>
        <pc:sldMkLst>
          <pc:docMk/>
          <pc:sldMk cId="3588489452" sldId="269"/>
        </pc:sldMkLst>
      </pc:sldChg>
      <pc:sldChg chg="del">
        <pc:chgData name="Riccardo Berta" userId="c8694f89-bba4-4576-b0a8-456619ca5a8c" providerId="ADAL" clId="{3E7BAF75-66AC-6246-A6D2-BF46DE9AAFF9}" dt="2022-10-10T05:46:44.473" v="42" actId="2696"/>
        <pc:sldMkLst>
          <pc:docMk/>
          <pc:sldMk cId="3950372499" sldId="269"/>
        </pc:sldMkLst>
      </pc:sldChg>
      <pc:sldChg chg="addSp delSp modSp add del mod ord">
        <pc:chgData name="Riccardo Berta" userId="c8694f89-bba4-4576-b0a8-456619ca5a8c" providerId="ADAL" clId="{3E7BAF75-66AC-6246-A6D2-BF46DE9AAFF9}" dt="2022-10-10T06:50:00.088" v="407" actId="2696"/>
        <pc:sldMkLst>
          <pc:docMk/>
          <pc:sldMk cId="1602265730" sldId="270"/>
        </pc:sldMkLst>
        <pc:spChg chg="mod">
          <ac:chgData name="Riccardo Berta" userId="c8694f89-bba4-4576-b0a8-456619ca5a8c" providerId="ADAL" clId="{3E7BAF75-66AC-6246-A6D2-BF46DE9AAFF9}" dt="2022-10-10T05:52:08.199" v="174" actId="20577"/>
          <ac:spMkLst>
            <pc:docMk/>
            <pc:sldMk cId="1602265730" sldId="270"/>
            <ac:spMk id="83" creationId="{00000000-0000-0000-0000-000000000000}"/>
          </ac:spMkLst>
        </pc:spChg>
        <pc:spChg chg="mod">
          <ac:chgData name="Riccardo Berta" userId="c8694f89-bba4-4576-b0a8-456619ca5a8c" providerId="ADAL" clId="{3E7BAF75-66AC-6246-A6D2-BF46DE9AAFF9}" dt="2022-10-10T05:54:57.918" v="270" actId="20577"/>
          <ac:spMkLst>
            <pc:docMk/>
            <pc:sldMk cId="1602265730" sldId="270"/>
            <ac:spMk id="84" creationId="{00000000-0000-0000-0000-000000000000}"/>
          </ac:spMkLst>
        </pc:spChg>
        <pc:picChg chg="add del mod modCrop">
          <ac:chgData name="Riccardo Berta" userId="c8694f89-bba4-4576-b0a8-456619ca5a8c" providerId="ADAL" clId="{3E7BAF75-66AC-6246-A6D2-BF46DE9AAFF9}" dt="2022-10-10T05:54:27.586" v="258" actId="478"/>
          <ac:picMkLst>
            <pc:docMk/>
            <pc:sldMk cId="1602265730" sldId="270"/>
            <ac:picMk id="3" creationId="{823D74D6-16BE-2E45-CDC1-8D17637D30F9}"/>
          </ac:picMkLst>
        </pc:picChg>
        <pc:picChg chg="add mod">
          <ac:chgData name="Riccardo Berta" userId="c8694f89-bba4-4576-b0a8-456619ca5a8c" providerId="ADAL" clId="{3E7BAF75-66AC-6246-A6D2-BF46DE9AAFF9}" dt="2022-10-10T05:55:03.304" v="271" actId="1076"/>
          <ac:picMkLst>
            <pc:docMk/>
            <pc:sldMk cId="1602265730" sldId="270"/>
            <ac:picMk id="4" creationId="{2A63E7D8-8EC6-38EC-96E9-864C8BA5FBBD}"/>
          </ac:picMkLst>
        </pc:picChg>
      </pc:sldChg>
      <pc:sldChg chg="del">
        <pc:chgData name="Riccardo Berta" userId="c8694f89-bba4-4576-b0a8-456619ca5a8c" providerId="ADAL" clId="{3E7BAF75-66AC-6246-A6D2-BF46DE9AAFF9}" dt="2022-10-10T05:46:45.250" v="44" actId="2696"/>
        <pc:sldMkLst>
          <pc:docMk/>
          <pc:sldMk cId="3668836689" sldId="270"/>
        </pc:sldMkLst>
      </pc:sldChg>
      <pc:sldChg chg="del">
        <pc:chgData name="Riccardo Berta" userId="c8694f89-bba4-4576-b0a8-456619ca5a8c" providerId="ADAL" clId="{3E7BAF75-66AC-6246-A6D2-BF46DE9AAFF9}" dt="2022-10-10T05:46:45.673" v="45" actId="2696"/>
        <pc:sldMkLst>
          <pc:docMk/>
          <pc:sldMk cId="1894295752" sldId="271"/>
        </pc:sldMkLst>
      </pc:sldChg>
      <pc:sldChg chg="del">
        <pc:chgData name="Riccardo Berta" userId="c8694f89-bba4-4576-b0a8-456619ca5a8c" providerId="ADAL" clId="{3E7BAF75-66AC-6246-A6D2-BF46DE9AAFF9}" dt="2022-10-10T05:46:46.147" v="46" actId="2696"/>
        <pc:sldMkLst>
          <pc:docMk/>
          <pc:sldMk cId="732868139" sldId="272"/>
        </pc:sldMkLst>
      </pc:sldChg>
      <pc:sldChg chg="del">
        <pc:chgData name="Riccardo Berta" userId="c8694f89-bba4-4576-b0a8-456619ca5a8c" providerId="ADAL" clId="{3E7BAF75-66AC-6246-A6D2-BF46DE9AAFF9}" dt="2022-10-10T05:46:46.631" v="47" actId="2696"/>
        <pc:sldMkLst>
          <pc:docMk/>
          <pc:sldMk cId="3859598341" sldId="273"/>
        </pc:sldMkLst>
      </pc:sldChg>
      <pc:sldChg chg="del">
        <pc:chgData name="Riccardo Berta" userId="c8694f89-bba4-4576-b0a8-456619ca5a8c" providerId="ADAL" clId="{3E7BAF75-66AC-6246-A6D2-BF46DE9AAFF9}" dt="2022-10-10T05:46:47.315" v="48" actId="2696"/>
        <pc:sldMkLst>
          <pc:docMk/>
          <pc:sldMk cId="2213323745" sldId="274"/>
        </pc:sldMkLst>
      </pc:sldChg>
      <pc:sldChg chg="del">
        <pc:chgData name="Riccardo Berta" userId="c8694f89-bba4-4576-b0a8-456619ca5a8c" providerId="ADAL" clId="{3E7BAF75-66AC-6246-A6D2-BF46DE9AAFF9}" dt="2022-10-10T05:46:47.713" v="49" actId="2696"/>
        <pc:sldMkLst>
          <pc:docMk/>
          <pc:sldMk cId="303121765" sldId="275"/>
        </pc:sldMkLst>
      </pc:sldChg>
      <pc:sldChg chg="del">
        <pc:chgData name="Riccardo Berta" userId="c8694f89-bba4-4576-b0a8-456619ca5a8c" providerId="ADAL" clId="{3E7BAF75-66AC-6246-A6D2-BF46DE9AAFF9}" dt="2022-10-10T05:46:48.481" v="50" actId="2696"/>
        <pc:sldMkLst>
          <pc:docMk/>
          <pc:sldMk cId="2020526202" sldId="276"/>
        </pc:sldMkLst>
      </pc:sldChg>
      <pc:sldChg chg="del">
        <pc:chgData name="Riccardo Berta" userId="c8694f89-bba4-4576-b0a8-456619ca5a8c" providerId="ADAL" clId="{3E7BAF75-66AC-6246-A6D2-BF46DE9AAFF9}" dt="2022-10-10T05:46:48.981" v="51" actId="2696"/>
        <pc:sldMkLst>
          <pc:docMk/>
          <pc:sldMk cId="3156887330" sldId="277"/>
        </pc:sldMkLst>
      </pc:sldChg>
      <pc:sldChg chg="del">
        <pc:chgData name="Riccardo Berta" userId="c8694f89-bba4-4576-b0a8-456619ca5a8c" providerId="ADAL" clId="{3E7BAF75-66AC-6246-A6D2-BF46DE9AAFF9}" dt="2022-10-10T05:46:49.684" v="52" actId="2696"/>
        <pc:sldMkLst>
          <pc:docMk/>
          <pc:sldMk cId="1586284290" sldId="278"/>
        </pc:sldMkLst>
      </pc:sldChg>
      <pc:sldChg chg="del">
        <pc:chgData name="Riccardo Berta" userId="c8694f89-bba4-4576-b0a8-456619ca5a8c" providerId="ADAL" clId="{3E7BAF75-66AC-6246-A6D2-BF46DE9AAFF9}" dt="2022-10-10T05:46:50.239" v="53" actId="2696"/>
        <pc:sldMkLst>
          <pc:docMk/>
          <pc:sldMk cId="2677523252" sldId="279"/>
        </pc:sldMkLst>
      </pc:sldChg>
      <pc:sldChg chg="del">
        <pc:chgData name="Riccardo Berta" userId="c8694f89-bba4-4576-b0a8-456619ca5a8c" providerId="ADAL" clId="{3E7BAF75-66AC-6246-A6D2-BF46DE9AAFF9}" dt="2022-10-10T05:46:52.009" v="54" actId="2696"/>
        <pc:sldMkLst>
          <pc:docMk/>
          <pc:sldMk cId="635836889" sldId="280"/>
        </pc:sldMkLst>
      </pc:sldChg>
      <pc:sldChg chg="del">
        <pc:chgData name="Riccardo Berta" userId="c8694f89-bba4-4576-b0a8-456619ca5a8c" providerId="ADAL" clId="{3E7BAF75-66AC-6246-A6D2-BF46DE9AAFF9}" dt="2022-10-10T05:46:52.591" v="55" actId="2696"/>
        <pc:sldMkLst>
          <pc:docMk/>
          <pc:sldMk cId="2288803032" sldId="281"/>
        </pc:sldMkLst>
      </pc:sldChg>
      <pc:sldChg chg="del">
        <pc:chgData name="Riccardo Berta" userId="c8694f89-bba4-4576-b0a8-456619ca5a8c" providerId="ADAL" clId="{3E7BAF75-66AC-6246-A6D2-BF46DE9AAFF9}" dt="2022-10-10T05:46:53.984" v="57" actId="2696"/>
        <pc:sldMkLst>
          <pc:docMk/>
          <pc:sldMk cId="663506827" sldId="282"/>
        </pc:sldMkLst>
      </pc:sldChg>
      <pc:sldChg chg="del">
        <pc:chgData name="Riccardo Berta" userId="c8694f89-bba4-4576-b0a8-456619ca5a8c" providerId="ADAL" clId="{3E7BAF75-66AC-6246-A6D2-BF46DE9AAFF9}" dt="2022-10-10T05:46:55.020" v="58" actId="2696"/>
        <pc:sldMkLst>
          <pc:docMk/>
          <pc:sldMk cId="2423864326" sldId="283"/>
        </pc:sldMkLst>
      </pc:sldChg>
      <pc:sldChg chg="del">
        <pc:chgData name="Riccardo Berta" userId="c8694f89-bba4-4576-b0a8-456619ca5a8c" providerId="ADAL" clId="{3E7BAF75-66AC-6246-A6D2-BF46DE9AAFF9}" dt="2022-10-10T05:46:53.442" v="56" actId="2696"/>
        <pc:sldMkLst>
          <pc:docMk/>
          <pc:sldMk cId="852930802" sldId="284"/>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BB313934-00E8-AF43-88F0-EEB6DAC44355}"/>
    <pc:docChg chg="custSel delSld modSld">
      <pc:chgData name="Riccardo Berta" userId="c8694f89-bba4-4576-b0a8-456619ca5a8c" providerId="ADAL" clId="{BB313934-00E8-AF43-88F0-EEB6DAC44355}" dt="2022-12-16T09:21:47.859" v="45" actId="478"/>
      <pc:docMkLst>
        <pc:docMk/>
      </pc:docMkLst>
      <pc:sldChg chg="modSp mod">
        <pc:chgData name="Riccardo Berta" userId="c8694f89-bba4-4576-b0a8-456619ca5a8c" providerId="ADAL" clId="{BB313934-00E8-AF43-88F0-EEB6DAC44355}" dt="2022-12-16T09:21:16.231" v="3" actId="20577"/>
        <pc:sldMkLst>
          <pc:docMk/>
          <pc:sldMk cId="0" sldId="256"/>
        </pc:sldMkLst>
        <pc:spChg chg="mod">
          <ac:chgData name="Riccardo Berta" userId="c8694f89-bba4-4576-b0a8-456619ca5a8c" providerId="ADAL" clId="{BB313934-00E8-AF43-88F0-EEB6DAC44355}" dt="2022-12-16T09:21:16.231" v="3" actId="20577"/>
          <ac:spMkLst>
            <pc:docMk/>
            <pc:sldMk cId="0" sldId="256"/>
            <ac:spMk id="62" creationId="{00000000-0000-0000-0000-000000000000}"/>
          </ac:spMkLst>
        </pc:spChg>
      </pc:sldChg>
      <pc:sldChg chg="modSp mod">
        <pc:chgData name="Riccardo Berta" userId="c8694f89-bba4-4576-b0a8-456619ca5a8c" providerId="ADAL" clId="{BB313934-00E8-AF43-88F0-EEB6DAC44355}" dt="2022-12-16T09:21:20.500" v="7" actId="20577"/>
        <pc:sldMkLst>
          <pc:docMk/>
          <pc:sldMk cId="0" sldId="264"/>
        </pc:sldMkLst>
        <pc:spChg chg="mod">
          <ac:chgData name="Riccardo Berta" userId="c8694f89-bba4-4576-b0a8-456619ca5a8c" providerId="ADAL" clId="{BB313934-00E8-AF43-88F0-EEB6DAC44355}" dt="2022-12-16T09:21:20.500" v="7" actId="20577"/>
          <ac:spMkLst>
            <pc:docMk/>
            <pc:sldMk cId="0" sldId="264"/>
            <ac:spMk id="84" creationId="{00000000-0000-0000-0000-000000000000}"/>
          </ac:spMkLst>
        </pc:spChg>
      </pc:sldChg>
      <pc:sldChg chg="modSp mod">
        <pc:chgData name="Riccardo Berta" userId="c8694f89-bba4-4576-b0a8-456619ca5a8c" providerId="ADAL" clId="{BB313934-00E8-AF43-88F0-EEB6DAC44355}" dt="2022-12-16T09:21:28.592" v="15" actId="20577"/>
        <pc:sldMkLst>
          <pc:docMk/>
          <pc:sldMk cId="2056707301" sldId="265"/>
        </pc:sldMkLst>
        <pc:spChg chg="mod">
          <ac:chgData name="Riccardo Berta" userId="c8694f89-bba4-4576-b0a8-456619ca5a8c" providerId="ADAL" clId="{BB313934-00E8-AF43-88F0-EEB6DAC44355}" dt="2022-12-16T09:21:25.378" v="11" actId="20577"/>
          <ac:spMkLst>
            <pc:docMk/>
            <pc:sldMk cId="2056707301" sldId="265"/>
            <ac:spMk id="83" creationId="{00000000-0000-0000-0000-000000000000}"/>
          </ac:spMkLst>
        </pc:spChg>
        <pc:spChg chg="mod">
          <ac:chgData name="Riccardo Berta" userId="c8694f89-bba4-4576-b0a8-456619ca5a8c" providerId="ADAL" clId="{BB313934-00E8-AF43-88F0-EEB6DAC44355}" dt="2022-12-16T09:21:28.592" v="15" actId="20577"/>
          <ac:spMkLst>
            <pc:docMk/>
            <pc:sldMk cId="2056707301" sldId="265"/>
            <ac:spMk id="84" creationId="{00000000-0000-0000-0000-000000000000}"/>
          </ac:spMkLst>
        </pc:spChg>
      </pc:sldChg>
      <pc:sldChg chg="del">
        <pc:chgData name="Riccardo Berta" userId="c8694f89-bba4-4576-b0a8-456619ca5a8c" providerId="ADAL" clId="{BB313934-00E8-AF43-88F0-EEB6DAC44355}" dt="2022-12-16T09:21:30.388" v="16" actId="2696"/>
        <pc:sldMkLst>
          <pc:docMk/>
          <pc:sldMk cId="1146853789" sldId="266"/>
        </pc:sldMkLst>
      </pc:sldChg>
      <pc:sldChg chg="del">
        <pc:chgData name="Riccardo Berta" userId="c8694f89-bba4-4576-b0a8-456619ca5a8c" providerId="ADAL" clId="{BB313934-00E8-AF43-88F0-EEB6DAC44355}" dt="2022-12-16T09:21:30.903" v="18" actId="2696"/>
        <pc:sldMkLst>
          <pc:docMk/>
          <pc:sldMk cId="3383656126" sldId="267"/>
        </pc:sldMkLst>
      </pc:sldChg>
      <pc:sldChg chg="del">
        <pc:chgData name="Riccardo Berta" userId="c8694f89-bba4-4576-b0a8-456619ca5a8c" providerId="ADAL" clId="{BB313934-00E8-AF43-88F0-EEB6DAC44355}" dt="2022-12-16T09:21:31.210" v="19" actId="2696"/>
        <pc:sldMkLst>
          <pc:docMk/>
          <pc:sldMk cId="4001677473" sldId="268"/>
        </pc:sldMkLst>
      </pc:sldChg>
      <pc:sldChg chg="del">
        <pc:chgData name="Riccardo Berta" userId="c8694f89-bba4-4576-b0a8-456619ca5a8c" providerId="ADAL" clId="{BB313934-00E8-AF43-88F0-EEB6DAC44355}" dt="2022-12-16T09:21:31.738" v="20" actId="2696"/>
        <pc:sldMkLst>
          <pc:docMk/>
          <pc:sldMk cId="3775027952" sldId="269"/>
        </pc:sldMkLst>
      </pc:sldChg>
      <pc:sldChg chg="del">
        <pc:chgData name="Riccardo Berta" userId="c8694f89-bba4-4576-b0a8-456619ca5a8c" providerId="ADAL" clId="{BB313934-00E8-AF43-88F0-EEB6DAC44355}" dt="2022-12-16T09:21:32.055" v="21" actId="2696"/>
        <pc:sldMkLst>
          <pc:docMk/>
          <pc:sldMk cId="1310310143" sldId="270"/>
        </pc:sldMkLst>
      </pc:sldChg>
      <pc:sldChg chg="del">
        <pc:chgData name="Riccardo Berta" userId="c8694f89-bba4-4576-b0a8-456619ca5a8c" providerId="ADAL" clId="{BB313934-00E8-AF43-88F0-EEB6DAC44355}" dt="2022-12-16T09:21:33.897" v="27" actId="2696"/>
        <pc:sldMkLst>
          <pc:docMk/>
          <pc:sldMk cId="3840907075" sldId="271"/>
        </pc:sldMkLst>
      </pc:sldChg>
      <pc:sldChg chg="del">
        <pc:chgData name="Riccardo Berta" userId="c8694f89-bba4-4576-b0a8-456619ca5a8c" providerId="ADAL" clId="{BB313934-00E8-AF43-88F0-EEB6DAC44355}" dt="2022-12-16T09:21:30.708" v="17" actId="2696"/>
        <pc:sldMkLst>
          <pc:docMk/>
          <pc:sldMk cId="3791912446" sldId="272"/>
        </pc:sldMkLst>
      </pc:sldChg>
      <pc:sldChg chg="del">
        <pc:chgData name="Riccardo Berta" userId="c8694f89-bba4-4576-b0a8-456619ca5a8c" providerId="ADAL" clId="{BB313934-00E8-AF43-88F0-EEB6DAC44355}" dt="2022-12-16T09:21:32.345" v="22" actId="2696"/>
        <pc:sldMkLst>
          <pc:docMk/>
          <pc:sldMk cId="80569211" sldId="273"/>
        </pc:sldMkLst>
      </pc:sldChg>
      <pc:sldChg chg="del">
        <pc:chgData name="Riccardo Berta" userId="c8694f89-bba4-4576-b0a8-456619ca5a8c" providerId="ADAL" clId="{BB313934-00E8-AF43-88F0-EEB6DAC44355}" dt="2022-12-16T09:21:32.660" v="23" actId="2696"/>
        <pc:sldMkLst>
          <pc:docMk/>
          <pc:sldMk cId="411550242" sldId="274"/>
        </pc:sldMkLst>
      </pc:sldChg>
      <pc:sldChg chg="del">
        <pc:chgData name="Riccardo Berta" userId="c8694f89-bba4-4576-b0a8-456619ca5a8c" providerId="ADAL" clId="{BB313934-00E8-AF43-88F0-EEB6DAC44355}" dt="2022-12-16T09:21:33.024" v="24" actId="2696"/>
        <pc:sldMkLst>
          <pc:docMk/>
          <pc:sldMk cId="1497503087" sldId="275"/>
        </pc:sldMkLst>
      </pc:sldChg>
      <pc:sldChg chg="del">
        <pc:chgData name="Riccardo Berta" userId="c8694f89-bba4-4576-b0a8-456619ca5a8c" providerId="ADAL" clId="{BB313934-00E8-AF43-88F0-EEB6DAC44355}" dt="2022-12-16T09:21:33.372" v="25" actId="2696"/>
        <pc:sldMkLst>
          <pc:docMk/>
          <pc:sldMk cId="189339524" sldId="276"/>
        </pc:sldMkLst>
      </pc:sldChg>
      <pc:sldChg chg="del">
        <pc:chgData name="Riccardo Berta" userId="c8694f89-bba4-4576-b0a8-456619ca5a8c" providerId="ADAL" clId="{BB313934-00E8-AF43-88F0-EEB6DAC44355}" dt="2022-12-16T09:21:33.661" v="26" actId="2696"/>
        <pc:sldMkLst>
          <pc:docMk/>
          <pc:sldMk cId="3867073266" sldId="277"/>
        </pc:sldMkLst>
      </pc:sldChg>
      <pc:sldChg chg="del">
        <pc:chgData name="Riccardo Berta" userId="c8694f89-bba4-4576-b0a8-456619ca5a8c" providerId="ADAL" clId="{BB313934-00E8-AF43-88F0-EEB6DAC44355}" dt="2022-12-16T09:21:38.937" v="38" actId="2696"/>
        <pc:sldMkLst>
          <pc:docMk/>
          <pc:sldMk cId="2178928758" sldId="278"/>
        </pc:sldMkLst>
      </pc:sldChg>
      <pc:sldChg chg="del">
        <pc:chgData name="Riccardo Berta" userId="c8694f89-bba4-4576-b0a8-456619ca5a8c" providerId="ADAL" clId="{BB313934-00E8-AF43-88F0-EEB6DAC44355}" dt="2022-12-16T09:21:38.412" v="37" actId="2696"/>
        <pc:sldMkLst>
          <pc:docMk/>
          <pc:sldMk cId="2509645545" sldId="279"/>
        </pc:sldMkLst>
      </pc:sldChg>
      <pc:sldChg chg="delSp modSp mod">
        <pc:chgData name="Riccardo Berta" userId="c8694f89-bba4-4576-b0a8-456619ca5a8c" providerId="ADAL" clId="{BB313934-00E8-AF43-88F0-EEB6DAC44355}" dt="2022-12-16T09:21:47.859" v="45" actId="478"/>
        <pc:sldMkLst>
          <pc:docMk/>
          <pc:sldMk cId="1073505695" sldId="280"/>
        </pc:sldMkLst>
        <pc:spChg chg="mod">
          <ac:chgData name="Riccardo Berta" userId="c8694f89-bba4-4576-b0a8-456619ca5a8c" providerId="ADAL" clId="{BB313934-00E8-AF43-88F0-EEB6DAC44355}" dt="2022-12-16T09:21:46.794" v="44" actId="20577"/>
          <ac:spMkLst>
            <pc:docMk/>
            <pc:sldMk cId="1073505695" sldId="280"/>
            <ac:spMk id="84" creationId="{00000000-0000-0000-0000-000000000000}"/>
          </ac:spMkLst>
        </pc:spChg>
        <pc:picChg chg="del">
          <ac:chgData name="Riccardo Berta" userId="c8694f89-bba4-4576-b0a8-456619ca5a8c" providerId="ADAL" clId="{BB313934-00E8-AF43-88F0-EEB6DAC44355}" dt="2022-12-16T09:21:43.888" v="43" actId="478"/>
          <ac:picMkLst>
            <pc:docMk/>
            <pc:sldMk cId="1073505695" sldId="280"/>
            <ac:picMk id="3" creationId="{FA939A29-95AA-C12B-A415-81D0BA373123}"/>
          </ac:picMkLst>
        </pc:picChg>
        <pc:picChg chg="del">
          <ac:chgData name="Riccardo Berta" userId="c8694f89-bba4-4576-b0a8-456619ca5a8c" providerId="ADAL" clId="{BB313934-00E8-AF43-88F0-EEB6DAC44355}" dt="2022-12-16T09:21:47.859" v="45" actId="478"/>
          <ac:picMkLst>
            <pc:docMk/>
            <pc:sldMk cId="1073505695" sldId="280"/>
            <ac:picMk id="5" creationId="{05C16011-9F8D-F647-EAC6-509C6AA49CC3}"/>
          </ac:picMkLst>
        </pc:picChg>
      </pc:sldChg>
      <pc:sldChg chg="del">
        <pc:chgData name="Riccardo Berta" userId="c8694f89-bba4-4576-b0a8-456619ca5a8c" providerId="ADAL" clId="{BB313934-00E8-AF43-88F0-EEB6DAC44355}" dt="2022-12-16T09:21:34.582" v="28" actId="2696"/>
        <pc:sldMkLst>
          <pc:docMk/>
          <pc:sldMk cId="3158693030" sldId="284"/>
        </pc:sldMkLst>
      </pc:sldChg>
      <pc:sldChg chg="del">
        <pc:chgData name="Riccardo Berta" userId="c8694f89-bba4-4576-b0a8-456619ca5a8c" providerId="ADAL" clId="{BB313934-00E8-AF43-88F0-EEB6DAC44355}" dt="2022-12-16T09:21:34.868" v="29" actId="2696"/>
        <pc:sldMkLst>
          <pc:docMk/>
          <pc:sldMk cId="2315955737" sldId="285"/>
        </pc:sldMkLst>
      </pc:sldChg>
      <pc:sldChg chg="del">
        <pc:chgData name="Riccardo Berta" userId="c8694f89-bba4-4576-b0a8-456619ca5a8c" providerId="ADAL" clId="{BB313934-00E8-AF43-88F0-EEB6DAC44355}" dt="2022-12-16T09:21:35.088" v="30" actId="2696"/>
        <pc:sldMkLst>
          <pc:docMk/>
          <pc:sldMk cId="2279489737" sldId="286"/>
        </pc:sldMkLst>
      </pc:sldChg>
      <pc:sldChg chg="del">
        <pc:chgData name="Riccardo Berta" userId="c8694f89-bba4-4576-b0a8-456619ca5a8c" providerId="ADAL" clId="{BB313934-00E8-AF43-88F0-EEB6DAC44355}" dt="2022-12-16T09:21:35.918" v="32" actId="2696"/>
        <pc:sldMkLst>
          <pc:docMk/>
          <pc:sldMk cId="4193766810" sldId="287"/>
        </pc:sldMkLst>
      </pc:sldChg>
      <pc:sldChg chg="del">
        <pc:chgData name="Riccardo Berta" userId="c8694f89-bba4-4576-b0a8-456619ca5a8c" providerId="ADAL" clId="{BB313934-00E8-AF43-88F0-EEB6DAC44355}" dt="2022-12-16T09:21:36.362" v="33" actId="2696"/>
        <pc:sldMkLst>
          <pc:docMk/>
          <pc:sldMk cId="3981929228" sldId="288"/>
        </pc:sldMkLst>
      </pc:sldChg>
      <pc:sldChg chg="del">
        <pc:chgData name="Riccardo Berta" userId="c8694f89-bba4-4576-b0a8-456619ca5a8c" providerId="ADAL" clId="{BB313934-00E8-AF43-88F0-EEB6DAC44355}" dt="2022-12-16T09:21:37.252" v="34" actId="2696"/>
        <pc:sldMkLst>
          <pc:docMk/>
          <pc:sldMk cId="4281954021" sldId="289"/>
        </pc:sldMkLst>
      </pc:sldChg>
      <pc:sldChg chg="del">
        <pc:chgData name="Riccardo Berta" userId="c8694f89-bba4-4576-b0a8-456619ca5a8c" providerId="ADAL" clId="{BB313934-00E8-AF43-88F0-EEB6DAC44355}" dt="2022-12-16T09:21:37.523" v="35" actId="2696"/>
        <pc:sldMkLst>
          <pc:docMk/>
          <pc:sldMk cId="342907949" sldId="290"/>
        </pc:sldMkLst>
      </pc:sldChg>
      <pc:sldChg chg="del">
        <pc:chgData name="Riccardo Berta" userId="c8694f89-bba4-4576-b0a8-456619ca5a8c" providerId="ADAL" clId="{BB313934-00E8-AF43-88F0-EEB6DAC44355}" dt="2022-12-16T09:21:37.868" v="36" actId="2696"/>
        <pc:sldMkLst>
          <pc:docMk/>
          <pc:sldMk cId="1120693371" sldId="292"/>
        </pc:sldMkLst>
      </pc:sldChg>
      <pc:sldChg chg="del">
        <pc:chgData name="Riccardo Berta" userId="c8694f89-bba4-4576-b0a8-456619ca5a8c" providerId="ADAL" clId="{BB313934-00E8-AF43-88F0-EEB6DAC44355}" dt="2022-12-16T09:21:35.541" v="31" actId="2696"/>
        <pc:sldMkLst>
          <pc:docMk/>
          <pc:sldMk cId="3495919440" sldId="293"/>
        </pc:sldMkLst>
      </pc:sldChg>
    </pc:docChg>
  </pc:docChgLst>
  <pc:docChgLst>
    <pc:chgData name="Riccardo Berta" userId="c8694f89-bba4-4576-b0a8-456619ca5a8c" providerId="ADAL" clId="{80F6E880-6B18-A04C-AFC0-7C261801A904}"/>
    <pc:docChg chg="undo custSel addSld delSld modSld sldOrd">
      <pc:chgData name="Riccardo Berta" userId="c8694f89-bba4-4576-b0a8-456619ca5a8c" providerId="ADAL" clId="{80F6E880-6B18-A04C-AFC0-7C261801A904}" dt="2022-11-08T13:14:14.871" v="3050" actId="2696"/>
      <pc:docMkLst>
        <pc:docMk/>
      </pc:docMkLst>
      <pc:sldChg chg="modSp mod">
        <pc:chgData name="Riccardo Berta" userId="c8694f89-bba4-4576-b0a8-456619ca5a8c" providerId="ADAL" clId="{80F6E880-6B18-A04C-AFC0-7C261801A904}" dt="2022-11-02T11:32:41.709" v="13" actId="20577"/>
        <pc:sldMkLst>
          <pc:docMk/>
          <pc:sldMk cId="0" sldId="256"/>
        </pc:sldMkLst>
        <pc:spChg chg="mod">
          <ac:chgData name="Riccardo Berta" userId="c8694f89-bba4-4576-b0a8-456619ca5a8c" providerId="ADAL" clId="{80F6E880-6B18-A04C-AFC0-7C261801A904}" dt="2022-11-02T11:32:41.709" v="13" actId="20577"/>
          <ac:spMkLst>
            <pc:docMk/>
            <pc:sldMk cId="0" sldId="256"/>
            <ac:spMk id="62" creationId="{00000000-0000-0000-0000-000000000000}"/>
          </ac:spMkLst>
        </pc:spChg>
      </pc:sldChg>
      <pc:sldChg chg="modSp mod">
        <pc:chgData name="Riccardo Berta" userId="c8694f89-bba4-4576-b0a8-456619ca5a8c" providerId="ADAL" clId="{80F6E880-6B18-A04C-AFC0-7C261801A904}" dt="2022-11-08T11:41:26.440" v="2804" actId="20577"/>
        <pc:sldMkLst>
          <pc:docMk/>
          <pc:sldMk cId="0" sldId="264"/>
        </pc:sldMkLst>
        <pc:spChg chg="mod">
          <ac:chgData name="Riccardo Berta" userId="c8694f89-bba4-4576-b0a8-456619ca5a8c" providerId="ADAL" clId="{80F6E880-6B18-A04C-AFC0-7C261801A904}" dt="2022-11-08T11:41:26.440" v="2804" actId="20577"/>
          <ac:spMkLst>
            <pc:docMk/>
            <pc:sldMk cId="0" sldId="264"/>
            <ac:spMk id="84" creationId="{00000000-0000-0000-0000-000000000000}"/>
          </ac:spMkLst>
        </pc:spChg>
      </pc:sldChg>
      <pc:sldChg chg="modSp mod">
        <pc:chgData name="Riccardo Berta" userId="c8694f89-bba4-4576-b0a8-456619ca5a8c" providerId="ADAL" clId="{80F6E880-6B18-A04C-AFC0-7C261801A904}" dt="2022-11-07T07:17:21.067" v="797" actId="20577"/>
        <pc:sldMkLst>
          <pc:docMk/>
          <pc:sldMk cId="3775027952" sldId="269"/>
        </pc:sldMkLst>
        <pc:spChg chg="mod">
          <ac:chgData name="Riccardo Berta" userId="c8694f89-bba4-4576-b0a8-456619ca5a8c" providerId="ADAL" clId="{80F6E880-6B18-A04C-AFC0-7C261801A904}" dt="2022-11-07T07:17:21.067" v="797" actId="20577"/>
          <ac:spMkLst>
            <pc:docMk/>
            <pc:sldMk cId="3775027952" sldId="269"/>
            <ac:spMk id="83" creationId="{00000000-0000-0000-0000-000000000000}"/>
          </ac:spMkLst>
        </pc:spChg>
        <pc:spChg chg="mod">
          <ac:chgData name="Riccardo Berta" userId="c8694f89-bba4-4576-b0a8-456619ca5a8c" providerId="ADAL" clId="{80F6E880-6B18-A04C-AFC0-7C261801A904}" dt="2022-11-07T06:53:11.378" v="285" actId="20577"/>
          <ac:spMkLst>
            <pc:docMk/>
            <pc:sldMk cId="3775027952" sldId="269"/>
            <ac:spMk id="84" creationId="{00000000-0000-0000-0000-000000000000}"/>
          </ac:spMkLst>
        </pc:spChg>
      </pc:sldChg>
      <pc:sldChg chg="modSp mod">
        <pc:chgData name="Riccardo Berta" userId="c8694f89-bba4-4576-b0a8-456619ca5a8c" providerId="ADAL" clId="{80F6E880-6B18-A04C-AFC0-7C261801A904}" dt="2022-11-07T07:18:11.402" v="816" actId="14100"/>
        <pc:sldMkLst>
          <pc:docMk/>
          <pc:sldMk cId="1310310143" sldId="270"/>
        </pc:sldMkLst>
        <pc:spChg chg="mod">
          <ac:chgData name="Riccardo Berta" userId="c8694f89-bba4-4576-b0a8-456619ca5a8c" providerId="ADAL" clId="{80F6E880-6B18-A04C-AFC0-7C261801A904}" dt="2022-11-07T07:17:32.354" v="799" actId="20577"/>
          <ac:spMkLst>
            <pc:docMk/>
            <pc:sldMk cId="1310310143" sldId="270"/>
            <ac:spMk id="83" creationId="{00000000-0000-0000-0000-000000000000}"/>
          </ac:spMkLst>
        </pc:spChg>
        <pc:spChg chg="mod">
          <ac:chgData name="Riccardo Berta" userId="c8694f89-bba4-4576-b0a8-456619ca5a8c" providerId="ADAL" clId="{80F6E880-6B18-A04C-AFC0-7C261801A904}" dt="2022-11-07T07:18:11.402" v="816" actId="14100"/>
          <ac:spMkLst>
            <pc:docMk/>
            <pc:sldMk cId="1310310143" sldId="270"/>
            <ac:spMk id="84" creationId="{00000000-0000-0000-0000-000000000000}"/>
          </ac:spMkLst>
        </pc:spChg>
      </pc:sldChg>
      <pc:sldChg chg="modSp mod ord">
        <pc:chgData name="Riccardo Berta" userId="c8694f89-bba4-4576-b0a8-456619ca5a8c" providerId="ADAL" clId="{80F6E880-6B18-A04C-AFC0-7C261801A904}" dt="2022-11-08T08:51:58.241" v="1598" actId="1076"/>
        <pc:sldMkLst>
          <pc:docMk/>
          <pc:sldMk cId="3840907075" sldId="271"/>
        </pc:sldMkLst>
        <pc:spChg chg="mod">
          <ac:chgData name="Riccardo Berta" userId="c8694f89-bba4-4576-b0a8-456619ca5a8c" providerId="ADAL" clId="{80F6E880-6B18-A04C-AFC0-7C261801A904}" dt="2022-11-08T08:51:12.309" v="1586" actId="20577"/>
          <ac:spMkLst>
            <pc:docMk/>
            <pc:sldMk cId="3840907075" sldId="271"/>
            <ac:spMk id="83" creationId="{00000000-0000-0000-0000-000000000000}"/>
          </ac:spMkLst>
        </pc:spChg>
        <pc:spChg chg="mod">
          <ac:chgData name="Riccardo Berta" userId="c8694f89-bba4-4576-b0a8-456619ca5a8c" providerId="ADAL" clId="{80F6E880-6B18-A04C-AFC0-7C261801A904}" dt="2022-11-08T08:51:58.241" v="1598" actId="1076"/>
          <ac:spMkLst>
            <pc:docMk/>
            <pc:sldMk cId="3840907075" sldId="271"/>
            <ac:spMk id="84" creationId="{00000000-0000-0000-0000-000000000000}"/>
          </ac:spMkLst>
        </pc:spChg>
      </pc:sldChg>
      <pc:sldChg chg="addSp delSp modSp add mod ord">
        <pc:chgData name="Riccardo Berta" userId="c8694f89-bba4-4576-b0a8-456619ca5a8c" providerId="ADAL" clId="{80F6E880-6B18-A04C-AFC0-7C261801A904}" dt="2022-11-07T07:17:44.640" v="804" actId="20577"/>
        <pc:sldMkLst>
          <pc:docMk/>
          <pc:sldMk cId="3791912446" sldId="272"/>
        </pc:sldMkLst>
        <pc:spChg chg="mod">
          <ac:chgData name="Riccardo Berta" userId="c8694f89-bba4-4576-b0a8-456619ca5a8c" providerId="ADAL" clId="{80F6E880-6B18-A04C-AFC0-7C261801A904}" dt="2022-11-07T07:04:25.924" v="522" actId="313"/>
          <ac:spMkLst>
            <pc:docMk/>
            <pc:sldMk cId="3791912446" sldId="272"/>
            <ac:spMk id="83" creationId="{00000000-0000-0000-0000-000000000000}"/>
          </ac:spMkLst>
        </pc:spChg>
        <pc:spChg chg="mod">
          <ac:chgData name="Riccardo Berta" userId="c8694f89-bba4-4576-b0a8-456619ca5a8c" providerId="ADAL" clId="{80F6E880-6B18-A04C-AFC0-7C261801A904}" dt="2022-11-07T07:17:44.640" v="804" actId="20577"/>
          <ac:spMkLst>
            <pc:docMk/>
            <pc:sldMk cId="3791912446" sldId="272"/>
            <ac:spMk id="84" creationId="{00000000-0000-0000-0000-000000000000}"/>
          </ac:spMkLst>
        </pc:spChg>
        <pc:picChg chg="add mod">
          <ac:chgData name="Riccardo Berta" userId="c8694f89-bba4-4576-b0a8-456619ca5a8c" providerId="ADAL" clId="{80F6E880-6B18-A04C-AFC0-7C261801A904}" dt="2022-11-07T06:59:31.298" v="465" actId="1076"/>
          <ac:picMkLst>
            <pc:docMk/>
            <pc:sldMk cId="3791912446" sldId="272"/>
            <ac:picMk id="3" creationId="{466B1340-2784-EFA1-4625-73CB8D368F35}"/>
          </ac:picMkLst>
        </pc:picChg>
        <pc:picChg chg="add del mod">
          <ac:chgData name="Riccardo Berta" userId="c8694f89-bba4-4576-b0a8-456619ca5a8c" providerId="ADAL" clId="{80F6E880-6B18-A04C-AFC0-7C261801A904}" dt="2022-11-07T07:05:54.847" v="556" actId="478"/>
          <ac:picMkLst>
            <pc:docMk/>
            <pc:sldMk cId="3791912446" sldId="272"/>
            <ac:picMk id="5" creationId="{96DCD402-891D-3F66-34A1-46DFB85BA2F8}"/>
          </ac:picMkLst>
        </pc:picChg>
      </pc:sldChg>
      <pc:sldChg chg="addSp modSp add mod">
        <pc:chgData name="Riccardo Berta" userId="c8694f89-bba4-4576-b0a8-456619ca5a8c" providerId="ADAL" clId="{80F6E880-6B18-A04C-AFC0-7C261801A904}" dt="2022-11-07T13:36:31.855" v="1227" actId="1035"/>
        <pc:sldMkLst>
          <pc:docMk/>
          <pc:sldMk cId="80569211" sldId="273"/>
        </pc:sldMkLst>
        <pc:spChg chg="mod">
          <ac:chgData name="Riccardo Berta" userId="c8694f89-bba4-4576-b0a8-456619ca5a8c" providerId="ADAL" clId="{80F6E880-6B18-A04C-AFC0-7C261801A904}" dt="2022-11-07T07:18:15.205" v="820" actId="20577"/>
          <ac:spMkLst>
            <pc:docMk/>
            <pc:sldMk cId="80569211" sldId="273"/>
            <ac:spMk id="83" creationId="{00000000-0000-0000-0000-000000000000}"/>
          </ac:spMkLst>
        </pc:spChg>
        <pc:spChg chg="mod">
          <ac:chgData name="Riccardo Berta" userId="c8694f89-bba4-4576-b0a8-456619ca5a8c" providerId="ADAL" clId="{80F6E880-6B18-A04C-AFC0-7C261801A904}" dt="2022-11-07T13:36:26.290" v="1215" actId="20577"/>
          <ac:spMkLst>
            <pc:docMk/>
            <pc:sldMk cId="80569211" sldId="273"/>
            <ac:spMk id="84" creationId="{00000000-0000-0000-0000-000000000000}"/>
          </ac:spMkLst>
        </pc:spChg>
        <pc:picChg chg="add mod">
          <ac:chgData name="Riccardo Berta" userId="c8694f89-bba4-4576-b0a8-456619ca5a8c" providerId="ADAL" clId="{80F6E880-6B18-A04C-AFC0-7C261801A904}" dt="2022-11-07T13:36:31.855" v="1227" actId="1035"/>
          <ac:picMkLst>
            <pc:docMk/>
            <pc:sldMk cId="80569211" sldId="273"/>
            <ac:picMk id="2" creationId="{DCC6CAAD-0559-8398-98AA-0E6212EA80FC}"/>
          </ac:picMkLst>
        </pc:picChg>
      </pc:sldChg>
      <pc:sldChg chg="addSp modSp add mod">
        <pc:chgData name="Riccardo Berta" userId="c8694f89-bba4-4576-b0a8-456619ca5a8c" providerId="ADAL" clId="{80F6E880-6B18-A04C-AFC0-7C261801A904}" dt="2022-11-07T07:16:45.002" v="791" actId="20577"/>
        <pc:sldMkLst>
          <pc:docMk/>
          <pc:sldMk cId="411550242" sldId="274"/>
        </pc:sldMkLst>
        <pc:spChg chg="mod">
          <ac:chgData name="Riccardo Berta" userId="c8694f89-bba4-4576-b0a8-456619ca5a8c" providerId="ADAL" clId="{80F6E880-6B18-A04C-AFC0-7C261801A904}" dt="2022-11-07T07:16:45.002" v="791" actId="20577"/>
          <ac:spMkLst>
            <pc:docMk/>
            <pc:sldMk cId="411550242" sldId="274"/>
            <ac:spMk id="83" creationId="{00000000-0000-0000-0000-000000000000}"/>
          </ac:spMkLst>
        </pc:spChg>
        <pc:spChg chg="mod">
          <ac:chgData name="Riccardo Berta" userId="c8694f89-bba4-4576-b0a8-456619ca5a8c" providerId="ADAL" clId="{80F6E880-6B18-A04C-AFC0-7C261801A904}" dt="2022-11-07T07:16:12.859" v="785" actId="20577"/>
          <ac:spMkLst>
            <pc:docMk/>
            <pc:sldMk cId="411550242" sldId="274"/>
            <ac:spMk id="84" creationId="{00000000-0000-0000-0000-000000000000}"/>
          </ac:spMkLst>
        </pc:spChg>
        <pc:picChg chg="add mod">
          <ac:chgData name="Riccardo Berta" userId="c8694f89-bba4-4576-b0a8-456619ca5a8c" providerId="ADAL" clId="{80F6E880-6B18-A04C-AFC0-7C261801A904}" dt="2022-11-07T07:16:39.276" v="787" actId="1076"/>
          <ac:picMkLst>
            <pc:docMk/>
            <pc:sldMk cId="411550242" sldId="274"/>
            <ac:picMk id="3" creationId="{30EC4DDD-F5AC-A253-9088-288CB536E14A}"/>
          </ac:picMkLst>
        </pc:picChg>
      </pc:sldChg>
      <pc:sldChg chg="addSp delSp modSp add mod">
        <pc:chgData name="Riccardo Berta" userId="c8694f89-bba4-4576-b0a8-456619ca5a8c" providerId="ADAL" clId="{80F6E880-6B18-A04C-AFC0-7C261801A904}" dt="2022-11-07T13:21:44.410" v="1081" actId="1037"/>
        <pc:sldMkLst>
          <pc:docMk/>
          <pc:sldMk cId="1497503087" sldId="275"/>
        </pc:sldMkLst>
        <pc:spChg chg="mod">
          <ac:chgData name="Riccardo Berta" userId="c8694f89-bba4-4576-b0a8-456619ca5a8c" providerId="ADAL" clId="{80F6E880-6B18-A04C-AFC0-7C261801A904}" dt="2022-11-07T07:16:53.860" v="794" actId="20577"/>
          <ac:spMkLst>
            <pc:docMk/>
            <pc:sldMk cId="1497503087" sldId="275"/>
            <ac:spMk id="83" creationId="{00000000-0000-0000-0000-000000000000}"/>
          </ac:spMkLst>
        </pc:spChg>
        <pc:spChg chg="mod">
          <ac:chgData name="Riccardo Berta" userId="c8694f89-bba4-4576-b0a8-456619ca5a8c" providerId="ADAL" clId="{80F6E880-6B18-A04C-AFC0-7C261801A904}" dt="2022-11-07T13:21:32.910" v="1077" actId="403"/>
          <ac:spMkLst>
            <pc:docMk/>
            <pc:sldMk cId="1497503087" sldId="275"/>
            <ac:spMk id="84" creationId="{00000000-0000-0000-0000-000000000000}"/>
          </ac:spMkLst>
        </pc:spChg>
        <pc:picChg chg="add del mod">
          <ac:chgData name="Riccardo Berta" userId="c8694f89-bba4-4576-b0a8-456619ca5a8c" providerId="ADAL" clId="{80F6E880-6B18-A04C-AFC0-7C261801A904}" dt="2022-11-07T13:21:44.410" v="1081" actId="1037"/>
          <ac:picMkLst>
            <pc:docMk/>
            <pc:sldMk cId="1497503087" sldId="275"/>
            <ac:picMk id="3" creationId="{4F36E7FA-7FDA-441A-FB01-56F921235354}"/>
          </ac:picMkLst>
        </pc:picChg>
        <pc:picChg chg="add del mod">
          <ac:chgData name="Riccardo Berta" userId="c8694f89-bba4-4576-b0a8-456619ca5a8c" providerId="ADAL" clId="{80F6E880-6B18-A04C-AFC0-7C261801A904}" dt="2022-11-07T13:14:43.240" v="923"/>
          <ac:picMkLst>
            <pc:docMk/>
            <pc:sldMk cId="1497503087" sldId="275"/>
            <ac:picMk id="5" creationId="{1AF8E800-F7F9-2A5C-5DC8-53A54EB15185}"/>
          </ac:picMkLst>
        </pc:picChg>
        <pc:picChg chg="add mod">
          <ac:chgData name="Riccardo Berta" userId="c8694f89-bba4-4576-b0a8-456619ca5a8c" providerId="ADAL" clId="{80F6E880-6B18-A04C-AFC0-7C261801A904}" dt="2022-11-07T13:21:44.410" v="1081" actId="1037"/>
          <ac:picMkLst>
            <pc:docMk/>
            <pc:sldMk cId="1497503087" sldId="275"/>
            <ac:picMk id="7" creationId="{8B0795EC-DA43-EC5C-EFC5-2544DB5854EC}"/>
          </ac:picMkLst>
        </pc:picChg>
      </pc:sldChg>
      <pc:sldChg chg="addSp delSp modSp add mod">
        <pc:chgData name="Riccardo Berta" userId="c8694f89-bba4-4576-b0a8-456619ca5a8c" providerId="ADAL" clId="{80F6E880-6B18-A04C-AFC0-7C261801A904}" dt="2022-11-07T13:21:16.745" v="1073" actId="1038"/>
        <pc:sldMkLst>
          <pc:docMk/>
          <pc:sldMk cId="189339524" sldId="276"/>
        </pc:sldMkLst>
        <pc:spChg chg="add del mod">
          <ac:chgData name="Riccardo Berta" userId="c8694f89-bba4-4576-b0a8-456619ca5a8c" providerId="ADAL" clId="{80F6E880-6B18-A04C-AFC0-7C261801A904}" dt="2022-11-07T13:19:01.292" v="972" actId="767"/>
          <ac:spMkLst>
            <pc:docMk/>
            <pc:sldMk cId="189339524" sldId="276"/>
            <ac:spMk id="4" creationId="{128674F4-627D-5212-BC9C-4D6510320220}"/>
          </ac:spMkLst>
        </pc:spChg>
        <pc:spChg chg="mod">
          <ac:chgData name="Riccardo Berta" userId="c8694f89-bba4-4576-b0a8-456619ca5a8c" providerId="ADAL" clId="{80F6E880-6B18-A04C-AFC0-7C261801A904}" dt="2022-11-07T13:18:01.068" v="966" actId="20577"/>
          <ac:spMkLst>
            <pc:docMk/>
            <pc:sldMk cId="189339524" sldId="276"/>
            <ac:spMk id="83" creationId="{00000000-0000-0000-0000-000000000000}"/>
          </ac:spMkLst>
        </pc:spChg>
        <pc:spChg chg="mod">
          <ac:chgData name="Riccardo Berta" userId="c8694f89-bba4-4576-b0a8-456619ca5a8c" providerId="ADAL" clId="{80F6E880-6B18-A04C-AFC0-7C261801A904}" dt="2022-11-07T13:21:05.434" v="1070" actId="20577"/>
          <ac:spMkLst>
            <pc:docMk/>
            <pc:sldMk cId="189339524" sldId="276"/>
            <ac:spMk id="84" creationId="{00000000-0000-0000-0000-000000000000}"/>
          </ac:spMkLst>
        </pc:spChg>
        <pc:picChg chg="add mod">
          <ac:chgData name="Riccardo Berta" userId="c8694f89-bba4-4576-b0a8-456619ca5a8c" providerId="ADAL" clId="{80F6E880-6B18-A04C-AFC0-7C261801A904}" dt="2022-11-07T13:21:16.745" v="1073" actId="1038"/>
          <ac:picMkLst>
            <pc:docMk/>
            <pc:sldMk cId="189339524" sldId="276"/>
            <ac:picMk id="3" creationId="{48A7D41D-F76F-69CC-4E65-FFA311770409}"/>
          </ac:picMkLst>
        </pc:picChg>
      </pc:sldChg>
      <pc:sldChg chg="addSp modSp add mod">
        <pc:chgData name="Riccardo Berta" userId="c8694f89-bba4-4576-b0a8-456619ca5a8c" providerId="ADAL" clId="{80F6E880-6B18-A04C-AFC0-7C261801A904}" dt="2022-11-07T13:36:39.259" v="1228" actId="1076"/>
        <pc:sldMkLst>
          <pc:docMk/>
          <pc:sldMk cId="3867073266" sldId="277"/>
        </pc:sldMkLst>
        <pc:spChg chg="mod">
          <ac:chgData name="Riccardo Berta" userId="c8694f89-bba4-4576-b0a8-456619ca5a8c" providerId="ADAL" clId="{80F6E880-6B18-A04C-AFC0-7C261801A904}" dt="2022-11-07T13:23:08.976" v="1109" actId="20577"/>
          <ac:spMkLst>
            <pc:docMk/>
            <pc:sldMk cId="3867073266" sldId="277"/>
            <ac:spMk id="83" creationId="{00000000-0000-0000-0000-000000000000}"/>
          </ac:spMkLst>
        </pc:spChg>
        <pc:spChg chg="mod">
          <ac:chgData name="Riccardo Berta" userId="c8694f89-bba4-4576-b0a8-456619ca5a8c" providerId="ADAL" clId="{80F6E880-6B18-A04C-AFC0-7C261801A904}" dt="2022-11-07T13:33:30.982" v="1180"/>
          <ac:spMkLst>
            <pc:docMk/>
            <pc:sldMk cId="3867073266" sldId="277"/>
            <ac:spMk id="84" creationId="{00000000-0000-0000-0000-000000000000}"/>
          </ac:spMkLst>
        </pc:spChg>
        <pc:picChg chg="add mod">
          <ac:chgData name="Riccardo Berta" userId="c8694f89-bba4-4576-b0a8-456619ca5a8c" providerId="ADAL" clId="{80F6E880-6B18-A04C-AFC0-7C261801A904}" dt="2022-11-07T13:36:39.259" v="1228" actId="1076"/>
          <ac:picMkLst>
            <pc:docMk/>
            <pc:sldMk cId="3867073266" sldId="277"/>
            <ac:picMk id="3" creationId="{B24D9C62-9E1D-9F8D-F689-FC2C53DAD899}"/>
          </ac:picMkLst>
        </pc:picChg>
      </pc:sldChg>
      <pc:sldChg chg="addSp delSp modSp add mod">
        <pc:chgData name="Riccardo Berta" userId="c8694f89-bba4-4576-b0a8-456619ca5a8c" providerId="ADAL" clId="{80F6E880-6B18-A04C-AFC0-7C261801A904}" dt="2022-11-08T13:08:32.099" v="2838" actId="1038"/>
        <pc:sldMkLst>
          <pc:docMk/>
          <pc:sldMk cId="2178928758" sldId="278"/>
        </pc:sldMkLst>
        <pc:spChg chg="mod">
          <ac:chgData name="Riccardo Berta" userId="c8694f89-bba4-4576-b0a8-456619ca5a8c" providerId="ADAL" clId="{80F6E880-6B18-A04C-AFC0-7C261801A904}" dt="2022-11-08T11:37:40.970" v="2798" actId="20577"/>
          <ac:spMkLst>
            <pc:docMk/>
            <pc:sldMk cId="2178928758" sldId="278"/>
            <ac:spMk id="83" creationId="{00000000-0000-0000-0000-000000000000}"/>
          </ac:spMkLst>
        </pc:spChg>
        <pc:spChg chg="mod">
          <ac:chgData name="Riccardo Berta" userId="c8694f89-bba4-4576-b0a8-456619ca5a8c" providerId="ADAL" clId="{80F6E880-6B18-A04C-AFC0-7C261801A904}" dt="2022-11-08T13:04:36.077" v="2826" actId="20577"/>
          <ac:spMkLst>
            <pc:docMk/>
            <pc:sldMk cId="2178928758" sldId="278"/>
            <ac:spMk id="84" creationId="{00000000-0000-0000-0000-000000000000}"/>
          </ac:spMkLst>
        </pc:spChg>
        <pc:picChg chg="add del mod">
          <ac:chgData name="Riccardo Berta" userId="c8694f89-bba4-4576-b0a8-456619ca5a8c" providerId="ADAL" clId="{80F6E880-6B18-A04C-AFC0-7C261801A904}" dt="2022-11-08T13:05:10.996" v="2828" actId="478"/>
          <ac:picMkLst>
            <pc:docMk/>
            <pc:sldMk cId="2178928758" sldId="278"/>
            <ac:picMk id="3" creationId="{AEA6BC5A-EC7D-B52F-0AE5-E2E047F7B3CA}"/>
          </ac:picMkLst>
        </pc:picChg>
        <pc:picChg chg="add mod">
          <ac:chgData name="Riccardo Berta" userId="c8694f89-bba4-4576-b0a8-456619ca5a8c" providerId="ADAL" clId="{80F6E880-6B18-A04C-AFC0-7C261801A904}" dt="2022-11-08T13:08:32.099" v="2838" actId="1038"/>
          <ac:picMkLst>
            <pc:docMk/>
            <pc:sldMk cId="2178928758" sldId="278"/>
            <ac:picMk id="5" creationId="{639CDC13-4388-7D37-CC26-05B942819027}"/>
          </ac:picMkLst>
        </pc:picChg>
      </pc:sldChg>
      <pc:sldChg chg="addSp modSp add mod ord">
        <pc:chgData name="Riccardo Berta" userId="c8694f89-bba4-4576-b0a8-456619ca5a8c" providerId="ADAL" clId="{80F6E880-6B18-A04C-AFC0-7C261801A904}" dt="2022-11-08T11:35:56.696" v="2788" actId="1076"/>
        <pc:sldMkLst>
          <pc:docMk/>
          <pc:sldMk cId="2509645545" sldId="279"/>
        </pc:sldMkLst>
        <pc:spChg chg="mod">
          <ac:chgData name="Riccardo Berta" userId="c8694f89-bba4-4576-b0a8-456619ca5a8c" providerId="ADAL" clId="{80F6E880-6B18-A04C-AFC0-7C261801A904}" dt="2022-11-08T11:33:26.712" v="2765" actId="20577"/>
          <ac:spMkLst>
            <pc:docMk/>
            <pc:sldMk cId="2509645545" sldId="279"/>
            <ac:spMk id="83" creationId="{00000000-0000-0000-0000-000000000000}"/>
          </ac:spMkLst>
        </pc:spChg>
        <pc:spChg chg="mod">
          <ac:chgData name="Riccardo Berta" userId="c8694f89-bba4-4576-b0a8-456619ca5a8c" providerId="ADAL" clId="{80F6E880-6B18-A04C-AFC0-7C261801A904}" dt="2022-11-08T11:34:06.148" v="2786" actId="20577"/>
          <ac:spMkLst>
            <pc:docMk/>
            <pc:sldMk cId="2509645545" sldId="279"/>
            <ac:spMk id="84" creationId="{00000000-0000-0000-0000-000000000000}"/>
          </ac:spMkLst>
        </pc:spChg>
        <pc:picChg chg="add mod">
          <ac:chgData name="Riccardo Berta" userId="c8694f89-bba4-4576-b0a8-456619ca5a8c" providerId="ADAL" clId="{80F6E880-6B18-A04C-AFC0-7C261801A904}" dt="2022-11-08T11:35:56.696" v="2788" actId="1076"/>
          <ac:picMkLst>
            <pc:docMk/>
            <pc:sldMk cId="2509645545" sldId="279"/>
            <ac:picMk id="3" creationId="{97E1ABF5-025A-AC1A-6F2C-66566A1BE85F}"/>
          </ac:picMkLst>
        </pc:picChg>
      </pc:sldChg>
      <pc:sldChg chg="new del">
        <pc:chgData name="Riccardo Berta" userId="c8694f89-bba4-4576-b0a8-456619ca5a8c" providerId="ADAL" clId="{80F6E880-6B18-A04C-AFC0-7C261801A904}" dt="2022-11-07T13:12:55.302" v="901" actId="2696"/>
        <pc:sldMkLst>
          <pc:docMk/>
          <pc:sldMk cId="3057566652" sldId="279"/>
        </pc:sldMkLst>
      </pc:sldChg>
      <pc:sldChg chg="new del">
        <pc:chgData name="Riccardo Berta" userId="c8694f89-bba4-4576-b0a8-456619ca5a8c" providerId="ADAL" clId="{80F6E880-6B18-A04C-AFC0-7C261801A904}" dt="2022-11-07T13:12:55.762" v="902" actId="2696"/>
        <pc:sldMkLst>
          <pc:docMk/>
          <pc:sldMk cId="55856503" sldId="280"/>
        </pc:sldMkLst>
      </pc:sldChg>
      <pc:sldChg chg="addSp modSp add mod">
        <pc:chgData name="Riccardo Berta" userId="c8694f89-bba4-4576-b0a8-456619ca5a8c" providerId="ADAL" clId="{80F6E880-6B18-A04C-AFC0-7C261801A904}" dt="2022-11-08T13:14:10.401" v="3047" actId="14100"/>
        <pc:sldMkLst>
          <pc:docMk/>
          <pc:sldMk cId="1073505695" sldId="280"/>
        </pc:sldMkLst>
        <pc:spChg chg="mod">
          <ac:chgData name="Riccardo Berta" userId="c8694f89-bba4-4576-b0a8-456619ca5a8c" providerId="ADAL" clId="{80F6E880-6B18-A04C-AFC0-7C261801A904}" dt="2022-11-08T13:12:36.677" v="2926" actId="20577"/>
          <ac:spMkLst>
            <pc:docMk/>
            <pc:sldMk cId="1073505695" sldId="280"/>
            <ac:spMk id="83" creationId="{00000000-0000-0000-0000-000000000000}"/>
          </ac:spMkLst>
        </pc:spChg>
        <pc:spChg chg="mod">
          <ac:chgData name="Riccardo Berta" userId="c8694f89-bba4-4576-b0a8-456619ca5a8c" providerId="ADAL" clId="{80F6E880-6B18-A04C-AFC0-7C261801A904}" dt="2022-11-08T13:14:10.401" v="3047" actId="14100"/>
          <ac:spMkLst>
            <pc:docMk/>
            <pc:sldMk cId="1073505695" sldId="280"/>
            <ac:spMk id="84" creationId="{00000000-0000-0000-0000-000000000000}"/>
          </ac:spMkLst>
        </pc:spChg>
        <pc:picChg chg="add mod">
          <ac:chgData name="Riccardo Berta" userId="c8694f89-bba4-4576-b0a8-456619ca5a8c" providerId="ADAL" clId="{80F6E880-6B18-A04C-AFC0-7C261801A904}" dt="2022-11-08T13:13:46.037" v="3031" actId="14100"/>
          <ac:picMkLst>
            <pc:docMk/>
            <pc:sldMk cId="1073505695" sldId="280"/>
            <ac:picMk id="3" creationId="{FA939A29-95AA-C12B-A415-81D0BA373123}"/>
          </ac:picMkLst>
        </pc:picChg>
        <pc:picChg chg="add mod">
          <ac:chgData name="Riccardo Berta" userId="c8694f89-bba4-4576-b0a8-456619ca5a8c" providerId="ADAL" clId="{80F6E880-6B18-A04C-AFC0-7C261801A904}" dt="2022-11-08T13:13:51.016" v="3033" actId="1076"/>
          <ac:picMkLst>
            <pc:docMk/>
            <pc:sldMk cId="1073505695" sldId="280"/>
            <ac:picMk id="5" creationId="{05C16011-9F8D-F647-EAC6-509C6AA49CC3}"/>
          </ac:picMkLst>
        </pc:picChg>
      </pc:sldChg>
      <pc:sldChg chg="modSp add del mod">
        <pc:chgData name="Riccardo Berta" userId="c8694f89-bba4-4576-b0a8-456619ca5a8c" providerId="ADAL" clId="{80F6E880-6B18-A04C-AFC0-7C261801A904}" dt="2022-11-08T13:14:12.762" v="3048" actId="2696"/>
        <pc:sldMkLst>
          <pc:docMk/>
          <pc:sldMk cId="3142141447" sldId="281"/>
        </pc:sldMkLst>
        <pc:spChg chg="mod">
          <ac:chgData name="Riccardo Berta" userId="c8694f89-bba4-4576-b0a8-456619ca5a8c" providerId="ADAL" clId="{80F6E880-6B18-A04C-AFC0-7C261801A904}" dt="2022-11-08T13:12:44.483" v="2929" actId="20577"/>
          <ac:spMkLst>
            <pc:docMk/>
            <pc:sldMk cId="3142141447" sldId="281"/>
            <ac:spMk id="83" creationId="{00000000-0000-0000-0000-000000000000}"/>
          </ac:spMkLst>
        </pc:spChg>
        <pc:spChg chg="mod">
          <ac:chgData name="Riccardo Berta" userId="c8694f89-bba4-4576-b0a8-456619ca5a8c" providerId="ADAL" clId="{80F6E880-6B18-A04C-AFC0-7C261801A904}" dt="2022-11-08T13:13:40.083" v="3030" actId="20577"/>
          <ac:spMkLst>
            <pc:docMk/>
            <pc:sldMk cId="3142141447" sldId="281"/>
            <ac:spMk id="84" creationId="{00000000-0000-0000-0000-000000000000}"/>
          </ac:spMkLst>
        </pc:spChg>
      </pc:sldChg>
      <pc:sldChg chg="new del">
        <pc:chgData name="Riccardo Berta" userId="c8694f89-bba4-4576-b0a8-456619ca5a8c" providerId="ADAL" clId="{80F6E880-6B18-A04C-AFC0-7C261801A904}" dt="2022-11-07T13:12:56.113" v="903" actId="2696"/>
        <pc:sldMkLst>
          <pc:docMk/>
          <pc:sldMk cId="3406097516" sldId="281"/>
        </pc:sldMkLst>
      </pc:sldChg>
      <pc:sldChg chg="add del">
        <pc:chgData name="Riccardo Berta" userId="c8694f89-bba4-4576-b0a8-456619ca5a8c" providerId="ADAL" clId="{80F6E880-6B18-A04C-AFC0-7C261801A904}" dt="2022-11-08T13:14:13.351" v="3049" actId="2696"/>
        <pc:sldMkLst>
          <pc:docMk/>
          <pc:sldMk cId="1823650288" sldId="282"/>
        </pc:sldMkLst>
      </pc:sldChg>
      <pc:sldChg chg="new del">
        <pc:chgData name="Riccardo Berta" userId="c8694f89-bba4-4576-b0a8-456619ca5a8c" providerId="ADAL" clId="{80F6E880-6B18-A04C-AFC0-7C261801A904}" dt="2022-11-07T13:12:56.409" v="904" actId="2696"/>
        <pc:sldMkLst>
          <pc:docMk/>
          <pc:sldMk cId="3190019216" sldId="282"/>
        </pc:sldMkLst>
      </pc:sldChg>
      <pc:sldChg chg="new del">
        <pc:chgData name="Riccardo Berta" userId="c8694f89-bba4-4576-b0a8-456619ca5a8c" providerId="ADAL" clId="{80F6E880-6B18-A04C-AFC0-7C261801A904}" dt="2022-11-07T13:12:56.655" v="905" actId="2696"/>
        <pc:sldMkLst>
          <pc:docMk/>
          <pc:sldMk cId="1664264173" sldId="283"/>
        </pc:sldMkLst>
      </pc:sldChg>
      <pc:sldChg chg="add del">
        <pc:chgData name="Riccardo Berta" userId="c8694f89-bba4-4576-b0a8-456619ca5a8c" providerId="ADAL" clId="{80F6E880-6B18-A04C-AFC0-7C261801A904}" dt="2022-11-08T13:14:14.871" v="3050" actId="2696"/>
        <pc:sldMkLst>
          <pc:docMk/>
          <pc:sldMk cId="3669811619" sldId="283"/>
        </pc:sldMkLst>
      </pc:sldChg>
      <pc:sldChg chg="modSp add mod">
        <pc:chgData name="Riccardo Berta" userId="c8694f89-bba4-4576-b0a8-456619ca5a8c" providerId="ADAL" clId="{80F6E880-6B18-A04C-AFC0-7C261801A904}" dt="2022-11-08T08:54:56.464" v="1684" actId="21"/>
        <pc:sldMkLst>
          <pc:docMk/>
          <pc:sldMk cId="3158693030" sldId="284"/>
        </pc:sldMkLst>
        <pc:spChg chg="mod">
          <ac:chgData name="Riccardo Berta" userId="c8694f89-bba4-4576-b0a8-456619ca5a8c" providerId="ADAL" clId="{80F6E880-6B18-A04C-AFC0-7C261801A904}" dt="2022-11-08T08:51:21.996" v="1589" actId="20577"/>
          <ac:spMkLst>
            <pc:docMk/>
            <pc:sldMk cId="3158693030" sldId="284"/>
            <ac:spMk id="83" creationId="{00000000-0000-0000-0000-000000000000}"/>
          </ac:spMkLst>
        </pc:spChg>
        <pc:spChg chg="mod">
          <ac:chgData name="Riccardo Berta" userId="c8694f89-bba4-4576-b0a8-456619ca5a8c" providerId="ADAL" clId="{80F6E880-6B18-A04C-AFC0-7C261801A904}" dt="2022-11-08T08:54:56.464" v="1684" actId="21"/>
          <ac:spMkLst>
            <pc:docMk/>
            <pc:sldMk cId="3158693030" sldId="284"/>
            <ac:spMk id="84" creationId="{00000000-0000-0000-0000-000000000000}"/>
          </ac:spMkLst>
        </pc:spChg>
      </pc:sldChg>
      <pc:sldChg chg="new del">
        <pc:chgData name="Riccardo Berta" userId="c8694f89-bba4-4576-b0a8-456619ca5a8c" providerId="ADAL" clId="{80F6E880-6B18-A04C-AFC0-7C261801A904}" dt="2022-11-07T13:12:56.914" v="906" actId="2696"/>
        <pc:sldMkLst>
          <pc:docMk/>
          <pc:sldMk cId="3362312584" sldId="284"/>
        </pc:sldMkLst>
      </pc:sldChg>
      <pc:sldChg chg="new del">
        <pc:chgData name="Riccardo Berta" userId="c8694f89-bba4-4576-b0a8-456619ca5a8c" providerId="ADAL" clId="{80F6E880-6B18-A04C-AFC0-7C261801A904}" dt="2022-11-07T13:12:57.245" v="907" actId="2696"/>
        <pc:sldMkLst>
          <pc:docMk/>
          <pc:sldMk cId="1856807698" sldId="285"/>
        </pc:sldMkLst>
      </pc:sldChg>
      <pc:sldChg chg="modSp add mod">
        <pc:chgData name="Riccardo Berta" userId="c8694f89-bba4-4576-b0a8-456619ca5a8c" providerId="ADAL" clId="{80F6E880-6B18-A04C-AFC0-7C261801A904}" dt="2022-11-08T08:57:04.527" v="1737" actId="20577"/>
        <pc:sldMkLst>
          <pc:docMk/>
          <pc:sldMk cId="2315955737" sldId="285"/>
        </pc:sldMkLst>
        <pc:spChg chg="mod">
          <ac:chgData name="Riccardo Berta" userId="c8694f89-bba4-4576-b0a8-456619ca5a8c" providerId="ADAL" clId="{80F6E880-6B18-A04C-AFC0-7C261801A904}" dt="2022-11-08T08:55:11.191" v="1688" actId="20577"/>
          <ac:spMkLst>
            <pc:docMk/>
            <pc:sldMk cId="2315955737" sldId="285"/>
            <ac:spMk id="83" creationId="{00000000-0000-0000-0000-000000000000}"/>
          </ac:spMkLst>
        </pc:spChg>
        <pc:spChg chg="mod">
          <ac:chgData name="Riccardo Berta" userId="c8694f89-bba4-4576-b0a8-456619ca5a8c" providerId="ADAL" clId="{80F6E880-6B18-A04C-AFC0-7C261801A904}" dt="2022-11-08T08:57:04.527" v="1737" actId="20577"/>
          <ac:spMkLst>
            <pc:docMk/>
            <pc:sldMk cId="2315955737" sldId="285"/>
            <ac:spMk id="84" creationId="{00000000-0000-0000-0000-000000000000}"/>
          </ac:spMkLst>
        </pc:spChg>
      </pc:sldChg>
      <pc:sldChg chg="new del">
        <pc:chgData name="Riccardo Berta" userId="c8694f89-bba4-4576-b0a8-456619ca5a8c" providerId="ADAL" clId="{80F6E880-6B18-A04C-AFC0-7C261801A904}" dt="2022-11-07T13:12:57.923" v="908" actId="2696"/>
        <pc:sldMkLst>
          <pc:docMk/>
          <pc:sldMk cId="204211360" sldId="286"/>
        </pc:sldMkLst>
      </pc:sldChg>
      <pc:sldChg chg="addSp modSp add mod">
        <pc:chgData name="Riccardo Berta" userId="c8694f89-bba4-4576-b0a8-456619ca5a8c" providerId="ADAL" clId="{80F6E880-6B18-A04C-AFC0-7C261801A904}" dt="2022-11-08T09:28:50.620" v="2170" actId="108"/>
        <pc:sldMkLst>
          <pc:docMk/>
          <pc:sldMk cId="2279489737" sldId="286"/>
        </pc:sldMkLst>
        <pc:spChg chg="mod">
          <ac:chgData name="Riccardo Berta" userId="c8694f89-bba4-4576-b0a8-456619ca5a8c" providerId="ADAL" clId="{80F6E880-6B18-A04C-AFC0-7C261801A904}" dt="2022-11-08T09:00:55.647" v="1837" actId="20577"/>
          <ac:spMkLst>
            <pc:docMk/>
            <pc:sldMk cId="2279489737" sldId="286"/>
            <ac:spMk id="83" creationId="{00000000-0000-0000-0000-000000000000}"/>
          </ac:spMkLst>
        </pc:spChg>
        <pc:spChg chg="mod">
          <ac:chgData name="Riccardo Berta" userId="c8694f89-bba4-4576-b0a8-456619ca5a8c" providerId="ADAL" clId="{80F6E880-6B18-A04C-AFC0-7C261801A904}" dt="2022-11-08T09:28:50.620" v="2170" actId="108"/>
          <ac:spMkLst>
            <pc:docMk/>
            <pc:sldMk cId="2279489737" sldId="286"/>
            <ac:spMk id="84" creationId="{00000000-0000-0000-0000-000000000000}"/>
          </ac:spMkLst>
        </pc:spChg>
        <pc:picChg chg="add mod">
          <ac:chgData name="Riccardo Berta" userId="c8694f89-bba4-4576-b0a8-456619ca5a8c" providerId="ADAL" clId="{80F6E880-6B18-A04C-AFC0-7C261801A904}" dt="2022-11-08T09:00:52.400" v="1833" actId="1076"/>
          <ac:picMkLst>
            <pc:docMk/>
            <pc:sldMk cId="2279489737" sldId="286"/>
            <ac:picMk id="3" creationId="{9E29E584-3980-6C4A-D025-DBC1AC8DFD41}"/>
          </ac:picMkLst>
        </pc:picChg>
      </pc:sldChg>
      <pc:sldChg chg="new del">
        <pc:chgData name="Riccardo Berta" userId="c8694f89-bba4-4576-b0a8-456619ca5a8c" providerId="ADAL" clId="{80F6E880-6B18-A04C-AFC0-7C261801A904}" dt="2022-11-07T13:12:58.266" v="909" actId="2696"/>
        <pc:sldMkLst>
          <pc:docMk/>
          <pc:sldMk cId="733547696" sldId="287"/>
        </pc:sldMkLst>
      </pc:sldChg>
      <pc:sldChg chg="addSp delSp modSp add mod">
        <pc:chgData name="Riccardo Berta" userId="c8694f89-bba4-4576-b0a8-456619ca5a8c" providerId="ADAL" clId="{80F6E880-6B18-A04C-AFC0-7C261801A904}" dt="2022-11-08T09:34:08.214" v="2178" actId="1076"/>
        <pc:sldMkLst>
          <pc:docMk/>
          <pc:sldMk cId="4193766810" sldId="287"/>
        </pc:sldMkLst>
        <pc:spChg chg="add del mod">
          <ac:chgData name="Riccardo Berta" userId="c8694f89-bba4-4576-b0a8-456619ca5a8c" providerId="ADAL" clId="{80F6E880-6B18-A04C-AFC0-7C261801A904}" dt="2022-11-08T09:34:01.821" v="2175" actId="478"/>
          <ac:spMkLst>
            <pc:docMk/>
            <pc:sldMk cId="4193766810" sldId="287"/>
            <ac:spMk id="5" creationId="{096EDD2A-1C7C-7A16-FFAC-437B003A7509}"/>
          </ac:spMkLst>
        </pc:spChg>
        <pc:spChg chg="mod">
          <ac:chgData name="Riccardo Berta" userId="c8694f89-bba4-4576-b0a8-456619ca5a8c" providerId="ADAL" clId="{80F6E880-6B18-A04C-AFC0-7C261801A904}" dt="2022-11-08T09:01:38.892" v="1850" actId="20577"/>
          <ac:spMkLst>
            <pc:docMk/>
            <pc:sldMk cId="4193766810" sldId="287"/>
            <ac:spMk id="83" creationId="{00000000-0000-0000-0000-000000000000}"/>
          </ac:spMkLst>
        </pc:spChg>
        <pc:spChg chg="del">
          <ac:chgData name="Riccardo Berta" userId="c8694f89-bba4-4576-b0a8-456619ca5a8c" providerId="ADAL" clId="{80F6E880-6B18-A04C-AFC0-7C261801A904}" dt="2022-11-08T09:33:59.048" v="2174" actId="478"/>
          <ac:spMkLst>
            <pc:docMk/>
            <pc:sldMk cId="4193766810" sldId="287"/>
            <ac:spMk id="84" creationId="{00000000-0000-0000-0000-000000000000}"/>
          </ac:spMkLst>
        </pc:spChg>
        <pc:picChg chg="add mod">
          <ac:chgData name="Riccardo Berta" userId="c8694f89-bba4-4576-b0a8-456619ca5a8c" providerId="ADAL" clId="{80F6E880-6B18-A04C-AFC0-7C261801A904}" dt="2022-11-08T09:34:08.214" v="2178" actId="1076"/>
          <ac:picMkLst>
            <pc:docMk/>
            <pc:sldMk cId="4193766810" sldId="287"/>
            <ac:picMk id="3" creationId="{CEBEE24E-7A8A-DAB3-53B8-DED06882E63A}"/>
          </ac:picMkLst>
        </pc:picChg>
      </pc:sldChg>
      <pc:sldChg chg="new del">
        <pc:chgData name="Riccardo Berta" userId="c8694f89-bba4-4576-b0a8-456619ca5a8c" providerId="ADAL" clId="{80F6E880-6B18-A04C-AFC0-7C261801A904}" dt="2022-11-07T13:12:58.591" v="910" actId="2696"/>
        <pc:sldMkLst>
          <pc:docMk/>
          <pc:sldMk cId="157096826" sldId="288"/>
        </pc:sldMkLst>
      </pc:sldChg>
      <pc:sldChg chg="addSp delSp modSp add mod">
        <pc:chgData name="Riccardo Berta" userId="c8694f89-bba4-4576-b0a8-456619ca5a8c" providerId="ADAL" clId="{80F6E880-6B18-A04C-AFC0-7C261801A904}" dt="2022-11-08T11:33:06.848" v="2759" actId="1035"/>
        <pc:sldMkLst>
          <pc:docMk/>
          <pc:sldMk cId="3981929228" sldId="288"/>
        </pc:sldMkLst>
        <pc:spChg chg="mod">
          <ac:chgData name="Riccardo Berta" userId="c8694f89-bba4-4576-b0a8-456619ca5a8c" providerId="ADAL" clId="{80F6E880-6B18-A04C-AFC0-7C261801A904}" dt="2022-11-08T09:52:38.166" v="2256" actId="20577"/>
          <ac:spMkLst>
            <pc:docMk/>
            <pc:sldMk cId="3981929228" sldId="288"/>
            <ac:spMk id="83" creationId="{00000000-0000-0000-0000-000000000000}"/>
          </ac:spMkLst>
        </pc:spChg>
        <pc:spChg chg="mod">
          <ac:chgData name="Riccardo Berta" userId="c8694f89-bba4-4576-b0a8-456619ca5a8c" providerId="ADAL" clId="{80F6E880-6B18-A04C-AFC0-7C261801A904}" dt="2022-11-08T11:33:06.848" v="2759" actId="1035"/>
          <ac:spMkLst>
            <pc:docMk/>
            <pc:sldMk cId="3981929228" sldId="288"/>
            <ac:spMk id="84" creationId="{00000000-0000-0000-0000-000000000000}"/>
          </ac:spMkLst>
        </pc:spChg>
        <pc:grpChg chg="add mod">
          <ac:chgData name="Riccardo Berta" userId="c8694f89-bba4-4576-b0a8-456619ca5a8c" providerId="ADAL" clId="{80F6E880-6B18-A04C-AFC0-7C261801A904}" dt="2022-11-08T09:57:00.588" v="2339" actId="1076"/>
          <ac:grpSpMkLst>
            <pc:docMk/>
            <pc:sldMk cId="3981929228" sldId="288"/>
            <ac:grpSpMk id="8" creationId="{0A8169F3-360D-1D8A-562C-7992B396C7CA}"/>
          </ac:grpSpMkLst>
        </pc:grpChg>
        <pc:picChg chg="add del mod">
          <ac:chgData name="Riccardo Berta" userId="c8694f89-bba4-4576-b0a8-456619ca5a8c" providerId="ADAL" clId="{80F6E880-6B18-A04C-AFC0-7C261801A904}" dt="2022-11-08T09:53:28.846" v="2259" actId="478"/>
          <ac:picMkLst>
            <pc:docMk/>
            <pc:sldMk cId="3981929228" sldId="288"/>
            <ac:picMk id="3" creationId="{34D7DF99-E4C9-B7ED-1228-969662A334D0}"/>
          </ac:picMkLst>
        </pc:picChg>
        <pc:picChg chg="add mod">
          <ac:chgData name="Riccardo Berta" userId="c8694f89-bba4-4576-b0a8-456619ca5a8c" providerId="ADAL" clId="{80F6E880-6B18-A04C-AFC0-7C261801A904}" dt="2022-11-08T09:54:15.596" v="2266" actId="164"/>
          <ac:picMkLst>
            <pc:docMk/>
            <pc:sldMk cId="3981929228" sldId="288"/>
            <ac:picMk id="5" creationId="{BD787726-913A-F743-4D25-3CA7A203F306}"/>
          </ac:picMkLst>
        </pc:picChg>
        <pc:picChg chg="add mod">
          <ac:chgData name="Riccardo Berta" userId="c8694f89-bba4-4576-b0a8-456619ca5a8c" providerId="ADAL" clId="{80F6E880-6B18-A04C-AFC0-7C261801A904}" dt="2022-11-08T09:54:15.596" v="2266" actId="164"/>
          <ac:picMkLst>
            <pc:docMk/>
            <pc:sldMk cId="3981929228" sldId="288"/>
            <ac:picMk id="7" creationId="{F94800CC-10EF-9754-5ED3-5E258388614F}"/>
          </ac:picMkLst>
        </pc:picChg>
      </pc:sldChg>
      <pc:sldChg chg="new del">
        <pc:chgData name="Riccardo Berta" userId="c8694f89-bba4-4576-b0a8-456619ca5a8c" providerId="ADAL" clId="{80F6E880-6B18-A04C-AFC0-7C261801A904}" dt="2022-11-07T13:12:58.979" v="911" actId="2696"/>
        <pc:sldMkLst>
          <pc:docMk/>
          <pc:sldMk cId="1980966413" sldId="289"/>
        </pc:sldMkLst>
      </pc:sldChg>
      <pc:sldChg chg="addSp modSp add mod">
        <pc:chgData name="Riccardo Berta" userId="c8694f89-bba4-4576-b0a8-456619ca5a8c" providerId="ADAL" clId="{80F6E880-6B18-A04C-AFC0-7C261801A904}" dt="2022-11-08T09:59:56.768" v="2361" actId="1038"/>
        <pc:sldMkLst>
          <pc:docMk/>
          <pc:sldMk cId="4281954021" sldId="289"/>
        </pc:sldMkLst>
        <pc:spChg chg="mod">
          <ac:chgData name="Riccardo Berta" userId="c8694f89-bba4-4576-b0a8-456619ca5a8c" providerId="ADAL" clId="{80F6E880-6B18-A04C-AFC0-7C261801A904}" dt="2022-11-08T09:57:21.665" v="2343" actId="20577"/>
          <ac:spMkLst>
            <pc:docMk/>
            <pc:sldMk cId="4281954021" sldId="289"/>
            <ac:spMk id="83" creationId="{00000000-0000-0000-0000-000000000000}"/>
          </ac:spMkLst>
        </pc:spChg>
        <pc:spChg chg="mod">
          <ac:chgData name="Riccardo Berta" userId="c8694f89-bba4-4576-b0a8-456619ca5a8c" providerId="ADAL" clId="{80F6E880-6B18-A04C-AFC0-7C261801A904}" dt="2022-11-08T09:58:59.454" v="2351" actId="1076"/>
          <ac:spMkLst>
            <pc:docMk/>
            <pc:sldMk cId="4281954021" sldId="289"/>
            <ac:spMk id="84" creationId="{00000000-0000-0000-0000-000000000000}"/>
          </ac:spMkLst>
        </pc:spChg>
        <pc:picChg chg="add mod">
          <ac:chgData name="Riccardo Berta" userId="c8694f89-bba4-4576-b0a8-456619ca5a8c" providerId="ADAL" clId="{80F6E880-6B18-A04C-AFC0-7C261801A904}" dt="2022-11-08T09:59:05.054" v="2352" actId="1076"/>
          <ac:picMkLst>
            <pc:docMk/>
            <pc:sldMk cId="4281954021" sldId="289"/>
            <ac:picMk id="3" creationId="{3C5726FB-7423-8B1C-3FAF-8F453DE21F6C}"/>
          </ac:picMkLst>
        </pc:picChg>
        <pc:picChg chg="add mod">
          <ac:chgData name="Riccardo Berta" userId="c8694f89-bba4-4576-b0a8-456619ca5a8c" providerId="ADAL" clId="{80F6E880-6B18-A04C-AFC0-7C261801A904}" dt="2022-11-08T09:59:56.768" v="2361" actId="1038"/>
          <ac:picMkLst>
            <pc:docMk/>
            <pc:sldMk cId="4281954021" sldId="289"/>
            <ac:picMk id="5" creationId="{41C72122-DABB-2CE3-3178-805E9C0287B8}"/>
          </ac:picMkLst>
        </pc:picChg>
      </pc:sldChg>
      <pc:sldChg chg="addSp delSp modSp add mod">
        <pc:chgData name="Riccardo Berta" userId="c8694f89-bba4-4576-b0a8-456619ca5a8c" providerId="ADAL" clId="{80F6E880-6B18-A04C-AFC0-7C261801A904}" dt="2022-11-08T11:33:17.209" v="2763" actId="20577"/>
        <pc:sldMkLst>
          <pc:docMk/>
          <pc:sldMk cId="342907949" sldId="290"/>
        </pc:sldMkLst>
        <pc:spChg chg="mod">
          <ac:chgData name="Riccardo Berta" userId="c8694f89-bba4-4576-b0a8-456619ca5a8c" providerId="ADAL" clId="{80F6E880-6B18-A04C-AFC0-7C261801A904}" dt="2022-11-08T11:33:17.209" v="2763" actId="20577"/>
          <ac:spMkLst>
            <pc:docMk/>
            <pc:sldMk cId="342907949" sldId="290"/>
            <ac:spMk id="83" creationId="{00000000-0000-0000-0000-000000000000}"/>
          </ac:spMkLst>
        </pc:spChg>
        <pc:spChg chg="mod">
          <ac:chgData name="Riccardo Berta" userId="c8694f89-bba4-4576-b0a8-456619ca5a8c" providerId="ADAL" clId="{80F6E880-6B18-A04C-AFC0-7C261801A904}" dt="2022-11-08T11:24:45.324" v="2667" actId="20577"/>
          <ac:spMkLst>
            <pc:docMk/>
            <pc:sldMk cId="342907949" sldId="290"/>
            <ac:spMk id="84" creationId="{00000000-0000-0000-0000-000000000000}"/>
          </ac:spMkLst>
        </pc:spChg>
        <pc:picChg chg="add del mod">
          <ac:chgData name="Riccardo Berta" userId="c8694f89-bba4-4576-b0a8-456619ca5a8c" providerId="ADAL" clId="{80F6E880-6B18-A04C-AFC0-7C261801A904}" dt="2022-11-08T11:11:13.172" v="2452" actId="478"/>
          <ac:picMkLst>
            <pc:docMk/>
            <pc:sldMk cId="342907949" sldId="290"/>
            <ac:picMk id="3" creationId="{2A648950-2B68-437D-D475-B845769EC08D}"/>
          </ac:picMkLst>
        </pc:picChg>
        <pc:picChg chg="add mod">
          <ac:chgData name="Riccardo Berta" userId="c8694f89-bba4-4576-b0a8-456619ca5a8c" providerId="ADAL" clId="{80F6E880-6B18-A04C-AFC0-7C261801A904}" dt="2022-11-08T11:24:07.377" v="2650" actId="1076"/>
          <ac:picMkLst>
            <pc:docMk/>
            <pc:sldMk cId="342907949" sldId="290"/>
            <ac:picMk id="5" creationId="{32FFBFA3-ECA1-D2F1-EE9D-3C8551F7748C}"/>
          </ac:picMkLst>
        </pc:picChg>
        <pc:picChg chg="add del">
          <ac:chgData name="Riccardo Berta" userId="c8694f89-bba4-4576-b0a8-456619ca5a8c" providerId="ADAL" clId="{80F6E880-6B18-A04C-AFC0-7C261801A904}" dt="2022-11-08T11:19:56.481" v="2581" actId="478"/>
          <ac:picMkLst>
            <pc:docMk/>
            <pc:sldMk cId="342907949" sldId="290"/>
            <ac:picMk id="6" creationId="{86D4BCD5-4430-BEBF-5768-783045643D7C}"/>
          </ac:picMkLst>
        </pc:picChg>
        <pc:picChg chg="add mod">
          <ac:chgData name="Riccardo Berta" userId="c8694f89-bba4-4576-b0a8-456619ca5a8c" providerId="ADAL" clId="{80F6E880-6B18-A04C-AFC0-7C261801A904}" dt="2022-11-08T11:24:18.444" v="2658" actId="1035"/>
          <ac:picMkLst>
            <pc:docMk/>
            <pc:sldMk cId="342907949" sldId="290"/>
            <ac:picMk id="8" creationId="{53040676-5816-1FFA-03D6-FB229693EF5D}"/>
          </ac:picMkLst>
        </pc:picChg>
        <pc:picChg chg="add mod">
          <ac:chgData name="Riccardo Berta" userId="c8694f89-bba4-4576-b0a8-456619ca5a8c" providerId="ADAL" clId="{80F6E880-6B18-A04C-AFC0-7C261801A904}" dt="2022-11-08T11:24:43.118" v="2665" actId="1035"/>
          <ac:picMkLst>
            <pc:docMk/>
            <pc:sldMk cId="342907949" sldId="290"/>
            <ac:picMk id="10" creationId="{755F6B99-3AC5-DEAE-A794-BD0CAE209319}"/>
          </ac:picMkLst>
        </pc:picChg>
      </pc:sldChg>
      <pc:sldChg chg="new del">
        <pc:chgData name="Riccardo Berta" userId="c8694f89-bba4-4576-b0a8-456619ca5a8c" providerId="ADAL" clId="{80F6E880-6B18-A04C-AFC0-7C261801A904}" dt="2022-11-07T13:12:59.393" v="912" actId="2696"/>
        <pc:sldMkLst>
          <pc:docMk/>
          <pc:sldMk cId="2563080473" sldId="290"/>
        </pc:sldMkLst>
      </pc:sldChg>
      <pc:sldChg chg="new del">
        <pc:chgData name="Riccardo Berta" userId="c8694f89-bba4-4576-b0a8-456619ca5a8c" providerId="ADAL" clId="{80F6E880-6B18-A04C-AFC0-7C261801A904}" dt="2022-11-07T13:13:00.755" v="913" actId="2696"/>
        <pc:sldMkLst>
          <pc:docMk/>
          <pc:sldMk cId="2365329101" sldId="291"/>
        </pc:sldMkLst>
      </pc:sldChg>
      <pc:sldChg chg="addSp delSp modSp add del mod">
        <pc:chgData name="Riccardo Berta" userId="c8694f89-bba4-4576-b0a8-456619ca5a8c" providerId="ADAL" clId="{80F6E880-6B18-A04C-AFC0-7C261801A904}" dt="2022-11-08T11:23:29.003" v="2638" actId="2696"/>
        <pc:sldMkLst>
          <pc:docMk/>
          <pc:sldMk cId="2968168629" sldId="291"/>
        </pc:sldMkLst>
        <pc:spChg chg="add del mod">
          <ac:chgData name="Riccardo Berta" userId="c8694f89-bba4-4576-b0a8-456619ca5a8c" providerId="ADAL" clId="{80F6E880-6B18-A04C-AFC0-7C261801A904}" dt="2022-11-08T11:20:53.418" v="2592" actId="478"/>
          <ac:spMkLst>
            <pc:docMk/>
            <pc:sldMk cId="2968168629" sldId="291"/>
            <ac:spMk id="5" creationId="{8874A803-3EF9-FDBA-D173-6AA5E253F92F}"/>
          </ac:spMkLst>
        </pc:spChg>
        <pc:spChg chg="mod">
          <ac:chgData name="Riccardo Berta" userId="c8694f89-bba4-4576-b0a8-456619ca5a8c" providerId="ADAL" clId="{80F6E880-6B18-A04C-AFC0-7C261801A904}" dt="2022-11-08T11:20:17.189" v="2586" actId="20577"/>
          <ac:spMkLst>
            <pc:docMk/>
            <pc:sldMk cId="2968168629" sldId="291"/>
            <ac:spMk id="83" creationId="{00000000-0000-0000-0000-000000000000}"/>
          </ac:spMkLst>
        </pc:spChg>
        <pc:spChg chg="del">
          <ac:chgData name="Riccardo Berta" userId="c8694f89-bba4-4576-b0a8-456619ca5a8c" providerId="ADAL" clId="{80F6E880-6B18-A04C-AFC0-7C261801A904}" dt="2022-11-08T11:20:48.334" v="2591" actId="478"/>
          <ac:spMkLst>
            <pc:docMk/>
            <pc:sldMk cId="2968168629" sldId="291"/>
            <ac:spMk id="84" creationId="{00000000-0000-0000-0000-000000000000}"/>
          </ac:spMkLst>
        </pc:spChg>
        <pc:picChg chg="add del mod">
          <ac:chgData name="Riccardo Berta" userId="c8694f89-bba4-4576-b0a8-456619ca5a8c" providerId="ADAL" clId="{80F6E880-6B18-A04C-AFC0-7C261801A904}" dt="2022-11-08T11:23:13.129" v="2634" actId="21"/>
          <ac:picMkLst>
            <pc:docMk/>
            <pc:sldMk cId="2968168629" sldId="291"/>
            <ac:picMk id="3" creationId="{B066B159-0917-5017-D8EA-958100249D59}"/>
          </ac:picMkLst>
        </pc:picChg>
      </pc:sldChg>
      <pc:sldChg chg="addSp modSp add mod">
        <pc:chgData name="Riccardo Berta" userId="c8694f89-bba4-4576-b0a8-456619ca5a8c" providerId="ADAL" clId="{80F6E880-6B18-A04C-AFC0-7C261801A904}" dt="2022-11-08T11:23:26.670" v="2637"/>
        <pc:sldMkLst>
          <pc:docMk/>
          <pc:sldMk cId="1120693371" sldId="292"/>
        </pc:sldMkLst>
        <pc:spChg chg="mod">
          <ac:chgData name="Riccardo Berta" userId="c8694f89-bba4-4576-b0a8-456619ca5a8c" providerId="ADAL" clId="{80F6E880-6B18-A04C-AFC0-7C261801A904}" dt="2022-11-08T11:23:26.670" v="2637"/>
          <ac:spMkLst>
            <pc:docMk/>
            <pc:sldMk cId="1120693371" sldId="292"/>
            <ac:spMk id="83" creationId="{00000000-0000-0000-0000-000000000000}"/>
          </ac:spMkLst>
        </pc:spChg>
        <pc:spChg chg="mod">
          <ac:chgData name="Riccardo Berta" userId="c8694f89-bba4-4576-b0a8-456619ca5a8c" providerId="ADAL" clId="{80F6E880-6B18-A04C-AFC0-7C261801A904}" dt="2022-11-08T11:23:04.570" v="2633" actId="20577"/>
          <ac:spMkLst>
            <pc:docMk/>
            <pc:sldMk cId="1120693371" sldId="292"/>
            <ac:spMk id="84" creationId="{00000000-0000-0000-0000-000000000000}"/>
          </ac:spMkLst>
        </pc:spChg>
        <pc:picChg chg="add mod">
          <ac:chgData name="Riccardo Berta" userId="c8694f89-bba4-4576-b0a8-456619ca5a8c" providerId="ADAL" clId="{80F6E880-6B18-A04C-AFC0-7C261801A904}" dt="2022-11-08T11:23:19.478" v="2636" actId="1076"/>
          <ac:picMkLst>
            <pc:docMk/>
            <pc:sldMk cId="1120693371" sldId="292"/>
            <ac:picMk id="2" creationId="{DF895359-B510-302F-2B09-4F569AA35837}"/>
          </ac:picMkLst>
        </pc:picChg>
      </pc:sldChg>
      <pc:sldChg chg="new del">
        <pc:chgData name="Riccardo Berta" userId="c8694f89-bba4-4576-b0a8-456619ca5a8c" providerId="ADAL" clId="{80F6E880-6B18-A04C-AFC0-7C261801A904}" dt="2022-11-07T13:13:01.286" v="914" actId="2696"/>
        <pc:sldMkLst>
          <pc:docMk/>
          <pc:sldMk cId="1454095561" sldId="292"/>
        </pc:sldMkLst>
      </pc:sldChg>
      <pc:sldChg chg="addSp modSp add mod ord">
        <pc:chgData name="Riccardo Berta" userId="c8694f89-bba4-4576-b0a8-456619ca5a8c" providerId="ADAL" clId="{80F6E880-6B18-A04C-AFC0-7C261801A904}" dt="2022-11-08T09:11:06.067" v="2169" actId="20577"/>
        <pc:sldMkLst>
          <pc:docMk/>
          <pc:sldMk cId="3495919440" sldId="293"/>
        </pc:sldMkLst>
        <pc:spChg chg="add mod">
          <ac:chgData name="Riccardo Berta" userId="c8694f89-bba4-4576-b0a8-456619ca5a8c" providerId="ADAL" clId="{80F6E880-6B18-A04C-AFC0-7C261801A904}" dt="2022-11-08T09:07:37.112" v="2067" actId="164"/>
          <ac:spMkLst>
            <pc:docMk/>
            <pc:sldMk cId="3495919440" sldId="293"/>
            <ac:spMk id="10" creationId="{022126D6-0754-D28A-4051-F82DCBC16F22}"/>
          </ac:spMkLst>
        </pc:spChg>
        <pc:spChg chg="add mod">
          <ac:chgData name="Riccardo Berta" userId="c8694f89-bba4-4576-b0a8-456619ca5a8c" providerId="ADAL" clId="{80F6E880-6B18-A04C-AFC0-7C261801A904}" dt="2022-11-08T09:07:27.481" v="2066" actId="164"/>
          <ac:spMkLst>
            <pc:docMk/>
            <pc:sldMk cId="3495919440" sldId="293"/>
            <ac:spMk id="11" creationId="{8608BA2B-CF43-A908-45EF-EBEFB966AA92}"/>
          </ac:spMkLst>
        </pc:spChg>
        <pc:spChg chg="mod">
          <ac:chgData name="Riccardo Berta" userId="c8694f89-bba4-4576-b0a8-456619ca5a8c" providerId="ADAL" clId="{80F6E880-6B18-A04C-AFC0-7C261801A904}" dt="2022-11-08T09:01:45.630" v="1853" actId="20577"/>
          <ac:spMkLst>
            <pc:docMk/>
            <pc:sldMk cId="3495919440" sldId="293"/>
            <ac:spMk id="83" creationId="{00000000-0000-0000-0000-000000000000}"/>
          </ac:spMkLst>
        </pc:spChg>
        <pc:spChg chg="mod">
          <ac:chgData name="Riccardo Berta" userId="c8694f89-bba4-4576-b0a8-456619ca5a8c" providerId="ADAL" clId="{80F6E880-6B18-A04C-AFC0-7C261801A904}" dt="2022-11-08T09:11:06.067" v="2169" actId="20577"/>
          <ac:spMkLst>
            <pc:docMk/>
            <pc:sldMk cId="3495919440" sldId="293"/>
            <ac:spMk id="84" creationId="{00000000-0000-0000-0000-000000000000}"/>
          </ac:spMkLst>
        </pc:spChg>
        <pc:grpChg chg="add mod">
          <ac:chgData name="Riccardo Berta" userId="c8694f89-bba4-4576-b0a8-456619ca5a8c" providerId="ADAL" clId="{80F6E880-6B18-A04C-AFC0-7C261801A904}" dt="2022-11-08T09:07:51.933" v="2086" actId="1036"/>
          <ac:grpSpMkLst>
            <pc:docMk/>
            <pc:sldMk cId="3495919440" sldId="293"/>
            <ac:grpSpMk id="12" creationId="{C86138BD-67EF-1645-112A-670C3560035F}"/>
          </ac:grpSpMkLst>
        </pc:grpChg>
        <pc:grpChg chg="add mod">
          <ac:chgData name="Riccardo Berta" userId="c8694f89-bba4-4576-b0a8-456619ca5a8c" providerId="ADAL" clId="{80F6E880-6B18-A04C-AFC0-7C261801A904}" dt="2022-11-08T09:07:51.933" v="2086" actId="1036"/>
          <ac:grpSpMkLst>
            <pc:docMk/>
            <pc:sldMk cId="3495919440" sldId="293"/>
            <ac:grpSpMk id="13" creationId="{92CF3242-15C1-26DD-A557-3644941B0152}"/>
          </ac:grpSpMkLst>
        </pc:grpChg>
        <pc:picChg chg="add mod">
          <ac:chgData name="Riccardo Berta" userId="c8694f89-bba4-4576-b0a8-456619ca5a8c" providerId="ADAL" clId="{80F6E880-6B18-A04C-AFC0-7C261801A904}" dt="2022-11-08T09:05:04.764" v="1951" actId="1076"/>
          <ac:picMkLst>
            <pc:docMk/>
            <pc:sldMk cId="3495919440" sldId="293"/>
            <ac:picMk id="3" creationId="{B6911059-0EBE-F1FE-2AC9-C5F90E680B9B}"/>
          </ac:picMkLst>
        </pc:picChg>
        <pc:picChg chg="add mod">
          <ac:chgData name="Riccardo Berta" userId="c8694f89-bba4-4576-b0a8-456619ca5a8c" providerId="ADAL" clId="{80F6E880-6B18-A04C-AFC0-7C261801A904}" dt="2022-11-08T09:08:58.738" v="2108" actId="1035"/>
          <ac:picMkLst>
            <pc:docMk/>
            <pc:sldMk cId="3495919440" sldId="293"/>
            <ac:picMk id="5" creationId="{FB5330A5-32DF-DB0D-954E-2A85ACF30D52}"/>
          </ac:picMkLst>
        </pc:picChg>
        <pc:picChg chg="add mod">
          <ac:chgData name="Riccardo Berta" userId="c8694f89-bba4-4576-b0a8-456619ca5a8c" providerId="ADAL" clId="{80F6E880-6B18-A04C-AFC0-7C261801A904}" dt="2022-11-08T09:07:37.112" v="2067" actId="164"/>
          <ac:picMkLst>
            <pc:docMk/>
            <pc:sldMk cId="3495919440" sldId="293"/>
            <ac:picMk id="7" creationId="{112104E9-F0E5-D3C4-CE44-88EA10DA61DC}"/>
          </ac:picMkLst>
        </pc:picChg>
        <pc:picChg chg="add mod">
          <ac:chgData name="Riccardo Berta" userId="c8694f89-bba4-4576-b0a8-456619ca5a8c" providerId="ADAL" clId="{80F6E880-6B18-A04C-AFC0-7C261801A904}" dt="2022-11-08T09:07:27.481" v="2066" actId="164"/>
          <ac:picMkLst>
            <pc:docMk/>
            <pc:sldMk cId="3495919440" sldId="293"/>
            <ac:picMk id="9" creationId="{865B1465-9FA5-FCE8-89F2-26406EFD4F3B}"/>
          </ac:picMkLst>
        </pc:picChg>
      </pc:sldChg>
      <pc:sldChg chg="new del">
        <pc:chgData name="Riccardo Berta" userId="c8694f89-bba4-4576-b0a8-456619ca5a8c" providerId="ADAL" clId="{80F6E880-6B18-A04C-AFC0-7C261801A904}" dt="2022-11-07T13:13:01.897" v="915" actId="2696"/>
        <pc:sldMkLst>
          <pc:docMk/>
          <pc:sldMk cId="3740881538" sldId="293"/>
        </pc:sldMkLst>
      </pc:sldChg>
      <pc:sldChg chg="new del">
        <pc:chgData name="Riccardo Berta" userId="c8694f89-bba4-4576-b0a8-456619ca5a8c" providerId="ADAL" clId="{80F6E880-6B18-A04C-AFC0-7C261801A904}" dt="2022-11-07T13:13:02.349" v="916" actId="2696"/>
        <pc:sldMkLst>
          <pc:docMk/>
          <pc:sldMk cId="3810454763" sldId="29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5:41:52.141" v="2700" actId="1036"/>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04T09:53:48.313" v="2176" actId="1076"/>
        <pc:sldMkLst>
          <pc:docMk/>
          <pc:sldMk cId="0" sldId="264"/>
        </pc:sldMkLst>
        <pc:spChg chg="mod">
          <ac:chgData name="Riccardo Berta" userId="c8694f89-bba4-4576-b0a8-456619ca5a8c" providerId="ADAL" clId="{4967B734-A465-2844-BA15-7FBACE49D2F8}" dt="2022-10-04T09:53:48.313" v="2176" actId="1076"/>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del">
        <pc:chgData name="Riccardo Berta" userId="c8694f89-bba4-4576-b0a8-456619ca5a8c" providerId="ADAL" clId="{4967B734-A465-2844-BA15-7FBACE49D2F8}" dt="2022-10-04T06:54:10.985" v="66" actId="2696"/>
        <pc:sldMkLst>
          <pc:docMk/>
          <pc:sldMk cId="3458162749" sldId="285"/>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63D0920D-BF3F-A040-8340-920E5CE59D11}"/>
    <pc:docChg chg="custSel addSld modSld">
      <pc:chgData name="Riccardo Berta" userId="c8694f89-bba4-4576-b0a8-456619ca5a8c" providerId="ADAL" clId="{63D0920D-BF3F-A040-8340-920E5CE59D11}" dt="2023-03-15T16:16:52.414" v="329" actId="20577"/>
      <pc:docMkLst>
        <pc:docMk/>
      </pc:docMkLst>
      <pc:sldChg chg="modSp mod">
        <pc:chgData name="Riccardo Berta" userId="c8694f89-bba4-4576-b0a8-456619ca5a8c" providerId="ADAL" clId="{63D0920D-BF3F-A040-8340-920E5CE59D11}" dt="2023-03-15T16:02:20.233" v="25" actId="20577"/>
        <pc:sldMkLst>
          <pc:docMk/>
          <pc:sldMk cId="0" sldId="256"/>
        </pc:sldMkLst>
        <pc:spChg chg="mod">
          <ac:chgData name="Riccardo Berta" userId="c8694f89-bba4-4576-b0a8-456619ca5a8c" providerId="ADAL" clId="{63D0920D-BF3F-A040-8340-920E5CE59D11}" dt="2023-03-15T16:02:20.233" v="25" actId="20577"/>
          <ac:spMkLst>
            <pc:docMk/>
            <pc:sldMk cId="0" sldId="256"/>
            <ac:spMk id="62" creationId="{00000000-0000-0000-0000-000000000000}"/>
          </ac:spMkLst>
        </pc:spChg>
      </pc:sldChg>
      <pc:sldChg chg="modSp mod">
        <pc:chgData name="Riccardo Berta" userId="c8694f89-bba4-4576-b0a8-456619ca5a8c" providerId="ADAL" clId="{63D0920D-BF3F-A040-8340-920E5CE59D11}" dt="2023-03-15T16:05:41.501" v="47"/>
        <pc:sldMkLst>
          <pc:docMk/>
          <pc:sldMk cId="0" sldId="264"/>
        </pc:sldMkLst>
        <pc:spChg chg="mod">
          <ac:chgData name="Riccardo Berta" userId="c8694f89-bba4-4576-b0a8-456619ca5a8c" providerId="ADAL" clId="{63D0920D-BF3F-A040-8340-920E5CE59D11}" dt="2023-03-15T16:02:25.523" v="31" actId="20577"/>
          <ac:spMkLst>
            <pc:docMk/>
            <pc:sldMk cId="0" sldId="264"/>
            <ac:spMk id="83" creationId="{00000000-0000-0000-0000-000000000000}"/>
          </ac:spMkLst>
        </pc:spChg>
        <pc:spChg chg="mod">
          <ac:chgData name="Riccardo Berta" userId="c8694f89-bba4-4576-b0a8-456619ca5a8c" providerId="ADAL" clId="{63D0920D-BF3F-A040-8340-920E5CE59D11}" dt="2023-03-15T16:05:41.501" v="47"/>
          <ac:spMkLst>
            <pc:docMk/>
            <pc:sldMk cId="0" sldId="264"/>
            <ac:spMk id="84" creationId="{00000000-0000-0000-0000-000000000000}"/>
          </ac:spMkLst>
        </pc:spChg>
      </pc:sldChg>
      <pc:sldChg chg="addSp modSp mod">
        <pc:chgData name="Riccardo Berta" userId="c8694f89-bba4-4576-b0a8-456619ca5a8c" providerId="ADAL" clId="{63D0920D-BF3F-A040-8340-920E5CE59D11}" dt="2023-03-15T16:11:41.178" v="238" actId="1035"/>
        <pc:sldMkLst>
          <pc:docMk/>
          <pc:sldMk cId="2056707301" sldId="265"/>
        </pc:sldMkLst>
        <pc:spChg chg="mod">
          <ac:chgData name="Riccardo Berta" userId="c8694f89-bba4-4576-b0a8-456619ca5a8c" providerId="ADAL" clId="{63D0920D-BF3F-A040-8340-920E5CE59D11}" dt="2023-03-15T16:11:22.266" v="209" actId="20577"/>
          <ac:spMkLst>
            <pc:docMk/>
            <pc:sldMk cId="2056707301" sldId="265"/>
            <ac:spMk id="83" creationId="{00000000-0000-0000-0000-000000000000}"/>
          </ac:spMkLst>
        </pc:spChg>
        <pc:spChg chg="mod">
          <ac:chgData name="Riccardo Berta" userId="c8694f89-bba4-4576-b0a8-456619ca5a8c" providerId="ADAL" clId="{63D0920D-BF3F-A040-8340-920E5CE59D11}" dt="2023-03-15T16:11:41.178" v="238" actId="1035"/>
          <ac:spMkLst>
            <pc:docMk/>
            <pc:sldMk cId="2056707301" sldId="265"/>
            <ac:spMk id="84" creationId="{00000000-0000-0000-0000-000000000000}"/>
          </ac:spMkLst>
        </pc:spChg>
        <pc:picChg chg="add mod">
          <ac:chgData name="Riccardo Berta" userId="c8694f89-bba4-4576-b0a8-456619ca5a8c" providerId="ADAL" clId="{63D0920D-BF3F-A040-8340-920E5CE59D11}" dt="2023-03-15T16:11:32.819" v="224" actId="1036"/>
          <ac:picMkLst>
            <pc:docMk/>
            <pc:sldMk cId="2056707301" sldId="265"/>
            <ac:picMk id="3" creationId="{D91132CF-DA36-1869-0303-C784F6CC7690}"/>
          </ac:picMkLst>
        </pc:picChg>
      </pc:sldChg>
      <pc:sldChg chg="modSp add mod">
        <pc:chgData name="Riccardo Berta" userId="c8694f89-bba4-4576-b0a8-456619ca5a8c" providerId="ADAL" clId="{63D0920D-BF3F-A040-8340-920E5CE59D11}" dt="2023-03-15T16:16:17.531" v="318" actId="404"/>
        <pc:sldMkLst>
          <pc:docMk/>
          <pc:sldMk cId="2159917716" sldId="281"/>
        </pc:sldMkLst>
        <pc:spChg chg="mod">
          <ac:chgData name="Riccardo Berta" userId="c8694f89-bba4-4576-b0a8-456619ca5a8c" providerId="ADAL" clId="{63D0920D-BF3F-A040-8340-920E5CE59D11}" dt="2023-03-15T16:11:28.634" v="212" actId="20577"/>
          <ac:spMkLst>
            <pc:docMk/>
            <pc:sldMk cId="2159917716" sldId="281"/>
            <ac:spMk id="83" creationId="{00000000-0000-0000-0000-000000000000}"/>
          </ac:spMkLst>
        </pc:spChg>
        <pc:spChg chg="mod">
          <ac:chgData name="Riccardo Berta" userId="c8694f89-bba4-4576-b0a8-456619ca5a8c" providerId="ADAL" clId="{63D0920D-BF3F-A040-8340-920E5CE59D11}" dt="2023-03-15T16:16:17.531" v="318" actId="404"/>
          <ac:spMkLst>
            <pc:docMk/>
            <pc:sldMk cId="2159917716" sldId="281"/>
            <ac:spMk id="84" creationId="{00000000-0000-0000-0000-000000000000}"/>
          </ac:spMkLst>
        </pc:spChg>
      </pc:sldChg>
      <pc:sldChg chg="modSp add mod">
        <pc:chgData name="Riccardo Berta" userId="c8694f89-bba4-4576-b0a8-456619ca5a8c" providerId="ADAL" clId="{63D0920D-BF3F-A040-8340-920E5CE59D11}" dt="2023-03-15T16:16:52.414" v="329" actId="20577"/>
        <pc:sldMkLst>
          <pc:docMk/>
          <pc:sldMk cId="2903326805" sldId="282"/>
        </pc:sldMkLst>
        <pc:spChg chg="mod">
          <ac:chgData name="Riccardo Berta" userId="c8694f89-bba4-4576-b0a8-456619ca5a8c" providerId="ADAL" clId="{63D0920D-BF3F-A040-8340-920E5CE59D11}" dt="2023-03-15T16:16:52.414" v="329" actId="20577"/>
          <ac:spMkLst>
            <pc:docMk/>
            <pc:sldMk cId="2903326805" sldId="282"/>
            <ac:spMk id="84" creationId="{00000000-0000-0000-0000-000000000000}"/>
          </ac:spMkLst>
        </pc:spChg>
      </pc:sldChg>
      <pc:sldChg chg="add">
        <pc:chgData name="Riccardo Berta" userId="c8694f89-bba4-4576-b0a8-456619ca5a8c" providerId="ADAL" clId="{63D0920D-BF3F-A040-8340-920E5CE59D11}" dt="2023-03-15T16:02:28.868" v="34"/>
        <pc:sldMkLst>
          <pc:docMk/>
          <pc:sldMk cId="1637388047" sldId="283"/>
        </pc:sldMkLst>
      </pc:sldChg>
      <pc:sldChg chg="add">
        <pc:chgData name="Riccardo Berta" userId="c8694f89-bba4-4576-b0a8-456619ca5a8c" providerId="ADAL" clId="{63D0920D-BF3F-A040-8340-920E5CE59D11}" dt="2023-03-15T16:02:29.188" v="35"/>
        <pc:sldMkLst>
          <pc:docMk/>
          <pc:sldMk cId="2618429310" sldId="284"/>
        </pc:sldMkLst>
      </pc:sldChg>
      <pc:sldChg chg="add">
        <pc:chgData name="Riccardo Berta" userId="c8694f89-bba4-4576-b0a8-456619ca5a8c" providerId="ADAL" clId="{63D0920D-BF3F-A040-8340-920E5CE59D11}" dt="2023-03-15T16:02:29.529" v="36"/>
        <pc:sldMkLst>
          <pc:docMk/>
          <pc:sldMk cId="3813449246" sldId="285"/>
        </pc:sldMkLst>
      </pc:sldChg>
      <pc:sldChg chg="add">
        <pc:chgData name="Riccardo Berta" userId="c8694f89-bba4-4576-b0a8-456619ca5a8c" providerId="ADAL" clId="{63D0920D-BF3F-A040-8340-920E5CE59D11}" dt="2023-03-15T16:02:29.874" v="37"/>
        <pc:sldMkLst>
          <pc:docMk/>
          <pc:sldMk cId="1728676259" sldId="286"/>
        </pc:sldMkLst>
      </pc:sldChg>
      <pc:sldChg chg="add">
        <pc:chgData name="Riccardo Berta" userId="c8694f89-bba4-4576-b0a8-456619ca5a8c" providerId="ADAL" clId="{63D0920D-BF3F-A040-8340-920E5CE59D11}" dt="2023-03-15T16:02:30.199" v="38"/>
        <pc:sldMkLst>
          <pc:docMk/>
          <pc:sldMk cId="887332711" sldId="287"/>
        </pc:sldMkLst>
      </pc:sldChg>
      <pc:sldChg chg="add">
        <pc:chgData name="Riccardo Berta" userId="c8694f89-bba4-4576-b0a8-456619ca5a8c" providerId="ADAL" clId="{63D0920D-BF3F-A040-8340-920E5CE59D11}" dt="2023-03-15T16:02:30.508" v="39"/>
        <pc:sldMkLst>
          <pc:docMk/>
          <pc:sldMk cId="3905758256" sldId="288"/>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8DFB5BC6-994B-3141-98E9-85AB63727E49}"/>
    <pc:docChg chg="custSel modSld">
      <pc:chgData name="Riccardo Berta" userId="c8694f89-bba4-4576-b0a8-456619ca5a8c" providerId="ADAL" clId="{8DFB5BC6-994B-3141-98E9-85AB63727E49}" dt="2022-11-16T10:18:44.146" v="52" actId="767"/>
      <pc:docMkLst>
        <pc:docMk/>
      </pc:docMkLst>
      <pc:sldChg chg="addSp modSp">
        <pc:chgData name="Riccardo Berta" userId="c8694f89-bba4-4576-b0a8-456619ca5a8c" providerId="ADAL" clId="{8DFB5BC6-994B-3141-98E9-85AB63727E49}" dt="2022-11-16T10:18:44.146" v="52" actId="767"/>
        <pc:sldMkLst>
          <pc:docMk/>
          <pc:sldMk cId="0" sldId="256"/>
        </pc:sldMkLst>
        <pc:spChg chg="add mod">
          <ac:chgData name="Riccardo Berta" userId="c8694f89-bba4-4576-b0a8-456619ca5a8c" providerId="ADAL" clId="{8DFB5BC6-994B-3141-98E9-85AB63727E49}" dt="2022-11-16T10:18:44.146" v="52" actId="767"/>
          <ac:spMkLst>
            <pc:docMk/>
            <pc:sldMk cId="0" sldId="256"/>
            <ac:spMk id="2" creationId="{15B4D833-F59D-26E4-3DCB-AF8E72E5F3AE}"/>
          </ac:spMkLst>
        </pc:spChg>
      </pc:sldChg>
      <pc:sldChg chg="modSp mod">
        <pc:chgData name="Riccardo Berta" userId="c8694f89-bba4-4576-b0a8-456619ca5a8c" providerId="ADAL" clId="{8DFB5BC6-994B-3141-98E9-85AB63727E49}" dt="2022-11-16T07:05:41.682" v="17" actId="1076"/>
        <pc:sldMkLst>
          <pc:docMk/>
          <pc:sldMk cId="411550242" sldId="274"/>
        </pc:sldMkLst>
        <pc:spChg chg="mod">
          <ac:chgData name="Riccardo Berta" userId="c8694f89-bba4-4576-b0a8-456619ca5a8c" providerId="ADAL" clId="{8DFB5BC6-994B-3141-98E9-85AB63727E49}" dt="2022-11-16T07:05:35.886" v="16" actId="20577"/>
          <ac:spMkLst>
            <pc:docMk/>
            <pc:sldMk cId="411550242" sldId="274"/>
            <ac:spMk id="84" creationId="{00000000-0000-0000-0000-000000000000}"/>
          </ac:spMkLst>
        </pc:spChg>
        <pc:picChg chg="mod">
          <ac:chgData name="Riccardo Berta" userId="c8694f89-bba4-4576-b0a8-456619ca5a8c" providerId="ADAL" clId="{8DFB5BC6-994B-3141-98E9-85AB63727E49}" dt="2022-11-16T07:05:41.682" v="17" actId="1076"/>
          <ac:picMkLst>
            <pc:docMk/>
            <pc:sldMk cId="411550242" sldId="274"/>
            <ac:picMk id="3" creationId="{30EC4DDD-F5AC-A253-9088-288CB536E14A}"/>
          </ac:picMkLst>
        </pc:picChg>
      </pc:sldChg>
      <pc:sldChg chg="addSp delSp modSp mod">
        <pc:chgData name="Riccardo Berta" userId="c8694f89-bba4-4576-b0a8-456619ca5a8c" providerId="ADAL" clId="{8DFB5BC6-994B-3141-98E9-85AB63727E49}" dt="2022-11-16T07:09:07.896" v="26" actId="164"/>
        <pc:sldMkLst>
          <pc:docMk/>
          <pc:sldMk cId="189339524" sldId="276"/>
        </pc:sldMkLst>
        <pc:spChg chg="add mod">
          <ac:chgData name="Riccardo Berta" userId="c8694f89-bba4-4576-b0a8-456619ca5a8c" providerId="ADAL" clId="{8DFB5BC6-994B-3141-98E9-85AB63727E49}" dt="2022-11-16T07:09:07.896" v="26" actId="164"/>
          <ac:spMkLst>
            <pc:docMk/>
            <pc:sldMk cId="189339524" sldId="276"/>
            <ac:spMk id="5" creationId="{6B54A3EF-17A4-EC75-DCD7-4C36AEB81CAB}"/>
          </ac:spMkLst>
        </pc:spChg>
        <pc:grpChg chg="add mod">
          <ac:chgData name="Riccardo Berta" userId="c8694f89-bba4-4576-b0a8-456619ca5a8c" providerId="ADAL" clId="{8DFB5BC6-994B-3141-98E9-85AB63727E49}" dt="2022-11-16T07:09:07.896" v="26" actId="164"/>
          <ac:grpSpMkLst>
            <pc:docMk/>
            <pc:sldMk cId="189339524" sldId="276"/>
            <ac:grpSpMk id="6" creationId="{AB8A274B-DA7A-BD97-B8F9-838C6028EDE9}"/>
          </ac:grpSpMkLst>
        </pc:grpChg>
        <pc:picChg chg="del">
          <ac:chgData name="Riccardo Berta" userId="c8694f89-bba4-4576-b0a8-456619ca5a8c" providerId="ADAL" clId="{8DFB5BC6-994B-3141-98E9-85AB63727E49}" dt="2022-11-16T07:08:27.738" v="18" actId="478"/>
          <ac:picMkLst>
            <pc:docMk/>
            <pc:sldMk cId="189339524" sldId="276"/>
            <ac:picMk id="3" creationId="{48A7D41D-F76F-69CC-4E65-FFA311770409}"/>
          </ac:picMkLst>
        </pc:picChg>
        <pc:picChg chg="add mod">
          <ac:chgData name="Riccardo Berta" userId="c8694f89-bba4-4576-b0a8-456619ca5a8c" providerId="ADAL" clId="{8DFB5BC6-994B-3141-98E9-85AB63727E49}" dt="2022-11-16T07:09:07.896" v="26" actId="164"/>
          <ac:picMkLst>
            <pc:docMk/>
            <pc:sldMk cId="189339524" sldId="276"/>
            <ac:picMk id="4" creationId="{C4B6E924-3FF8-516B-8E9D-05D1EE2973D9}"/>
          </ac:picMkLst>
        </pc:picChg>
      </pc:sldChg>
      <pc:sldChg chg="modSp mod">
        <pc:chgData name="Riccardo Berta" userId="c8694f89-bba4-4576-b0a8-456619ca5a8c" providerId="ADAL" clId="{8DFB5BC6-994B-3141-98E9-85AB63727E49}" dt="2022-11-16T07:19:11.122" v="51" actId="20577"/>
        <pc:sldMkLst>
          <pc:docMk/>
          <pc:sldMk cId="2509645545" sldId="279"/>
        </pc:sldMkLst>
        <pc:spChg chg="mod">
          <ac:chgData name="Riccardo Berta" userId="c8694f89-bba4-4576-b0a8-456619ca5a8c" providerId="ADAL" clId="{8DFB5BC6-994B-3141-98E9-85AB63727E49}" dt="2022-11-16T07:19:11.122" v="51" actId="20577"/>
          <ac:spMkLst>
            <pc:docMk/>
            <pc:sldMk cId="2509645545" sldId="279"/>
            <ac:spMk id="84" creationId="{00000000-0000-0000-0000-000000000000}"/>
          </ac:spMkLst>
        </pc:spChg>
      </pc:sldChg>
      <pc:sldChg chg="modSp mod">
        <pc:chgData name="Riccardo Berta" userId="c8694f89-bba4-4576-b0a8-456619ca5a8c" providerId="ADAL" clId="{8DFB5BC6-994B-3141-98E9-85AB63727E49}" dt="2022-11-16T07:13:15.148" v="42" actId="313"/>
        <pc:sldMkLst>
          <pc:docMk/>
          <pc:sldMk cId="2315955737" sldId="285"/>
        </pc:sldMkLst>
        <pc:spChg chg="mod">
          <ac:chgData name="Riccardo Berta" userId="c8694f89-bba4-4576-b0a8-456619ca5a8c" providerId="ADAL" clId="{8DFB5BC6-994B-3141-98E9-85AB63727E49}" dt="2022-11-16T07:13:15.148" v="42" actId="313"/>
          <ac:spMkLst>
            <pc:docMk/>
            <pc:sldMk cId="2315955737" sldId="285"/>
            <ac:spMk id="84" creationId="{00000000-0000-0000-0000-000000000000}"/>
          </ac:spMkLst>
        </pc:spChg>
      </pc:sldChg>
      <pc:sldChg chg="modSp mod">
        <pc:chgData name="Riccardo Berta" userId="c8694f89-bba4-4576-b0a8-456619ca5a8c" providerId="ADAL" clId="{8DFB5BC6-994B-3141-98E9-85AB63727E49}" dt="2022-11-16T07:17:01.671" v="50" actId="1037"/>
        <pc:sldMkLst>
          <pc:docMk/>
          <pc:sldMk cId="342907949" sldId="290"/>
        </pc:sldMkLst>
        <pc:picChg chg="mod">
          <ac:chgData name="Riccardo Berta" userId="c8694f89-bba4-4576-b0a8-456619ca5a8c" providerId="ADAL" clId="{8DFB5BC6-994B-3141-98E9-85AB63727E49}" dt="2022-11-16T07:17:01.671" v="50" actId="1037"/>
          <ac:picMkLst>
            <pc:docMk/>
            <pc:sldMk cId="342907949" sldId="290"/>
            <ac:picMk id="5" creationId="{32FFBFA3-ECA1-D2F1-EE9D-3C8551F774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26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3036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6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451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723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62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755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488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7859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Artificial Neural Networks</a:t>
            </a:r>
          </a:p>
        </p:txBody>
      </p:sp>
      <p:sp>
        <p:nvSpPr>
          <p:cNvPr id="2" name="CasellaDiTesto 1">
            <a:extLst>
              <a:ext uri="{FF2B5EF4-FFF2-40B4-BE49-F238E27FC236}">
                <a16:creationId xmlns:a16="http://schemas.microsoft.com/office/drawing/2014/main" id="{15B4D833-F59D-26E4-3DCB-AF8E72E5F3AE}"/>
              </a:ext>
            </a:extLst>
          </p:cNvPr>
          <p:cNvSpPr txBox="1"/>
          <p:nvPr/>
        </p:nvSpPr>
        <p:spPr>
          <a:xfrm>
            <a:off x="10456606" y="8377084"/>
            <a:ext cx="184731" cy="307777"/>
          </a:xfrm>
          <a:prstGeom prst="rect">
            <a:avLst/>
          </a:prstGeom>
          <a:noFill/>
        </p:spPr>
        <p:txBody>
          <a:bodyPr wrap="none" rtlCol="0">
            <a:spAutoFit/>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XXXX</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88733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XXXX</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39057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Exercise</a:t>
            </a:r>
            <a:endParaRPr dirty="0"/>
          </a:p>
        </p:txBody>
      </p:sp>
      <p:sp>
        <p:nvSpPr>
          <p:cNvPr id="84" name="Google Shape;84;p14"/>
          <p:cNvSpPr txBox="1">
            <a:spLocks noGrp="1"/>
          </p:cNvSpPr>
          <p:nvPr>
            <p:ph type="body" idx="1"/>
          </p:nvPr>
        </p:nvSpPr>
        <p:spPr>
          <a:xfrm>
            <a:off x="311700" y="1006092"/>
            <a:ext cx="8520600" cy="5635339"/>
          </a:xfrm>
          <a:prstGeom prst="rect">
            <a:avLst/>
          </a:prstGeom>
        </p:spPr>
        <p:txBody>
          <a:bodyPr spcFirstLastPara="1" wrap="square" lIns="91425" tIns="91425" rIns="91425" bIns="91425" anchor="t" anchorCtr="0">
            <a:noAutofit/>
          </a:bodyPr>
          <a:lstStyle/>
          <a:p>
            <a:pPr lvl="0"/>
            <a:r>
              <a:rPr lang="en-GB" sz="1800" dirty="0"/>
              <a:t>1 - </a:t>
            </a:r>
            <a:r>
              <a:rPr lang="en-GB" sz="1800" dirty="0" err="1"/>
              <a:t>xxxx</a:t>
            </a:r>
            <a:endParaRPr lang="en-GB" sz="1800" dirty="0"/>
          </a:p>
          <a:p>
            <a:pPr lvl="0"/>
            <a:endParaRPr lang="en-GB" sz="1800" dirty="0"/>
          </a:p>
          <a:p>
            <a:pPr lvl="0"/>
            <a:endParaRPr lang="en-GB" sz="1800" dirty="0"/>
          </a:p>
          <a:p>
            <a:pPr lvl="0"/>
            <a:endParaRPr lang="en-GB" sz="1800" dirty="0"/>
          </a:p>
          <a:p>
            <a:pPr lvl="0"/>
            <a:endParaRPr lang="en-GB" sz="1800" dirty="0"/>
          </a:p>
          <a:p>
            <a:pPr marL="120650" indent="0">
              <a:buNone/>
            </a:pPr>
            <a:endParaRPr lang="en-GB" sz="1800" dirty="0"/>
          </a:p>
          <a:p>
            <a:pPr lvl="0"/>
            <a:endParaRPr lang="en-GB" sz="1800" dirty="0"/>
          </a:p>
          <a:p>
            <a:pPr lvl="0"/>
            <a:endParaRPr lang="en-GB" dirty="0"/>
          </a:p>
        </p:txBody>
      </p:sp>
    </p:spTree>
    <p:extLst>
      <p:ext uri="{BB962C8B-B14F-4D97-AF65-F5344CB8AC3E}">
        <p14:creationId xmlns:p14="http://schemas.microsoft.com/office/powerpoint/2010/main" val="107350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311700" y="1234697"/>
            <a:ext cx="8520600" cy="5202070"/>
          </a:xfrm>
          <a:prstGeom prst="rect">
            <a:avLst/>
          </a:prstGeom>
        </p:spPr>
        <p:txBody>
          <a:bodyPr spcFirstLastPara="1" wrap="square" lIns="91425" tIns="91425" rIns="91425" bIns="91425" anchor="t" anchorCtr="0">
            <a:noAutofit/>
          </a:bodyPr>
          <a:lstStyle/>
          <a:p>
            <a:pPr lvl="0"/>
            <a:r>
              <a:rPr lang="en-GB" sz="1800" dirty="0"/>
              <a:t>Biological neurons</a:t>
            </a:r>
          </a:p>
          <a:p>
            <a:pPr lvl="0"/>
            <a:endParaRPr lang="en-GB" sz="1800" dirty="0"/>
          </a:p>
          <a:p>
            <a:pPr lvl="0"/>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Biological neurons (1)</a:t>
            </a:r>
            <a:endParaRPr sz="4000" dirty="0"/>
          </a:p>
        </p:txBody>
      </p:sp>
      <p:sp>
        <p:nvSpPr>
          <p:cNvPr id="84" name="Google Shape;84;p14"/>
          <p:cNvSpPr txBox="1">
            <a:spLocks noGrp="1"/>
          </p:cNvSpPr>
          <p:nvPr>
            <p:ph type="body" idx="1"/>
          </p:nvPr>
        </p:nvSpPr>
        <p:spPr>
          <a:xfrm>
            <a:off x="162750" y="1057800"/>
            <a:ext cx="8818500" cy="5224230"/>
          </a:xfrm>
          <a:prstGeom prst="rect">
            <a:avLst/>
          </a:prstGeom>
        </p:spPr>
        <p:txBody>
          <a:bodyPr spcFirstLastPara="1" wrap="square" lIns="91425" tIns="91425" rIns="91425" bIns="91425" anchor="t" anchorCtr="0">
            <a:noAutofit/>
          </a:bodyPr>
          <a:lstStyle/>
          <a:p>
            <a:pPr lvl="0"/>
            <a:r>
              <a:rPr lang="en-GB" dirty="0"/>
              <a:t>An Artificial Neural Network (</a:t>
            </a:r>
            <a:r>
              <a:rPr lang="en-GB" b="1" dirty="0"/>
              <a:t>ANN</a:t>
            </a:r>
            <a:r>
              <a:rPr lang="en-GB" dirty="0"/>
              <a:t>) is a model inspired by the networks of biological neurons found in our brains</a:t>
            </a:r>
          </a:p>
          <a:p>
            <a:pPr lvl="0"/>
            <a:endParaRPr lang="en-GB" dirty="0"/>
          </a:p>
          <a:p>
            <a:pPr lvl="0"/>
            <a:r>
              <a:rPr lang="en-GB" dirty="0"/>
              <a:t>A neuron is a cell found in animal brains </a:t>
            </a:r>
            <a:br>
              <a:rPr lang="en-GB" dirty="0"/>
            </a:br>
            <a:r>
              <a:rPr lang="en-GB" dirty="0"/>
              <a:t>composed of:</a:t>
            </a:r>
          </a:p>
          <a:p>
            <a:pPr lvl="1"/>
            <a:r>
              <a:rPr lang="en-GB" b="1" dirty="0"/>
              <a:t>cell body</a:t>
            </a:r>
            <a:r>
              <a:rPr lang="en-GB" dirty="0"/>
              <a:t> </a:t>
            </a:r>
          </a:p>
          <a:p>
            <a:pPr lvl="2"/>
            <a:r>
              <a:rPr lang="en-GB" dirty="0"/>
              <a:t>containing the nucleus and most </a:t>
            </a:r>
            <a:br>
              <a:rPr lang="en-GB" dirty="0"/>
            </a:br>
            <a:r>
              <a:rPr lang="en-GB" dirty="0"/>
              <a:t>of the cell’s complex components</a:t>
            </a:r>
          </a:p>
          <a:p>
            <a:pPr lvl="1"/>
            <a:r>
              <a:rPr lang="en-GB" b="1" dirty="0"/>
              <a:t>dendrites</a:t>
            </a:r>
          </a:p>
          <a:p>
            <a:pPr lvl="2"/>
            <a:r>
              <a:rPr lang="en-GB" dirty="0"/>
              <a:t>many branching extensions</a:t>
            </a:r>
          </a:p>
          <a:p>
            <a:pPr lvl="1"/>
            <a:r>
              <a:rPr lang="en-GB" b="1" dirty="0"/>
              <a:t>axon</a:t>
            </a:r>
          </a:p>
          <a:p>
            <a:pPr lvl="2"/>
            <a:r>
              <a:rPr lang="en-GB" dirty="0"/>
              <a:t>a very long extension</a:t>
            </a:r>
          </a:p>
          <a:p>
            <a:endParaRPr lang="en-GB" dirty="0"/>
          </a:p>
          <a:p>
            <a:r>
              <a:rPr lang="en-GB" dirty="0"/>
              <a:t>Near its extremity the axon splits off into many branches called </a:t>
            </a:r>
            <a:r>
              <a:rPr lang="en-GB" b="1" dirty="0" err="1"/>
              <a:t>telodendria</a:t>
            </a:r>
            <a:r>
              <a:rPr lang="en-GB" b="1" dirty="0"/>
              <a:t> </a:t>
            </a:r>
          </a:p>
          <a:p>
            <a:r>
              <a:rPr lang="en-GB" dirty="0"/>
              <a:t>At the tip of these branches are minuscule structures called </a:t>
            </a:r>
            <a:r>
              <a:rPr lang="en-GB" b="1" dirty="0"/>
              <a:t>synapses</a:t>
            </a:r>
          </a:p>
          <a:p>
            <a:pPr lvl="1"/>
            <a:r>
              <a:rPr lang="en-GB" dirty="0"/>
              <a:t>connected to the dendrites or cell bodies of other neurons</a:t>
            </a:r>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D91132CF-DA36-1869-0303-C784F6CC7690}"/>
              </a:ext>
            </a:extLst>
          </p:cNvPr>
          <p:cNvPicPr>
            <a:picLocks noChangeAspect="1"/>
          </p:cNvPicPr>
          <p:nvPr/>
        </p:nvPicPr>
        <p:blipFill>
          <a:blip r:embed="rId3"/>
          <a:stretch>
            <a:fillRect/>
          </a:stretch>
        </p:blipFill>
        <p:spPr>
          <a:xfrm>
            <a:off x="4636820" y="2194562"/>
            <a:ext cx="4358498" cy="2654260"/>
          </a:xfrm>
          <a:prstGeom prst="rect">
            <a:avLst/>
          </a:prstGeom>
        </p:spPr>
      </p:pic>
    </p:spTree>
    <p:extLst>
      <p:ext uri="{BB962C8B-B14F-4D97-AF65-F5344CB8AC3E}">
        <p14:creationId xmlns:p14="http://schemas.microsoft.com/office/powerpoint/2010/main" val="205670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Biological neurons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Neurons produce </a:t>
            </a:r>
            <a:r>
              <a:rPr lang="en-GB" b="1" dirty="0"/>
              <a:t>short electrical impulses</a:t>
            </a:r>
            <a:r>
              <a:rPr lang="en-GB" dirty="0"/>
              <a:t> called </a:t>
            </a:r>
            <a:r>
              <a:rPr lang="en-GB" b="1" dirty="0"/>
              <a:t>action potentials </a:t>
            </a:r>
          </a:p>
          <a:p>
            <a:pPr lvl="1"/>
            <a:r>
              <a:rPr lang="en-GB" dirty="0"/>
              <a:t>travel along the axons </a:t>
            </a:r>
          </a:p>
          <a:p>
            <a:pPr lvl="1"/>
            <a:r>
              <a:rPr lang="en-GB" dirty="0"/>
              <a:t>make synapses release </a:t>
            </a:r>
            <a:r>
              <a:rPr lang="en-GB" b="1" dirty="0"/>
              <a:t>chemical signals</a:t>
            </a:r>
            <a:r>
              <a:rPr lang="en-GB" dirty="0"/>
              <a:t> called </a:t>
            </a:r>
            <a:r>
              <a:rPr lang="en-GB" b="1" dirty="0"/>
              <a:t>neurotransmitters</a:t>
            </a:r>
          </a:p>
          <a:p>
            <a:r>
              <a:rPr lang="en-GB" dirty="0"/>
              <a:t>When a neuron receives a sufficient amount of these neurotransmitters within a few milliseconds, it fires its own electrical impulses </a:t>
            </a:r>
          </a:p>
          <a:p>
            <a:pPr lvl="1"/>
            <a:r>
              <a:rPr lang="en-GB" dirty="0"/>
              <a:t>actually, it depends on the neurotransmitters</a:t>
            </a:r>
          </a:p>
          <a:p>
            <a:pPr lvl="1"/>
            <a:r>
              <a:rPr lang="en-GB" dirty="0"/>
              <a:t>some inhibit the neuron from firing</a:t>
            </a:r>
          </a:p>
          <a:p>
            <a:pPr lvl="0"/>
            <a:r>
              <a:rPr lang="en-GB" dirty="0"/>
              <a:t>Individual neurons seem to behave in a simple way, but they are </a:t>
            </a:r>
            <a:r>
              <a:rPr lang="en-GB" b="1" dirty="0"/>
              <a:t>organized in a network</a:t>
            </a:r>
            <a:r>
              <a:rPr lang="en-GB" dirty="0"/>
              <a:t> of billions</a:t>
            </a:r>
          </a:p>
          <a:p>
            <a:pPr lvl="1"/>
            <a:r>
              <a:rPr lang="en-GB" dirty="0"/>
              <a:t>each neuron typically connected to thousands of other neurons</a:t>
            </a:r>
          </a:p>
          <a:p>
            <a:pPr lvl="1"/>
            <a:r>
              <a:rPr lang="en-GB" dirty="0"/>
              <a:t>highly complex computations can be performed by a network of fairly simple neurons.</a:t>
            </a:r>
          </a:p>
          <a:p>
            <a:endParaRPr lang="en-GB" sz="1050" dirty="0"/>
          </a:p>
          <a:p>
            <a:r>
              <a:rPr lang="en-GB" dirty="0"/>
              <a:t>The architecture of biological neural networks is still the subject of active research, but some parts of the brain have been mapped, and it seems that neurons are often organized in consecutive layers, especially in the cerebral cortex</a:t>
            </a:r>
          </a:p>
          <a:p>
            <a:pPr marL="590550" lvl="1" indent="0">
              <a:buNone/>
            </a:pPr>
            <a:endParaRPr lang="en-GB" dirty="0"/>
          </a:p>
          <a:p>
            <a:pPr lvl="1"/>
            <a:endParaRPr lang="en-GB" dirty="0"/>
          </a:p>
        </p:txBody>
      </p:sp>
    </p:spTree>
    <p:extLst>
      <p:ext uri="{BB962C8B-B14F-4D97-AF65-F5344CB8AC3E}">
        <p14:creationId xmlns:p14="http://schemas.microsoft.com/office/powerpoint/2010/main" val="215991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r>
              <a:rPr lang="en-GB" dirty="0"/>
              <a:t>ANN are inspired by this networks of biological neurons, however they have gradually become </a:t>
            </a:r>
            <a:r>
              <a:rPr lang="en-GB" b="1" dirty="0"/>
              <a:t>quite different</a:t>
            </a:r>
            <a:r>
              <a:rPr lang="en-GB" dirty="0"/>
              <a:t> </a:t>
            </a:r>
          </a:p>
          <a:p>
            <a:pPr lvl="1"/>
            <a:r>
              <a:rPr lang="en-GB"/>
              <a:t>some </a:t>
            </a:r>
            <a:r>
              <a:rPr lang="en-GB" dirty="0"/>
              <a:t>researchers even argue that we should drop the biological analogy altogether (e.g., by saying “units” rather than “neurons”), lest we restrict our creativity to biologically plausible systems.</a:t>
            </a:r>
            <a:endParaRPr lang="en-GB" b="1" dirty="0"/>
          </a:p>
          <a:p>
            <a:pPr lvl="0"/>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290332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XXXX</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163738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XXXX</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261842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XXXX</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381344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XXXx</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XXXX</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172867625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14340</TotalTime>
  <Words>312</Words>
  <Application>Microsoft Macintosh PowerPoint</Application>
  <PresentationFormat>Presentazione su schermo (4:3)</PresentationFormat>
  <Paragraphs>52</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Open Sans</vt:lpstr>
      <vt:lpstr>Economica</vt:lpstr>
      <vt:lpstr>Arial</vt:lpstr>
      <vt:lpstr>Luxe</vt:lpstr>
      <vt:lpstr>Artificial Neural Networks</vt:lpstr>
      <vt:lpstr>Topics</vt:lpstr>
      <vt:lpstr>Biological neurons (1)</vt:lpstr>
      <vt:lpstr>Biological neurons (2)</vt:lpstr>
      <vt:lpstr>XXXx</vt:lpstr>
      <vt:lpstr>XXXx</vt:lpstr>
      <vt:lpstr>XXXx</vt:lpstr>
      <vt:lpstr>XXXx</vt:lpstr>
      <vt:lpstr>XXXx</vt:lpstr>
      <vt:lpstr>XXXx</vt:lpstr>
      <vt:lpstr>XXXx</vt:lpstr>
      <vt:lpstr>Exercise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34</cp:revision>
  <dcterms:modified xsi:type="dcterms:W3CDTF">2023-03-15T16:16:56Z</dcterms:modified>
  <cp:category/>
</cp:coreProperties>
</file>