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5" r:id="rId4"/>
    <p:sldId id="280" r:id="rId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B7E70C4C-7B52-4E4D-8B6A-CDBA76FF39D2}"/>
    <pc:docChg chg="modSld">
      <pc:chgData name="Riccardo Berta" userId="c8694f89-bba4-4576-b0a8-456619ca5a8c" providerId="ADAL" clId="{B7E70C4C-7B52-4E4D-8B6A-CDBA76FF39D2}" dt="2023-02-20T15:08:53.802" v="5" actId="20577"/>
      <pc:docMkLst>
        <pc:docMk/>
      </pc:docMkLst>
      <pc:sldChg chg="modSp mod">
        <pc:chgData name="Riccardo Berta" userId="c8694f89-bba4-4576-b0a8-456619ca5a8c" providerId="ADAL" clId="{B7E70C4C-7B52-4E4D-8B6A-CDBA76FF39D2}" dt="2023-02-20T15:08:53.802" v="5" actId="20577"/>
        <pc:sldMkLst>
          <pc:docMk/>
          <pc:sldMk cId="0" sldId="264"/>
        </pc:sldMkLst>
        <pc:spChg chg="mod">
          <ac:chgData name="Riccardo Berta" userId="c8694f89-bba4-4576-b0a8-456619ca5a8c" providerId="ADAL" clId="{B7E70C4C-7B52-4E4D-8B6A-CDBA76FF39D2}" dt="2023-02-20T15:08:53.802" v="5" actId="20577"/>
          <ac:spMkLst>
            <pc:docMk/>
            <pc:sldMk cId="0" sldId="264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XXXX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XXXX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XXXx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XXXX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</a:t>
            </a:r>
            <a:r>
              <a:rPr lang="en-GB" sz="1800" dirty="0" err="1"/>
              <a:t>xxxx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9</Words>
  <Application>Microsoft Macintosh PowerPoint</Application>
  <PresentationFormat>Presentazione su schermo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Economica</vt:lpstr>
      <vt:lpstr>Arial</vt:lpstr>
      <vt:lpstr>Open Sans</vt:lpstr>
      <vt:lpstr>Luxe</vt:lpstr>
      <vt:lpstr>XXXX</vt:lpstr>
      <vt:lpstr>Topics</vt:lpstr>
      <vt:lpstr>XXXx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2023-02-20T15:08:56Z</dcterms:modified>
  <cp:category/>
</cp:coreProperties>
</file>