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64" r:id="rId3"/>
    <p:sldId id="265" r:id="rId4"/>
    <p:sldId id="281" r:id="rId5"/>
    <p:sldId id="282" r:id="rId6"/>
    <p:sldId id="283" r:id="rId7"/>
    <p:sldId id="284" r:id="rId8"/>
    <p:sldId id="285" r:id="rId9"/>
    <p:sldId id="286" r:id="rId10"/>
    <p:sldId id="287" r:id="rId11"/>
    <p:sldId id="288" r:id="rId12"/>
    <p:sldId id="289" r:id="rId13"/>
    <p:sldId id="290" r:id="rId14"/>
    <p:sldId id="302" r:id="rId15"/>
    <p:sldId id="303" r:id="rId16"/>
    <p:sldId id="292" r:id="rId17"/>
    <p:sldId id="293" r:id="rId18"/>
    <p:sldId id="294" r:id="rId19"/>
    <p:sldId id="295" r:id="rId20"/>
    <p:sldId id="296" r:id="rId21"/>
    <p:sldId id="297" r:id="rId22"/>
    <p:sldId id="298" r:id="rId23"/>
    <p:sldId id="299" r:id="rId24"/>
    <p:sldId id="300" r:id="rId25"/>
    <p:sldId id="301" r:id="rId26"/>
    <p:sldId id="280" r:id="rId27"/>
  </p:sldIdLst>
  <p:sldSz cx="9144000" cy="6858000" type="screen4x3"/>
  <p:notesSz cx="6858000" cy="9144000"/>
  <p:embeddedFontLst>
    <p:embeddedFont>
      <p:font typeface="Economica" panose="02000506040000020004" pitchFamily="2" charset="77"/>
      <p:regular r:id="rId29"/>
      <p:bold r:id="rId30"/>
      <p:italic r:id="rId31"/>
      <p:boldItalic r:id="rId32"/>
    </p:embeddedFont>
    <p:embeddedFont>
      <p:font typeface="Open Sans" panose="020B06060305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051EE3-851E-E945-B31B-00410E4B8031}" v="62" dt="2023-03-27T10:41:23.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385"/>
    <p:restoredTop sz="92199"/>
  </p:normalViewPr>
  <p:slideViewPr>
    <p:cSldViewPr snapToGrid="0" snapToObjects="1">
      <p:cViewPr varScale="1">
        <p:scale>
          <a:sx n="112" d="100"/>
          <a:sy n="112" d="100"/>
        </p:scale>
        <p:origin x="3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4181844165" sldId="266"/>
        </pc:sldMkLst>
        <pc:picChg chg="mod">
          <ac:chgData name="Riccardo Berta" userId="c8694f89-bba4-4576-b0a8-456619ca5a8c" providerId="ADAL" clId="{35C5D11B-424E-5B41-A9C4-509DD0A59BFD}" dt="2022-03-22T07:44:22.734" v="25"/>
          <ac:picMkLst>
            <pc:docMk/>
            <pc:sldMk cId="4181844165"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216455838" sldId="267"/>
        </pc:sldMkLst>
        <pc:spChg chg="mod">
          <ac:chgData name="Riccardo Berta" userId="c8694f89-bba4-4576-b0a8-456619ca5a8c" providerId="ADAL" clId="{35C5D11B-424E-5B41-A9C4-509DD0A59BFD}" dt="2022-04-01T12:12:56.906" v="135" actId="20577"/>
          <ac:spMkLst>
            <pc:docMk/>
            <pc:sldMk cId="216455838" sldId="267"/>
            <ac:spMk id="162" creationId="{00000000-0000-0000-0000-000000000000}"/>
          </ac:spMkLst>
        </pc:spChg>
        <pc:picChg chg="mod">
          <ac:chgData name="Riccardo Berta" userId="c8694f89-bba4-4576-b0a8-456619ca5a8c" providerId="ADAL" clId="{35C5D11B-424E-5B41-A9C4-509DD0A59BFD}" dt="2022-03-22T07:44:34.392" v="26"/>
          <ac:picMkLst>
            <pc:docMk/>
            <pc:sldMk cId="216455838"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picChg chg="mod">
          <ac:chgData name="Riccardo Berta" userId="c8694f89-bba4-4576-b0a8-456619ca5a8c" providerId="ADAL" clId="{35C5D11B-424E-5B41-A9C4-509DD0A59BFD}" dt="2022-03-22T07:44:47.754" v="27"/>
          <ac:picMkLst>
            <pc:docMk/>
            <pc:sldMk cId="3471997037" sldId="269"/>
            <ac:picMk id="176" creationId="{00000000-0000-0000-0000-000000000000}"/>
          </ac:picMkLst>
        </pc:picChg>
        <pc:picChg chg="mod">
          <ac:chgData name="Riccardo Berta" userId="c8694f89-bba4-4576-b0a8-456619ca5a8c" providerId="ADAL" clId="{35C5D11B-424E-5B41-A9C4-509DD0A59BFD}" dt="2022-03-22T07:44:59.403" v="28"/>
          <ac:picMkLst>
            <pc:docMk/>
            <pc:sldMk cId="3471997037"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3130917410" sldId="270"/>
        </pc:sldMkLst>
        <pc:picChg chg="mod">
          <ac:chgData name="Riccardo Berta" userId="c8694f89-bba4-4576-b0a8-456619ca5a8c" providerId="ADAL" clId="{35C5D11B-424E-5B41-A9C4-509DD0A59BFD}" dt="2022-03-22T07:46:52.226" v="32"/>
          <ac:picMkLst>
            <pc:docMk/>
            <pc:sldMk cId="3130917410" sldId="270"/>
            <ac:picMk id="184" creationId="{00000000-0000-0000-0000-000000000000}"/>
          </ac:picMkLst>
        </pc:picChg>
        <pc:picChg chg="mod">
          <ac:chgData name="Riccardo Berta" userId="c8694f89-bba4-4576-b0a8-456619ca5a8c" providerId="ADAL" clId="{35C5D11B-424E-5B41-A9C4-509DD0A59BFD}" dt="2022-03-22T07:47:03.443" v="33"/>
          <ac:picMkLst>
            <pc:docMk/>
            <pc:sldMk cId="313091741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2266699268" sldId="271"/>
        </pc:sldMkLst>
        <pc:picChg chg="mod">
          <ac:chgData name="Riccardo Berta" userId="c8694f89-bba4-4576-b0a8-456619ca5a8c" providerId="ADAL" clId="{35C5D11B-424E-5B41-A9C4-509DD0A59BFD}" dt="2022-03-22T07:47:14.728" v="34"/>
          <ac:picMkLst>
            <pc:docMk/>
            <pc:sldMk cId="2266699268" sldId="271"/>
            <ac:picMk id="193" creationId="{00000000-0000-0000-0000-000000000000}"/>
          </ac:picMkLst>
        </pc:picChg>
        <pc:picChg chg="mod">
          <ac:chgData name="Riccardo Berta" userId="c8694f89-bba4-4576-b0a8-456619ca5a8c" providerId="ADAL" clId="{35C5D11B-424E-5B41-A9C4-509DD0A59BFD}" dt="2022-03-22T07:47:31.485" v="36"/>
          <ac:picMkLst>
            <pc:docMk/>
            <pc:sldMk cId="2266699268" sldId="271"/>
            <ac:picMk id="194" creationId="{00000000-0000-0000-0000-000000000000}"/>
          </ac:picMkLst>
        </pc:picChg>
        <pc:picChg chg="mod">
          <ac:chgData name="Riccardo Berta" userId="c8694f89-bba4-4576-b0a8-456619ca5a8c" providerId="ADAL" clId="{35C5D11B-424E-5B41-A9C4-509DD0A59BFD}" dt="2022-03-22T07:47:51.976" v="38"/>
          <ac:picMkLst>
            <pc:docMk/>
            <pc:sldMk cId="2266699268"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993270251" sldId="272"/>
        </pc:sldMkLst>
        <pc:spChg chg="mod">
          <ac:chgData name="Riccardo Berta" userId="c8694f89-bba4-4576-b0a8-456619ca5a8c" providerId="ADAL" clId="{35C5D11B-424E-5B41-A9C4-509DD0A59BFD}" dt="2022-03-22T07:29:04.952" v="2"/>
          <ac:spMkLst>
            <pc:docMk/>
            <pc:sldMk cId="993270251"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3843819371" sldId="273"/>
        </pc:sldMkLst>
        <pc:picChg chg="mod">
          <ac:chgData name="Riccardo Berta" userId="c8694f89-bba4-4576-b0a8-456619ca5a8c" providerId="ADAL" clId="{35C5D11B-424E-5B41-A9C4-509DD0A59BFD}" dt="2022-03-22T07:48:04.230" v="39"/>
          <ac:picMkLst>
            <pc:docMk/>
            <pc:sldMk cId="3843819371"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284781631" sldId="275"/>
        </pc:sldMkLst>
        <pc:picChg chg="mod">
          <ac:chgData name="Riccardo Berta" userId="c8694f89-bba4-4576-b0a8-456619ca5a8c" providerId="ADAL" clId="{35C5D11B-424E-5B41-A9C4-509DD0A59BFD}" dt="2022-03-22T07:48:21.111" v="40"/>
          <ac:picMkLst>
            <pc:docMk/>
            <pc:sldMk cId="284781631" sldId="275"/>
            <ac:picMk id="224" creationId="{00000000-0000-0000-0000-000000000000}"/>
          </ac:picMkLst>
        </pc:picChg>
      </pc:sldChg>
    </pc:docChg>
  </pc:docChgLst>
  <pc:docChgLst>
    <pc:chgData name="Riccardo Berta" userId="c8694f89-bba4-4576-b0a8-456619ca5a8c" providerId="ADAL" clId="{8DFB5BC6-994B-3141-98E9-85AB63727E49}"/>
    <pc:docChg chg="custSel modSld">
      <pc:chgData name="Riccardo Berta" userId="c8694f89-bba4-4576-b0a8-456619ca5a8c" providerId="ADAL" clId="{8DFB5BC6-994B-3141-98E9-85AB63727E49}" dt="2022-11-16T10:18:44.146" v="52" actId="767"/>
      <pc:docMkLst>
        <pc:docMk/>
      </pc:docMkLst>
      <pc:sldChg chg="addSp modSp">
        <pc:chgData name="Riccardo Berta" userId="c8694f89-bba4-4576-b0a8-456619ca5a8c" providerId="ADAL" clId="{8DFB5BC6-994B-3141-98E9-85AB63727E49}" dt="2022-11-16T10:18:44.146" v="52" actId="767"/>
        <pc:sldMkLst>
          <pc:docMk/>
          <pc:sldMk cId="0" sldId="256"/>
        </pc:sldMkLst>
        <pc:spChg chg="add mod">
          <ac:chgData name="Riccardo Berta" userId="c8694f89-bba4-4576-b0a8-456619ca5a8c" providerId="ADAL" clId="{8DFB5BC6-994B-3141-98E9-85AB63727E49}" dt="2022-11-16T10:18:44.146" v="52" actId="767"/>
          <ac:spMkLst>
            <pc:docMk/>
            <pc:sldMk cId="0" sldId="256"/>
            <ac:spMk id="2" creationId="{15B4D833-F59D-26E4-3DCB-AF8E72E5F3AE}"/>
          </ac:spMkLst>
        </pc:spChg>
      </pc:sldChg>
      <pc:sldChg chg="modSp mod">
        <pc:chgData name="Riccardo Berta" userId="c8694f89-bba4-4576-b0a8-456619ca5a8c" providerId="ADAL" clId="{8DFB5BC6-994B-3141-98E9-85AB63727E49}" dt="2022-11-16T07:05:41.682" v="17" actId="1076"/>
        <pc:sldMkLst>
          <pc:docMk/>
          <pc:sldMk cId="411550242" sldId="274"/>
        </pc:sldMkLst>
        <pc:spChg chg="mod">
          <ac:chgData name="Riccardo Berta" userId="c8694f89-bba4-4576-b0a8-456619ca5a8c" providerId="ADAL" clId="{8DFB5BC6-994B-3141-98E9-85AB63727E49}" dt="2022-11-16T07:05:35.886" v="16" actId="20577"/>
          <ac:spMkLst>
            <pc:docMk/>
            <pc:sldMk cId="411550242" sldId="274"/>
            <ac:spMk id="84" creationId="{00000000-0000-0000-0000-000000000000}"/>
          </ac:spMkLst>
        </pc:spChg>
        <pc:picChg chg="mod">
          <ac:chgData name="Riccardo Berta" userId="c8694f89-bba4-4576-b0a8-456619ca5a8c" providerId="ADAL" clId="{8DFB5BC6-994B-3141-98E9-85AB63727E49}" dt="2022-11-16T07:05:41.682" v="17" actId="1076"/>
          <ac:picMkLst>
            <pc:docMk/>
            <pc:sldMk cId="411550242" sldId="274"/>
            <ac:picMk id="3" creationId="{30EC4DDD-F5AC-A253-9088-288CB536E14A}"/>
          </ac:picMkLst>
        </pc:picChg>
      </pc:sldChg>
      <pc:sldChg chg="addSp delSp modSp mod">
        <pc:chgData name="Riccardo Berta" userId="c8694f89-bba4-4576-b0a8-456619ca5a8c" providerId="ADAL" clId="{8DFB5BC6-994B-3141-98E9-85AB63727E49}" dt="2022-11-16T07:09:07.896" v="26" actId="164"/>
        <pc:sldMkLst>
          <pc:docMk/>
          <pc:sldMk cId="189339524" sldId="276"/>
        </pc:sldMkLst>
        <pc:spChg chg="add mod">
          <ac:chgData name="Riccardo Berta" userId="c8694f89-bba4-4576-b0a8-456619ca5a8c" providerId="ADAL" clId="{8DFB5BC6-994B-3141-98E9-85AB63727E49}" dt="2022-11-16T07:09:07.896" v="26" actId="164"/>
          <ac:spMkLst>
            <pc:docMk/>
            <pc:sldMk cId="189339524" sldId="276"/>
            <ac:spMk id="5" creationId="{6B54A3EF-17A4-EC75-DCD7-4C36AEB81CAB}"/>
          </ac:spMkLst>
        </pc:spChg>
        <pc:grpChg chg="add mod">
          <ac:chgData name="Riccardo Berta" userId="c8694f89-bba4-4576-b0a8-456619ca5a8c" providerId="ADAL" clId="{8DFB5BC6-994B-3141-98E9-85AB63727E49}" dt="2022-11-16T07:09:07.896" v="26" actId="164"/>
          <ac:grpSpMkLst>
            <pc:docMk/>
            <pc:sldMk cId="189339524" sldId="276"/>
            <ac:grpSpMk id="6" creationId="{AB8A274B-DA7A-BD97-B8F9-838C6028EDE9}"/>
          </ac:grpSpMkLst>
        </pc:grpChg>
        <pc:picChg chg="del">
          <ac:chgData name="Riccardo Berta" userId="c8694f89-bba4-4576-b0a8-456619ca5a8c" providerId="ADAL" clId="{8DFB5BC6-994B-3141-98E9-85AB63727E49}" dt="2022-11-16T07:08:27.738" v="18" actId="478"/>
          <ac:picMkLst>
            <pc:docMk/>
            <pc:sldMk cId="189339524" sldId="276"/>
            <ac:picMk id="3" creationId="{48A7D41D-F76F-69CC-4E65-FFA311770409}"/>
          </ac:picMkLst>
        </pc:picChg>
        <pc:picChg chg="add mod">
          <ac:chgData name="Riccardo Berta" userId="c8694f89-bba4-4576-b0a8-456619ca5a8c" providerId="ADAL" clId="{8DFB5BC6-994B-3141-98E9-85AB63727E49}" dt="2022-11-16T07:09:07.896" v="26" actId="164"/>
          <ac:picMkLst>
            <pc:docMk/>
            <pc:sldMk cId="189339524" sldId="276"/>
            <ac:picMk id="4" creationId="{C4B6E924-3FF8-516B-8E9D-05D1EE2973D9}"/>
          </ac:picMkLst>
        </pc:picChg>
      </pc:sldChg>
      <pc:sldChg chg="modSp mod">
        <pc:chgData name="Riccardo Berta" userId="c8694f89-bba4-4576-b0a8-456619ca5a8c" providerId="ADAL" clId="{8DFB5BC6-994B-3141-98E9-85AB63727E49}" dt="2022-11-16T07:19:11.122" v="51" actId="20577"/>
        <pc:sldMkLst>
          <pc:docMk/>
          <pc:sldMk cId="2509645545" sldId="279"/>
        </pc:sldMkLst>
        <pc:spChg chg="mod">
          <ac:chgData name="Riccardo Berta" userId="c8694f89-bba4-4576-b0a8-456619ca5a8c" providerId="ADAL" clId="{8DFB5BC6-994B-3141-98E9-85AB63727E49}" dt="2022-11-16T07:19:11.122" v="51" actId="20577"/>
          <ac:spMkLst>
            <pc:docMk/>
            <pc:sldMk cId="2509645545" sldId="279"/>
            <ac:spMk id="84" creationId="{00000000-0000-0000-0000-000000000000}"/>
          </ac:spMkLst>
        </pc:spChg>
      </pc:sldChg>
      <pc:sldChg chg="modSp mod">
        <pc:chgData name="Riccardo Berta" userId="c8694f89-bba4-4576-b0a8-456619ca5a8c" providerId="ADAL" clId="{8DFB5BC6-994B-3141-98E9-85AB63727E49}" dt="2022-11-16T07:13:15.148" v="42" actId="313"/>
        <pc:sldMkLst>
          <pc:docMk/>
          <pc:sldMk cId="2315955737" sldId="285"/>
        </pc:sldMkLst>
        <pc:spChg chg="mod">
          <ac:chgData name="Riccardo Berta" userId="c8694f89-bba4-4576-b0a8-456619ca5a8c" providerId="ADAL" clId="{8DFB5BC6-994B-3141-98E9-85AB63727E49}" dt="2022-11-16T07:13:15.148" v="42" actId="313"/>
          <ac:spMkLst>
            <pc:docMk/>
            <pc:sldMk cId="2315955737" sldId="285"/>
            <ac:spMk id="84" creationId="{00000000-0000-0000-0000-000000000000}"/>
          </ac:spMkLst>
        </pc:spChg>
      </pc:sldChg>
      <pc:sldChg chg="modSp mod">
        <pc:chgData name="Riccardo Berta" userId="c8694f89-bba4-4576-b0a8-456619ca5a8c" providerId="ADAL" clId="{8DFB5BC6-994B-3141-98E9-85AB63727E49}" dt="2022-11-16T07:17:01.671" v="50" actId="1037"/>
        <pc:sldMkLst>
          <pc:docMk/>
          <pc:sldMk cId="342907949" sldId="290"/>
        </pc:sldMkLst>
        <pc:picChg chg="mod">
          <ac:chgData name="Riccardo Berta" userId="c8694f89-bba4-4576-b0a8-456619ca5a8c" providerId="ADAL" clId="{8DFB5BC6-994B-3141-98E9-85AB63727E49}" dt="2022-11-16T07:17:01.671" v="50" actId="1037"/>
          <ac:picMkLst>
            <pc:docMk/>
            <pc:sldMk cId="342907949" sldId="290"/>
            <ac:picMk id="5" creationId="{32FFBFA3-ECA1-D2F1-EE9D-3C8551F7748C}"/>
          </ac:picMkLst>
        </pc:picChg>
      </pc:sldChg>
    </pc:docChg>
  </pc:docChgLst>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pChg chg="mod">
          <ac:chgData name="Riccardo Berta" userId="c8694f89-bba4-4576-b0a8-456619ca5a8c" providerId="ADAL" clId="{58424B7E-67A2-E24B-9516-C248AFA19009}" dt="2022-08-30T09:38:38.114" v="1432" actId="790"/>
          <ac:spMkLst>
            <pc:docMk/>
            <pc:sldMk cId="0" sldId="256"/>
            <ac:spMk id="62" creationId="{00000000-0000-0000-0000-000000000000}"/>
          </ac:spMkLst>
        </pc:spChg>
      </pc:sldChg>
      <pc:sldChg chg="addSp modSp mod">
        <pc:chgData name="Riccardo Berta" userId="c8694f89-bba4-4576-b0a8-456619ca5a8c" providerId="ADAL" clId="{58424B7E-67A2-E24B-9516-C248AFA19009}" dt="2022-08-30T09:37:52.468" v="1397" actId="20577"/>
        <pc:sldMkLst>
          <pc:docMk/>
          <pc:sldMk cId="0" sldId="257"/>
        </pc:sldMkLst>
        <pc:spChg chg="mod">
          <ac:chgData name="Riccardo Berta" userId="c8694f89-bba4-4576-b0a8-456619ca5a8c" providerId="ADAL" clId="{58424B7E-67A2-E24B-9516-C248AFA19009}" dt="2022-08-30T09:37:52.468" v="1397" actId="20577"/>
          <ac:spMkLst>
            <pc:docMk/>
            <pc:sldMk cId="0" sldId="257"/>
            <ac:spMk id="83" creationId="{00000000-0000-0000-0000-000000000000}"/>
          </ac:spMkLst>
        </pc:spChg>
        <pc:spChg chg="mod">
          <ac:chgData name="Riccardo Berta" userId="c8694f89-bba4-4576-b0a8-456619ca5a8c" providerId="ADAL" clId="{58424B7E-67A2-E24B-9516-C248AFA19009}" dt="2022-08-30T08:54:17.949" v="242" actId="20577"/>
          <ac:spMkLst>
            <pc:docMk/>
            <pc:sldMk cId="0" sldId="257"/>
            <ac:spMk id="84" creationId="{00000000-0000-0000-0000-000000000000}"/>
          </ac:spMkLst>
        </pc:spChg>
        <pc:picChg chg="add mod">
          <ac:chgData name="Riccardo Berta" userId="c8694f89-bba4-4576-b0a8-456619ca5a8c" providerId="ADAL" clId="{58424B7E-67A2-E24B-9516-C248AFA19009}" dt="2022-08-30T08:54:52.448" v="247" actId="1076"/>
          <ac:picMkLst>
            <pc:docMk/>
            <pc:sldMk cId="0" sldId="257"/>
            <ac:picMk id="3" creationId="{EE0D0F3E-A843-92E5-ABBC-F41E3CA3C922}"/>
          </ac:picMkLst>
        </pc:picChg>
        <pc:picChg chg="add mod">
          <ac:chgData name="Riccardo Berta" userId="c8694f89-bba4-4576-b0a8-456619ca5a8c" providerId="ADAL" clId="{58424B7E-67A2-E24B-9516-C248AFA19009}" dt="2022-08-30T08:54:40.649" v="245" actId="1076"/>
          <ac:picMkLst>
            <pc:docMk/>
            <pc:sldMk cId="0" sldId="257"/>
            <ac:picMk id="5" creationId="{692F2B73-F6B6-F2AC-BB2A-2B1020944694}"/>
          </ac:picMkLst>
        </pc:picChg>
      </pc:sldChg>
      <pc:sldChg chg="modSp mod">
        <pc:chgData name="Riccardo Berta" userId="c8694f89-bba4-4576-b0a8-456619ca5a8c" providerId="ADAL" clId="{58424B7E-67A2-E24B-9516-C248AFA19009}" dt="2022-08-30T09:41:00.751" v="1457" actId="20577"/>
        <pc:sldMkLst>
          <pc:docMk/>
          <pc:sldMk cId="3018556184" sldId="259"/>
        </pc:sldMkLst>
        <pc:spChg chg="mod">
          <ac:chgData name="Riccardo Berta" userId="c8694f89-bba4-4576-b0a8-456619ca5a8c" providerId="ADAL" clId="{58424B7E-67A2-E24B-9516-C248AFA19009}" dt="2022-08-30T09:40:55.801" v="1443" actId="20577"/>
          <ac:spMkLst>
            <pc:docMk/>
            <pc:sldMk cId="3018556184" sldId="259"/>
            <ac:spMk id="2" creationId="{41268BF7-2F3B-A5C4-4F7E-1982399FCE62}"/>
          </ac:spMkLst>
        </pc:spChg>
        <pc:spChg chg="mod">
          <ac:chgData name="Riccardo Berta" userId="c8694f89-bba4-4576-b0a8-456619ca5a8c" providerId="ADAL" clId="{58424B7E-67A2-E24B-9516-C248AFA19009}" dt="2022-08-30T09:41:00.751" v="1457" actId="20577"/>
          <ac:spMkLst>
            <pc:docMk/>
            <pc:sldMk cId="3018556184" sldId="259"/>
            <ac:spMk id="3" creationId="{38BFAA1C-1163-169B-2D77-6FEF73CC8512}"/>
          </ac:spMkLst>
        </pc:spChg>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pChg chg="mod">
          <ac:chgData name="Riccardo Berta" userId="c8694f89-bba4-4576-b0a8-456619ca5a8c" providerId="ADAL" clId="{58424B7E-67A2-E24B-9516-C248AFA19009}" dt="2022-08-30T09:38:04.406" v="1411" actId="20577"/>
          <ac:spMkLst>
            <pc:docMk/>
            <pc:sldMk cId="3692252167" sldId="260"/>
            <ac:spMk id="83" creationId="{00000000-0000-0000-0000-000000000000}"/>
          </ac:spMkLst>
        </pc:spChg>
        <pc:spChg chg="mod">
          <ac:chgData name="Riccardo Berta" userId="c8694f89-bba4-4576-b0a8-456619ca5a8c" providerId="ADAL" clId="{58424B7E-67A2-E24B-9516-C248AFA19009}" dt="2022-08-30T09:04:35.320" v="520" actId="20577"/>
          <ac:spMkLst>
            <pc:docMk/>
            <pc:sldMk cId="3692252167" sldId="260"/>
            <ac:spMk id="84" creationId="{00000000-0000-0000-0000-000000000000}"/>
          </ac:spMkLst>
        </pc:spChg>
        <pc:picChg chg="add mod">
          <ac:chgData name="Riccardo Berta" userId="c8694f89-bba4-4576-b0a8-456619ca5a8c" providerId="ADAL" clId="{58424B7E-67A2-E24B-9516-C248AFA19009}" dt="2022-08-30T09:05:43.669" v="528" actId="1076"/>
          <ac:picMkLst>
            <pc:docMk/>
            <pc:sldMk cId="3692252167" sldId="260"/>
            <ac:picMk id="3" creationId="{26020D26-A3D1-87FF-6D23-30510A8347CA}"/>
          </ac:picMkLst>
        </pc:picChg>
        <pc:picChg chg="add mod">
          <ac:chgData name="Riccardo Berta" userId="c8694f89-bba4-4576-b0a8-456619ca5a8c" providerId="ADAL" clId="{58424B7E-67A2-E24B-9516-C248AFA19009}" dt="2022-08-30T09:05:45.736" v="529" actId="1076"/>
          <ac:picMkLst>
            <pc:docMk/>
            <pc:sldMk cId="3692252167" sldId="260"/>
            <ac:picMk id="5" creationId="{9FA419C2-E609-741E-D65C-C1D117A7308B}"/>
          </ac:picMkLst>
        </pc:picChg>
        <pc:picChg chg="add mod">
          <ac:chgData name="Riccardo Berta" userId="c8694f89-bba4-4576-b0a8-456619ca5a8c" providerId="ADAL" clId="{58424B7E-67A2-E24B-9516-C248AFA19009}" dt="2022-08-30T09:05:50.436" v="530" actId="1076"/>
          <ac:picMkLst>
            <pc:docMk/>
            <pc:sldMk cId="3692252167" sldId="260"/>
            <ac:picMk id="7" creationId="{3ECFDE7C-5996-8F77-AAD8-C21E11379B42}"/>
          </ac:picMkLst>
        </pc:picChg>
      </pc:sldChg>
      <pc:sldChg chg="addSp modSp add mod">
        <pc:chgData name="Riccardo Berta" userId="c8694f89-bba4-4576-b0a8-456619ca5a8c" providerId="ADAL" clId="{58424B7E-67A2-E24B-9516-C248AFA19009}" dt="2022-08-30T09:35:29.211" v="1307" actId="21"/>
        <pc:sldMkLst>
          <pc:docMk/>
          <pc:sldMk cId="846979211" sldId="261"/>
        </pc:sldMkLst>
        <pc:spChg chg="mod">
          <ac:chgData name="Riccardo Berta" userId="c8694f89-bba4-4576-b0a8-456619ca5a8c" providerId="ADAL" clId="{58424B7E-67A2-E24B-9516-C248AFA19009}" dt="2022-08-30T09:06:58.258" v="533" actId="20577"/>
          <ac:spMkLst>
            <pc:docMk/>
            <pc:sldMk cId="846979211" sldId="261"/>
            <ac:spMk id="83" creationId="{00000000-0000-0000-0000-000000000000}"/>
          </ac:spMkLst>
        </pc:spChg>
        <pc:spChg chg="mod">
          <ac:chgData name="Riccardo Berta" userId="c8694f89-bba4-4576-b0a8-456619ca5a8c" providerId="ADAL" clId="{58424B7E-67A2-E24B-9516-C248AFA19009}" dt="2022-08-30T09:35:29.211" v="1307" actId="21"/>
          <ac:spMkLst>
            <pc:docMk/>
            <pc:sldMk cId="846979211" sldId="261"/>
            <ac:spMk id="84" creationId="{00000000-0000-0000-0000-000000000000}"/>
          </ac:spMkLst>
        </pc:spChg>
        <pc:picChg chg="add mod">
          <ac:chgData name="Riccardo Berta" userId="c8694f89-bba4-4576-b0a8-456619ca5a8c" providerId="ADAL" clId="{58424B7E-67A2-E24B-9516-C248AFA19009}" dt="2022-08-30T09:08:52.432" v="561" actId="1076"/>
          <ac:picMkLst>
            <pc:docMk/>
            <pc:sldMk cId="846979211" sldId="261"/>
            <ac:picMk id="3" creationId="{ABE3CA87-0B25-2C79-A596-21112343DAEC}"/>
          </ac:picMkLst>
        </pc:picChg>
      </pc:sldChg>
      <pc:sldChg chg="modSp add mod">
        <pc:chgData name="Riccardo Berta" userId="c8694f89-bba4-4576-b0a8-456619ca5a8c" providerId="ADAL" clId="{58424B7E-67A2-E24B-9516-C248AFA19009}" dt="2022-08-30T09:19:27.119" v="830" actId="20577"/>
        <pc:sldMkLst>
          <pc:docMk/>
          <pc:sldMk cId="447929702" sldId="262"/>
        </pc:sldMkLst>
        <pc:spChg chg="mod">
          <ac:chgData name="Riccardo Berta" userId="c8694f89-bba4-4576-b0a8-456619ca5a8c" providerId="ADAL" clId="{58424B7E-67A2-E24B-9516-C248AFA19009}" dt="2022-08-30T09:09:40.371" v="566" actId="20577"/>
          <ac:spMkLst>
            <pc:docMk/>
            <pc:sldMk cId="447929702" sldId="262"/>
            <ac:spMk id="83" creationId="{00000000-0000-0000-0000-000000000000}"/>
          </ac:spMkLst>
        </pc:spChg>
        <pc:spChg chg="mod">
          <ac:chgData name="Riccardo Berta" userId="c8694f89-bba4-4576-b0a8-456619ca5a8c" providerId="ADAL" clId="{58424B7E-67A2-E24B-9516-C248AFA19009}" dt="2022-08-30T09:19:27.119" v="830" actId="20577"/>
          <ac:spMkLst>
            <pc:docMk/>
            <pc:sldMk cId="447929702" sldId="262"/>
            <ac:spMk id="84" creationId="{00000000-0000-0000-0000-000000000000}"/>
          </ac:spMkLst>
        </pc:spChg>
      </pc:sldChg>
      <pc:sldChg chg="addSp modSp add mod ord">
        <pc:chgData name="Riccardo Berta" userId="c8694f89-bba4-4576-b0a8-456619ca5a8c" providerId="ADAL" clId="{58424B7E-67A2-E24B-9516-C248AFA19009}" dt="2022-08-30T09:40:40.663" v="1434" actId="20578"/>
        <pc:sldMkLst>
          <pc:docMk/>
          <pc:sldMk cId="11402927" sldId="263"/>
        </pc:sldMkLst>
        <pc:spChg chg="mod">
          <ac:chgData name="Riccardo Berta" userId="c8694f89-bba4-4576-b0a8-456619ca5a8c" providerId="ADAL" clId="{58424B7E-67A2-E24B-9516-C248AFA19009}" dt="2022-08-30T09:26:18.243" v="1009" actId="20577"/>
          <ac:spMkLst>
            <pc:docMk/>
            <pc:sldMk cId="11402927" sldId="263"/>
            <ac:spMk id="83" creationId="{00000000-0000-0000-0000-000000000000}"/>
          </ac:spMkLst>
        </pc:spChg>
        <pc:spChg chg="mod">
          <ac:chgData name="Riccardo Berta" userId="c8694f89-bba4-4576-b0a8-456619ca5a8c" providerId="ADAL" clId="{58424B7E-67A2-E24B-9516-C248AFA19009}" dt="2022-08-30T09:32:06.516" v="1199" actId="404"/>
          <ac:spMkLst>
            <pc:docMk/>
            <pc:sldMk cId="11402927" sldId="263"/>
            <ac:spMk id="84" creationId="{00000000-0000-0000-0000-000000000000}"/>
          </ac:spMkLst>
        </pc:spChg>
        <pc:picChg chg="add mod">
          <ac:chgData name="Riccardo Berta" userId="c8694f89-bba4-4576-b0a8-456619ca5a8c" providerId="ADAL" clId="{58424B7E-67A2-E24B-9516-C248AFA19009}" dt="2022-08-30T09:29:03.309" v="1117" actId="1076"/>
          <ac:picMkLst>
            <pc:docMk/>
            <pc:sldMk cId="11402927" sldId="263"/>
            <ac:picMk id="3" creationId="{F3D401DB-61B8-1C3E-9105-7EC9ACE0FC92}"/>
          </ac:picMkLst>
        </pc:picChg>
        <pc:picChg chg="add mod">
          <ac:chgData name="Riccardo Berta" userId="c8694f89-bba4-4576-b0a8-456619ca5a8c" providerId="ADAL" clId="{58424B7E-67A2-E24B-9516-C248AFA19009}" dt="2022-08-30T09:32:36.205" v="1204" actId="1076"/>
          <ac:picMkLst>
            <pc:docMk/>
            <pc:sldMk cId="11402927" sldId="263"/>
            <ac:picMk id="5" creationId="{5D828C5A-E211-5917-F0A3-478949F392AF}"/>
          </ac:picMkLst>
        </pc:picChg>
        <pc:picChg chg="add mod">
          <ac:chgData name="Riccardo Berta" userId="c8694f89-bba4-4576-b0a8-456619ca5a8c" providerId="ADAL" clId="{58424B7E-67A2-E24B-9516-C248AFA19009}" dt="2022-08-30T09:32:25.306" v="1202" actId="1076"/>
          <ac:picMkLst>
            <pc:docMk/>
            <pc:sldMk cId="11402927" sldId="263"/>
            <ac:picMk id="7" creationId="{0C7BE3E7-6868-19EE-3253-53A71F868074}"/>
          </ac:picMkLst>
        </pc:picChg>
        <pc:picChg chg="add mod">
          <ac:chgData name="Riccardo Berta" userId="c8694f89-bba4-4576-b0a8-456619ca5a8c" providerId="ADAL" clId="{58424B7E-67A2-E24B-9516-C248AFA19009}" dt="2022-08-30T09:32:20.372" v="1201" actId="1076"/>
          <ac:picMkLst>
            <pc:docMk/>
            <pc:sldMk cId="11402927" sldId="263"/>
            <ac:picMk id="9" creationId="{4FF45D8D-E910-4192-97BD-DEBE87AA0D7F}"/>
          </ac:picMkLst>
        </pc:picChg>
        <pc:picChg chg="add mod">
          <ac:chgData name="Riccardo Berta" userId="c8694f89-bba4-4576-b0a8-456619ca5a8c" providerId="ADAL" clId="{58424B7E-67A2-E24B-9516-C248AFA19009}" dt="2022-08-30T09:32:16.472" v="1200" actId="1076"/>
          <ac:picMkLst>
            <pc:docMk/>
            <pc:sldMk cId="11402927" sldId="263"/>
            <ac:picMk id="11" creationId="{85A08A20-9095-CFB9-3040-825FE39CFB8A}"/>
          </ac:picMkLst>
        </pc:picChg>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pChg chg="mod">
          <ac:chgData name="Riccardo Berta" userId="c8694f89-bba4-4576-b0a8-456619ca5a8c" providerId="ADAL" clId="{58424B7E-67A2-E24B-9516-C248AFA19009}" dt="2022-08-30T09:35:37.505" v="1317" actId="20577"/>
          <ac:spMkLst>
            <pc:docMk/>
            <pc:sldMk cId="2794482370" sldId="264"/>
            <ac:spMk id="83" creationId="{00000000-0000-0000-0000-000000000000}"/>
          </ac:spMkLst>
        </pc:spChg>
        <pc:spChg chg="mod">
          <ac:chgData name="Riccardo Berta" userId="c8694f89-bba4-4576-b0a8-456619ca5a8c" providerId="ADAL" clId="{58424B7E-67A2-E24B-9516-C248AFA19009}" dt="2022-08-30T09:37:23.887" v="1369" actId="20577"/>
          <ac:spMkLst>
            <pc:docMk/>
            <pc:sldMk cId="2794482370" sldId="264"/>
            <ac:spMk id="84" creationId="{00000000-0000-0000-0000-000000000000}"/>
          </ac:spMkLst>
        </pc:spChg>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pChg chg="mod">
            <ac:chgData name="Riccardo Berta" userId="c8694f89-bba4-4576-b0a8-456619ca5a8c" providerId="ADAL" clId="{58424B7E-67A2-E24B-9516-C248AFA19009}" dt="2022-08-30T08:51:17.059" v="152" actId="948"/>
            <ac:spMkLst>
              <pc:docMk/>
              <pc:sldMasterMk cId="0" sldId="2147483659"/>
              <pc:sldLayoutMk cId="0" sldId="2147483650"/>
              <ac:spMk id="23" creationId="{00000000-0000-0000-0000-000000000000}"/>
            </ac:spMkLst>
          </pc:spChg>
        </pc:sldLayoutChg>
      </pc:sldMaster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pChg chg="mod">
          <ac:chgData name="Riccardo Berta" userId="c8694f89-bba4-4576-b0a8-456619ca5a8c" providerId="ADAL" clId="{89457721-8AF9-BB44-BAF2-46F7B0D7D7E8}" dt="2022-08-30T09:54:06.379" v="7" actId="20577"/>
          <ac:spMkLst>
            <pc:docMk/>
            <pc:sldMk cId="0" sldId="256"/>
            <ac:spMk id="62" creationId="{00000000-0000-0000-0000-000000000000}"/>
          </ac:spMkLst>
        </pc:spChg>
      </pc:sldChg>
      <pc:sldChg chg="delSp modSp mod">
        <pc:chgData name="Riccardo Berta" userId="c8694f89-bba4-4576-b0a8-456619ca5a8c" providerId="ADAL" clId="{89457721-8AF9-BB44-BAF2-46F7B0D7D7E8}" dt="2022-08-30T09:54:23.221" v="18" actId="478"/>
        <pc:sldMkLst>
          <pc:docMk/>
          <pc:sldMk cId="0" sldId="257"/>
        </pc:sldMkLst>
        <pc:spChg chg="mod">
          <ac:chgData name="Riccardo Berta" userId="c8694f89-bba4-4576-b0a8-456619ca5a8c" providerId="ADAL" clId="{89457721-8AF9-BB44-BAF2-46F7B0D7D7E8}" dt="2022-08-30T09:54:14.367" v="13" actId="20577"/>
          <ac:spMkLst>
            <pc:docMk/>
            <pc:sldMk cId="0" sldId="257"/>
            <ac:spMk id="83" creationId="{00000000-0000-0000-0000-000000000000}"/>
          </ac:spMkLst>
        </pc:spChg>
        <pc:spChg chg="mod">
          <ac:chgData name="Riccardo Berta" userId="c8694f89-bba4-4576-b0a8-456619ca5a8c" providerId="ADAL" clId="{89457721-8AF9-BB44-BAF2-46F7B0D7D7E8}" dt="2022-08-30T09:54:19.217" v="17" actId="20577"/>
          <ac:spMkLst>
            <pc:docMk/>
            <pc:sldMk cId="0" sldId="257"/>
            <ac:spMk id="84" creationId="{00000000-0000-0000-0000-000000000000}"/>
          </ac:spMkLst>
        </pc:spChg>
        <pc:picChg chg="del">
          <ac:chgData name="Riccardo Berta" userId="c8694f89-bba4-4576-b0a8-456619ca5a8c" providerId="ADAL" clId="{89457721-8AF9-BB44-BAF2-46F7B0D7D7E8}" dt="2022-08-30T09:54:23.221" v="18" actId="478"/>
          <ac:picMkLst>
            <pc:docMk/>
            <pc:sldMk cId="0" sldId="257"/>
            <ac:picMk id="3" creationId="{EE0D0F3E-A843-92E5-ABBC-F41E3CA3C922}"/>
          </ac:picMkLst>
        </pc:picChg>
        <pc:picChg chg="del">
          <ac:chgData name="Riccardo Berta" userId="c8694f89-bba4-4576-b0a8-456619ca5a8c" providerId="ADAL" clId="{89457721-8AF9-BB44-BAF2-46F7B0D7D7E8}" dt="2022-08-30T09:54:16.325" v="14" actId="478"/>
          <ac:picMkLst>
            <pc:docMk/>
            <pc:sldMk cId="0" sldId="257"/>
            <ac:picMk id="5" creationId="{692F2B73-F6B6-F2AC-BB2A-2B1020944694}"/>
          </ac:picMkLst>
        </pc:picChg>
      </pc:sldChg>
      <pc:sldChg chg="modSp mod">
        <pc:chgData name="Riccardo Berta" userId="c8694f89-bba4-4576-b0a8-456619ca5a8c" providerId="ADAL" clId="{89457721-8AF9-BB44-BAF2-46F7B0D7D7E8}" dt="2022-08-30T09:54:11.362" v="10" actId="20577"/>
        <pc:sldMkLst>
          <pc:docMk/>
          <pc:sldMk cId="3018556184" sldId="259"/>
        </pc:sldMkLst>
        <pc:spChg chg="mod">
          <ac:chgData name="Riccardo Berta" userId="c8694f89-bba4-4576-b0a8-456619ca5a8c" providerId="ADAL" clId="{89457721-8AF9-BB44-BAF2-46F7B0D7D7E8}" dt="2022-08-30T09:54:11.362" v="10" actId="20577"/>
          <ac:spMkLst>
            <pc:docMk/>
            <pc:sldMk cId="3018556184" sldId="259"/>
            <ac:spMk id="3" creationId="{38BFAA1C-1163-169B-2D77-6FEF73CC8512}"/>
          </ac:spMkLst>
        </pc:spChg>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pChg chg="mod">
          <ac:chgData name="Riccardo Berta" userId="c8694f89-bba4-4576-b0a8-456619ca5a8c" providerId="ADAL" clId="{89457721-8AF9-BB44-BAF2-46F7B0D7D7E8}" dt="2022-08-30T09:54:51.021" v="28"/>
          <ac:spMkLst>
            <pc:docMk/>
            <pc:sldMk cId="1817587258" sldId="263"/>
            <ac:spMk id="83" creationId="{00000000-0000-0000-0000-000000000000}"/>
          </ac:spMkLst>
        </pc:spChg>
        <pc:spChg chg="mod">
          <ac:chgData name="Riccardo Berta" userId="c8694f89-bba4-4576-b0a8-456619ca5a8c" providerId="ADAL" clId="{89457721-8AF9-BB44-BAF2-46F7B0D7D7E8}" dt="2022-08-30T09:55:24.863" v="44" actId="20577"/>
          <ac:spMkLst>
            <pc:docMk/>
            <pc:sldMk cId="1817587258" sldId="263"/>
            <ac:spMk id="84" creationId="{00000000-0000-0000-0000-000000000000}"/>
          </ac:spMkLst>
        </pc:spChg>
      </pc:sldChg>
      <pc:sldChg chg="del">
        <pc:chgData name="Riccardo Berta" userId="c8694f89-bba4-4576-b0a8-456619ca5a8c" providerId="ADAL" clId="{89457721-8AF9-BB44-BAF2-46F7B0D7D7E8}" dt="2022-08-30T09:54:27.959" v="23" actId="2696"/>
        <pc:sldMkLst>
          <pc:docMk/>
          <pc:sldMk cId="2794482370" sldId="264"/>
        </pc:sldMkLst>
      </pc:sld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pChg chg="mod">
          <ac:chgData name="Riccardo Berta" userId="c8694f89-bba4-4576-b0a8-456619ca5a8c" providerId="ADAL" clId="{F4AAAA8C-1CB2-214C-996A-F15BCA6CB64E}" dt="2022-07-27T13:37:29.445" v="2" actId="20577"/>
          <ac:spMkLst>
            <pc:docMk/>
            <pc:sldMk cId="0" sldId="256"/>
            <ac:spMk id="62" creationId="{00000000-0000-0000-0000-000000000000}"/>
          </ac:spMkLst>
        </pc:spChg>
      </pc:sldChg>
      <pc:sldChg chg="addSp modSp mod">
        <pc:chgData name="Riccardo Berta" userId="c8694f89-bba4-4576-b0a8-456619ca5a8c" providerId="ADAL" clId="{F4AAAA8C-1CB2-214C-996A-F15BCA6CB64E}" dt="2022-07-27T13:43:23.760" v="162" actId="20577"/>
        <pc:sldMkLst>
          <pc:docMk/>
          <pc:sldMk cId="0" sldId="257"/>
        </pc:sldMkLst>
        <pc:spChg chg="mod">
          <ac:chgData name="Riccardo Berta" userId="c8694f89-bba4-4576-b0a8-456619ca5a8c" providerId="ADAL" clId="{F4AAAA8C-1CB2-214C-996A-F15BCA6CB64E}" dt="2022-07-27T13:38:19.538" v="24" actId="20577"/>
          <ac:spMkLst>
            <pc:docMk/>
            <pc:sldMk cId="0" sldId="257"/>
            <ac:spMk id="83" creationId="{00000000-0000-0000-0000-000000000000}"/>
          </ac:spMkLst>
        </pc:spChg>
        <pc:spChg chg="mod">
          <ac:chgData name="Riccardo Berta" userId="c8694f89-bba4-4576-b0a8-456619ca5a8c" providerId="ADAL" clId="{F4AAAA8C-1CB2-214C-996A-F15BCA6CB64E}" dt="2022-07-27T13:43:23.760" v="162" actId="20577"/>
          <ac:spMkLst>
            <pc:docMk/>
            <pc:sldMk cId="0" sldId="257"/>
            <ac:spMk id="84" creationId="{00000000-0000-0000-0000-000000000000}"/>
          </ac:spMkLst>
        </pc:spChg>
        <pc:picChg chg="add mod">
          <ac:chgData name="Riccardo Berta" userId="c8694f89-bba4-4576-b0a8-456619ca5a8c" providerId="ADAL" clId="{F4AAAA8C-1CB2-214C-996A-F15BCA6CB64E}" dt="2022-07-27T13:43:02.813" v="153" actId="1076"/>
          <ac:picMkLst>
            <pc:docMk/>
            <pc:sldMk cId="0" sldId="257"/>
            <ac:picMk id="3" creationId="{E337B85C-FAA8-CC41-92F2-13E0228E3B65}"/>
          </ac:picMkLst>
        </pc:picChg>
      </pc:sldChg>
      <pc:sldChg chg="modSp del">
        <pc:chgData name="Riccardo Berta" userId="c8694f89-bba4-4576-b0a8-456619ca5a8c" providerId="ADAL" clId="{F4AAAA8C-1CB2-214C-996A-F15BCA6CB64E}" dt="2022-07-27T13:43:43.714" v="164" actId="2696"/>
        <pc:sldMkLst>
          <pc:docMk/>
          <pc:sldMk cId="1899110855" sldId="258"/>
        </pc:sldMkLst>
        <pc:spChg chg="mod">
          <ac:chgData name="Riccardo Berta" userId="c8694f89-bba4-4576-b0a8-456619ca5a8c" providerId="ADAL" clId="{F4AAAA8C-1CB2-214C-996A-F15BCA6CB64E}" dt="2022-07-27T13:43:40.189" v="163"/>
          <ac:spMkLst>
            <pc:docMk/>
            <pc:sldMk cId="1899110855" sldId="258"/>
            <ac:spMk id="2" creationId="{9A367158-2E24-E90C-7ECC-502AB323ED05}"/>
          </ac:spMkLst>
        </pc:spChg>
      </pc:sldChg>
      <pc:sldChg chg="addSp delSp modSp mod">
        <pc:chgData name="Riccardo Berta" userId="c8694f89-bba4-4576-b0a8-456619ca5a8c" providerId="ADAL" clId="{F4AAAA8C-1CB2-214C-996A-F15BCA6CB64E}" dt="2022-07-29T16:13:43.411" v="2890" actId="20577"/>
        <pc:sldMkLst>
          <pc:docMk/>
          <pc:sldMk cId="3018556184" sldId="259"/>
        </pc:sldMkLst>
        <pc:spChg chg="mod">
          <ac:chgData name="Riccardo Berta" userId="c8694f89-bba4-4576-b0a8-456619ca5a8c" providerId="ADAL" clId="{F4AAAA8C-1CB2-214C-996A-F15BCA6CB64E}" dt="2022-07-29T16:13:43.411" v="2890" actId="20577"/>
          <ac:spMkLst>
            <pc:docMk/>
            <pc:sldMk cId="3018556184" sldId="259"/>
            <ac:spMk id="3" creationId="{38BFAA1C-1163-169B-2D77-6FEF73CC8512}"/>
          </ac:spMkLst>
        </pc:spChg>
        <pc:picChg chg="add del mod">
          <ac:chgData name="Riccardo Berta" userId="c8694f89-bba4-4576-b0a8-456619ca5a8c" providerId="ADAL" clId="{F4AAAA8C-1CB2-214C-996A-F15BCA6CB64E}" dt="2022-07-29T07:13:37.040" v="2021" actId="21"/>
          <ac:picMkLst>
            <pc:docMk/>
            <pc:sldMk cId="3018556184" sldId="259"/>
            <ac:picMk id="5" creationId="{3D57D188-F23C-A5F1-8770-234AC5C0F8CD}"/>
          </ac:picMkLst>
        </pc:picChg>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pChg chg="mod">
          <ac:chgData name="Riccardo Berta" userId="c8694f89-bba4-4576-b0a8-456619ca5a8c" providerId="ADAL" clId="{F4AAAA8C-1CB2-214C-996A-F15BCA6CB64E}" dt="2022-07-27T13:45:31.917" v="177" actId="20577"/>
          <ac:spMkLst>
            <pc:docMk/>
            <pc:sldMk cId="2119751735" sldId="260"/>
            <ac:spMk id="83" creationId="{00000000-0000-0000-0000-000000000000}"/>
          </ac:spMkLst>
        </pc:spChg>
        <pc:spChg chg="mod">
          <ac:chgData name="Riccardo Berta" userId="c8694f89-bba4-4576-b0a8-456619ca5a8c" providerId="ADAL" clId="{F4AAAA8C-1CB2-214C-996A-F15BCA6CB64E}" dt="2022-07-28T05:46:51.692" v="332" actId="20577"/>
          <ac:spMkLst>
            <pc:docMk/>
            <pc:sldMk cId="2119751735" sldId="260"/>
            <ac:spMk id="84" creationId="{00000000-0000-0000-0000-000000000000}"/>
          </ac:spMkLst>
        </pc:spChg>
        <pc:grpChg chg="add mod">
          <ac:chgData name="Riccardo Berta" userId="c8694f89-bba4-4576-b0a8-456619ca5a8c" providerId="ADAL" clId="{F4AAAA8C-1CB2-214C-996A-F15BCA6CB64E}" dt="2022-07-28T05:47:21.216" v="337" actId="1076"/>
          <ac:grpSpMkLst>
            <pc:docMk/>
            <pc:sldMk cId="2119751735" sldId="260"/>
            <ac:grpSpMk id="7" creationId="{489CA0CE-5F21-4BF4-5B0C-E98A8FC5FDD8}"/>
          </ac:grpSpMkLst>
        </pc:grpChg>
        <pc:picChg chg="del">
          <ac:chgData name="Riccardo Berta" userId="c8694f89-bba4-4576-b0a8-456619ca5a8c" providerId="ADAL" clId="{F4AAAA8C-1CB2-214C-996A-F15BCA6CB64E}" dt="2022-07-27T13:45:46.742" v="181" actId="478"/>
          <ac:picMkLst>
            <pc:docMk/>
            <pc:sldMk cId="2119751735" sldId="260"/>
            <ac:picMk id="3" creationId="{E337B85C-FAA8-CC41-92F2-13E0228E3B65}"/>
          </ac:picMkLst>
        </pc:picChg>
        <pc:picChg chg="add mod">
          <ac:chgData name="Riccardo Berta" userId="c8694f89-bba4-4576-b0a8-456619ca5a8c" providerId="ADAL" clId="{F4AAAA8C-1CB2-214C-996A-F15BCA6CB64E}" dt="2022-07-28T05:45:35.354" v="315" actId="164"/>
          <ac:picMkLst>
            <pc:docMk/>
            <pc:sldMk cId="2119751735" sldId="260"/>
            <ac:picMk id="4" creationId="{BEB555A5-8E8F-EF63-4BD5-BDB8C5B0448C}"/>
          </ac:picMkLst>
        </pc:picChg>
        <pc:picChg chg="add mod">
          <ac:chgData name="Riccardo Berta" userId="c8694f89-bba4-4576-b0a8-456619ca5a8c" providerId="ADAL" clId="{F4AAAA8C-1CB2-214C-996A-F15BCA6CB64E}" dt="2022-07-28T05:45:35.354" v="315" actId="164"/>
          <ac:picMkLst>
            <pc:docMk/>
            <pc:sldMk cId="2119751735" sldId="260"/>
            <ac:picMk id="6" creationId="{177C8D6D-02B1-C754-62AE-4DE123A1F0A3}"/>
          </ac:picMkLst>
        </pc:picChg>
        <pc:picChg chg="add mod">
          <ac:chgData name="Riccardo Berta" userId="c8694f89-bba4-4576-b0a8-456619ca5a8c" providerId="ADAL" clId="{F4AAAA8C-1CB2-214C-996A-F15BCA6CB64E}" dt="2022-07-28T05:47:04.885" v="335" actId="167"/>
          <ac:picMkLst>
            <pc:docMk/>
            <pc:sldMk cId="2119751735" sldId="260"/>
            <ac:picMk id="9" creationId="{B47B7D50-84FB-AA7F-8A99-66D4AF7E0E9D}"/>
          </ac:picMkLst>
        </pc:picChg>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pChg chg="mod">
          <ac:chgData name="Riccardo Berta" userId="c8694f89-bba4-4576-b0a8-456619ca5a8c" providerId="ADAL" clId="{F4AAAA8C-1CB2-214C-996A-F15BCA6CB64E}" dt="2022-07-28T05:48:31.210" v="384" actId="20577"/>
          <ac:spMkLst>
            <pc:docMk/>
            <pc:sldMk cId="2389937581" sldId="261"/>
            <ac:spMk id="83" creationId="{00000000-0000-0000-0000-000000000000}"/>
          </ac:spMkLst>
        </pc:spChg>
        <pc:spChg chg="mod">
          <ac:chgData name="Riccardo Berta" userId="c8694f89-bba4-4576-b0a8-456619ca5a8c" providerId="ADAL" clId="{F4AAAA8C-1CB2-214C-996A-F15BCA6CB64E}" dt="2022-07-28T06:08:36.900" v="979" actId="20577"/>
          <ac:spMkLst>
            <pc:docMk/>
            <pc:sldMk cId="2389937581" sldId="261"/>
            <ac:spMk id="84" creationId="{00000000-0000-0000-0000-000000000000}"/>
          </ac:spMkLst>
        </pc:spChg>
        <pc:picChg chg="del">
          <ac:chgData name="Riccardo Berta" userId="c8694f89-bba4-4576-b0a8-456619ca5a8c" providerId="ADAL" clId="{F4AAAA8C-1CB2-214C-996A-F15BCA6CB64E}" dt="2022-07-28T05:48:38.627" v="386" actId="478"/>
          <ac:picMkLst>
            <pc:docMk/>
            <pc:sldMk cId="2389937581" sldId="261"/>
            <ac:picMk id="3" creationId="{E337B85C-FAA8-CC41-92F2-13E0228E3B65}"/>
          </ac:picMkLst>
        </pc:picChg>
      </pc:sldChg>
      <pc:sldChg chg="addSp delSp modSp add mod">
        <pc:chgData name="Riccardo Berta" userId="c8694f89-bba4-4576-b0a8-456619ca5a8c" providerId="ADAL" clId="{F4AAAA8C-1CB2-214C-996A-F15BCA6CB64E}" dt="2022-07-28T06:20:33.799" v="1324" actId="58"/>
        <pc:sldMkLst>
          <pc:docMk/>
          <pc:sldMk cId="1270389364" sldId="262"/>
        </pc:sldMkLst>
        <pc:spChg chg="mod">
          <ac:chgData name="Riccardo Berta" userId="c8694f89-bba4-4576-b0a8-456619ca5a8c" providerId="ADAL" clId="{F4AAAA8C-1CB2-214C-996A-F15BCA6CB64E}" dt="2022-07-28T06:09:05.210" v="991" actId="20577"/>
          <ac:spMkLst>
            <pc:docMk/>
            <pc:sldMk cId="1270389364" sldId="262"/>
            <ac:spMk id="83" creationId="{00000000-0000-0000-0000-000000000000}"/>
          </ac:spMkLst>
        </pc:spChg>
        <pc:spChg chg="mod">
          <ac:chgData name="Riccardo Berta" userId="c8694f89-bba4-4576-b0a8-456619ca5a8c" providerId="ADAL" clId="{F4AAAA8C-1CB2-214C-996A-F15BCA6CB64E}" dt="2022-07-28T06:20:33.799" v="1324" actId="58"/>
          <ac:spMkLst>
            <pc:docMk/>
            <pc:sldMk cId="1270389364" sldId="262"/>
            <ac:spMk id="84" creationId="{00000000-0000-0000-0000-000000000000}"/>
          </ac:spMkLst>
        </pc:spChg>
        <pc:picChg chg="del">
          <ac:chgData name="Riccardo Berta" userId="c8694f89-bba4-4576-b0a8-456619ca5a8c" providerId="ADAL" clId="{F4AAAA8C-1CB2-214C-996A-F15BCA6CB64E}" dt="2022-07-28T06:09:15.678" v="996" actId="478"/>
          <ac:picMkLst>
            <pc:docMk/>
            <pc:sldMk cId="1270389364" sldId="262"/>
            <ac:picMk id="3" creationId="{E337B85C-FAA8-CC41-92F2-13E0228E3B65}"/>
          </ac:picMkLst>
        </pc:picChg>
        <pc:picChg chg="add mod">
          <ac:chgData name="Riccardo Berta" userId="c8694f89-bba4-4576-b0a8-456619ca5a8c" providerId="ADAL" clId="{F4AAAA8C-1CB2-214C-996A-F15BCA6CB64E}" dt="2022-07-28T06:17:50.208" v="1230" actId="1036"/>
          <ac:picMkLst>
            <pc:docMk/>
            <pc:sldMk cId="1270389364" sldId="262"/>
            <ac:picMk id="4" creationId="{AB9A4B8B-5326-C7E4-06B6-378D995D5B26}"/>
          </ac:picMkLst>
        </pc:picChg>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pChg chg="mod">
          <ac:chgData name="Riccardo Berta" userId="c8694f89-bba4-4576-b0a8-456619ca5a8c" providerId="ADAL" clId="{F4AAAA8C-1CB2-214C-996A-F15BCA6CB64E}" dt="2022-07-28T13:41:46.191" v="1354" actId="20577"/>
          <ac:spMkLst>
            <pc:docMk/>
            <pc:sldMk cId="2644872656" sldId="263"/>
            <ac:spMk id="83" creationId="{00000000-0000-0000-0000-000000000000}"/>
          </ac:spMkLst>
        </pc:spChg>
        <pc:spChg chg="mod">
          <ac:chgData name="Riccardo Berta" userId="c8694f89-bba4-4576-b0a8-456619ca5a8c" providerId="ADAL" clId="{F4AAAA8C-1CB2-214C-996A-F15BCA6CB64E}" dt="2022-07-29T07:18:15.970" v="2126" actId="1076"/>
          <ac:spMkLst>
            <pc:docMk/>
            <pc:sldMk cId="2644872656" sldId="263"/>
            <ac:spMk id="84" creationId="{00000000-0000-0000-0000-000000000000}"/>
          </ac:spMkLst>
        </pc:spChg>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pChg chg="mod">
          <ac:chgData name="Riccardo Berta" userId="c8694f89-bba4-4576-b0a8-456619ca5a8c" providerId="ADAL" clId="{F4AAAA8C-1CB2-214C-996A-F15BCA6CB64E}" dt="2022-07-28T13:55:27.771" v="1667" actId="20577"/>
          <ac:spMkLst>
            <pc:docMk/>
            <pc:sldMk cId="1681389695" sldId="264"/>
            <ac:spMk id="83" creationId="{00000000-0000-0000-0000-000000000000}"/>
          </ac:spMkLst>
        </pc:spChg>
        <pc:spChg chg="mod">
          <ac:chgData name="Riccardo Berta" userId="c8694f89-bba4-4576-b0a8-456619ca5a8c" providerId="ADAL" clId="{F4AAAA8C-1CB2-214C-996A-F15BCA6CB64E}" dt="2022-07-28T13:59:43.403" v="1794" actId="20577"/>
          <ac:spMkLst>
            <pc:docMk/>
            <pc:sldMk cId="1681389695" sldId="264"/>
            <ac:spMk id="84" creationId="{00000000-0000-0000-0000-000000000000}"/>
          </ac:spMkLst>
        </pc:spChg>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pChg chg="mod">
          <ac:chgData name="Riccardo Berta" userId="c8694f89-bba4-4576-b0a8-456619ca5a8c" providerId="ADAL" clId="{F4AAAA8C-1CB2-214C-996A-F15BCA6CB64E}" dt="2022-07-28T14:01:34.242" v="1824" actId="20577"/>
          <ac:spMkLst>
            <pc:docMk/>
            <pc:sldMk cId="2862573505" sldId="265"/>
            <ac:spMk id="83" creationId="{00000000-0000-0000-0000-000000000000}"/>
          </ac:spMkLst>
        </pc:spChg>
        <pc:spChg chg="mod">
          <ac:chgData name="Riccardo Berta" userId="c8694f89-bba4-4576-b0a8-456619ca5a8c" providerId="ADAL" clId="{F4AAAA8C-1CB2-214C-996A-F15BCA6CB64E}" dt="2022-07-29T07:14:51.920" v="2043" actId="1076"/>
          <ac:spMkLst>
            <pc:docMk/>
            <pc:sldMk cId="2862573505" sldId="265"/>
            <ac:spMk id="84" creationId="{00000000-0000-0000-0000-000000000000}"/>
          </ac:spMkLst>
        </pc:spChg>
        <pc:picChg chg="add mod">
          <ac:chgData name="Riccardo Berta" userId="c8694f89-bba4-4576-b0a8-456619ca5a8c" providerId="ADAL" clId="{F4AAAA8C-1CB2-214C-996A-F15BCA6CB64E}" dt="2022-07-29T07:14:07.899" v="2027" actId="1076"/>
          <ac:picMkLst>
            <pc:docMk/>
            <pc:sldMk cId="2862573505" sldId="265"/>
            <ac:picMk id="3" creationId="{E5BCAA50-F768-A24F-D65F-DC7B97A8A06C}"/>
          </ac:picMkLst>
        </pc:picChg>
        <pc:picChg chg="add mod">
          <ac:chgData name="Riccardo Berta" userId="c8694f89-bba4-4576-b0a8-456619ca5a8c" providerId="ADAL" clId="{F4AAAA8C-1CB2-214C-996A-F15BCA6CB64E}" dt="2022-07-29T07:15:19.612" v="2059" actId="1037"/>
          <ac:picMkLst>
            <pc:docMk/>
            <pc:sldMk cId="2862573505" sldId="265"/>
            <ac:picMk id="5" creationId="{743A1BA3-6E04-AB8A-9650-4CD776CB6A72}"/>
          </ac:picMkLst>
        </pc:picChg>
        <pc:picChg chg="add mod">
          <ac:chgData name="Riccardo Berta" userId="c8694f89-bba4-4576-b0a8-456619ca5a8c" providerId="ADAL" clId="{F4AAAA8C-1CB2-214C-996A-F15BCA6CB64E}" dt="2022-07-29T07:15:08.710" v="2051" actId="1037"/>
          <ac:picMkLst>
            <pc:docMk/>
            <pc:sldMk cId="2862573505" sldId="265"/>
            <ac:picMk id="6" creationId="{9C1ABB64-8085-F0EF-1388-6AF4DB3909BB}"/>
          </ac:picMkLst>
        </pc:picChg>
      </pc:sldChg>
      <pc:sldChg chg="modSp add mod">
        <pc:chgData name="Riccardo Berta" userId="c8694f89-bba4-4576-b0a8-456619ca5a8c" providerId="ADAL" clId="{F4AAAA8C-1CB2-214C-996A-F15BCA6CB64E}" dt="2022-07-29T15:42:16.243" v="2364" actId="404"/>
        <pc:sldMkLst>
          <pc:docMk/>
          <pc:sldMk cId="4181844165" sldId="266"/>
        </pc:sldMkLst>
        <pc:spChg chg="mod">
          <ac:chgData name="Riccardo Berta" userId="c8694f89-bba4-4576-b0a8-456619ca5a8c" providerId="ADAL" clId="{F4AAAA8C-1CB2-214C-996A-F15BCA6CB64E}" dt="2022-07-29T07:11:57.611" v="2016"/>
          <ac:spMkLst>
            <pc:docMk/>
            <pc:sldMk cId="4181844165" sldId="266"/>
            <ac:spMk id="83" creationId="{00000000-0000-0000-0000-000000000000}"/>
          </ac:spMkLst>
        </pc:spChg>
        <pc:spChg chg="mod">
          <ac:chgData name="Riccardo Berta" userId="c8694f89-bba4-4576-b0a8-456619ca5a8c" providerId="ADAL" clId="{F4AAAA8C-1CB2-214C-996A-F15BCA6CB64E}" dt="2022-07-29T15:42:16.243" v="2364" actId="404"/>
          <ac:spMkLst>
            <pc:docMk/>
            <pc:sldMk cId="4181844165" sldId="266"/>
            <ac:spMk id="84" creationId="{00000000-0000-0000-0000-000000000000}"/>
          </ac:spMkLst>
        </pc:spChg>
      </pc:sldChg>
      <pc:sldChg chg="addSp delSp modSp add mod">
        <pc:chgData name="Riccardo Berta" userId="c8694f89-bba4-4576-b0a8-456619ca5a8c" providerId="ADAL" clId="{F4AAAA8C-1CB2-214C-996A-F15BCA6CB64E}" dt="2022-07-29T16:21:50.628" v="2975" actId="1076"/>
        <pc:sldMkLst>
          <pc:docMk/>
          <pc:sldMk cId="216455838" sldId="267"/>
        </pc:sldMkLst>
        <pc:spChg chg="mod">
          <ac:chgData name="Riccardo Berta" userId="c8694f89-bba4-4576-b0a8-456619ca5a8c" providerId="ADAL" clId="{F4AAAA8C-1CB2-214C-996A-F15BCA6CB64E}" dt="2022-07-29T16:21:40.165" v="2974" actId="20577"/>
          <ac:spMkLst>
            <pc:docMk/>
            <pc:sldMk cId="216455838" sldId="267"/>
            <ac:spMk id="83" creationId="{00000000-0000-0000-0000-000000000000}"/>
          </ac:spMkLst>
        </pc:spChg>
        <pc:spChg chg="mod">
          <ac:chgData name="Riccardo Berta" userId="c8694f89-bba4-4576-b0a8-456619ca5a8c" providerId="ADAL" clId="{F4AAAA8C-1CB2-214C-996A-F15BCA6CB64E}" dt="2022-07-29T16:21:04.813" v="2957" actId="20577"/>
          <ac:spMkLst>
            <pc:docMk/>
            <pc:sldMk cId="216455838" sldId="267"/>
            <ac:spMk id="84" creationId="{00000000-0000-0000-0000-000000000000}"/>
          </ac:spMkLst>
        </pc:spChg>
        <pc:picChg chg="add del">
          <ac:chgData name="Riccardo Berta" userId="c8694f89-bba4-4576-b0a8-456619ca5a8c" providerId="ADAL" clId="{F4AAAA8C-1CB2-214C-996A-F15BCA6CB64E}" dt="2022-07-29T15:53:24.645" v="2396" actId="478"/>
          <ac:picMkLst>
            <pc:docMk/>
            <pc:sldMk cId="216455838" sldId="267"/>
            <ac:picMk id="2" creationId="{F4FCEF60-8194-3CD6-BE60-E133D5DF313E}"/>
          </ac:picMkLst>
        </pc:picChg>
        <pc:picChg chg="add mod">
          <ac:chgData name="Riccardo Berta" userId="c8694f89-bba4-4576-b0a8-456619ca5a8c" providerId="ADAL" clId="{F4AAAA8C-1CB2-214C-996A-F15BCA6CB64E}" dt="2022-07-29T16:21:09.630" v="2958" actId="1076"/>
          <ac:picMkLst>
            <pc:docMk/>
            <pc:sldMk cId="216455838" sldId="267"/>
            <ac:picMk id="4" creationId="{E6F64BDC-73CD-7216-BA09-69DDCB93F9D4}"/>
          </ac:picMkLst>
        </pc:picChg>
        <pc:picChg chg="add mod">
          <ac:chgData name="Riccardo Berta" userId="c8694f89-bba4-4576-b0a8-456619ca5a8c" providerId="ADAL" clId="{F4AAAA8C-1CB2-214C-996A-F15BCA6CB64E}" dt="2022-07-29T16:21:50.628" v="2975" actId="1076"/>
          <ac:picMkLst>
            <pc:docMk/>
            <pc:sldMk cId="216455838" sldId="267"/>
            <ac:picMk id="5" creationId="{3ACC4B13-0F8B-1CAD-68C4-DF5DFDB1BD88}"/>
          </ac:picMkLst>
        </pc:picChg>
      </pc:sldChg>
      <pc:sldChg chg="modSp add mod">
        <pc:chgData name="Riccardo Berta" userId="c8694f89-bba4-4576-b0a8-456619ca5a8c" providerId="ADAL" clId="{F4AAAA8C-1CB2-214C-996A-F15BCA6CB64E}" dt="2022-07-29T16:13:07.544" v="2873" actId="20577"/>
        <pc:sldMkLst>
          <pc:docMk/>
          <pc:sldMk cId="925286286" sldId="268"/>
        </pc:sldMkLst>
        <pc:spChg chg="mod">
          <ac:chgData name="Riccardo Berta" userId="c8694f89-bba4-4576-b0a8-456619ca5a8c" providerId="ADAL" clId="{F4AAAA8C-1CB2-214C-996A-F15BCA6CB64E}" dt="2022-07-29T16:00:31.322" v="2504"/>
          <ac:spMkLst>
            <pc:docMk/>
            <pc:sldMk cId="925286286" sldId="268"/>
            <ac:spMk id="83" creationId="{00000000-0000-0000-0000-000000000000}"/>
          </ac:spMkLst>
        </pc:spChg>
        <pc:spChg chg="mod">
          <ac:chgData name="Riccardo Berta" userId="c8694f89-bba4-4576-b0a8-456619ca5a8c" providerId="ADAL" clId="{F4AAAA8C-1CB2-214C-996A-F15BCA6CB64E}" dt="2022-07-29T16:13:07.544" v="2873" actId="20577"/>
          <ac:spMkLst>
            <pc:docMk/>
            <pc:sldMk cId="925286286" sldId="268"/>
            <ac:spMk id="84" creationId="{00000000-0000-0000-0000-000000000000}"/>
          </ac:spMkLst>
        </pc:spChg>
      </pc:sldChg>
      <pc:sldChg chg="addSp modSp add mod">
        <pc:chgData name="Riccardo Berta" userId="c8694f89-bba4-4576-b0a8-456619ca5a8c" providerId="ADAL" clId="{F4AAAA8C-1CB2-214C-996A-F15BCA6CB64E}" dt="2022-07-29T16:20:35.039" v="2951" actId="962"/>
        <pc:sldMkLst>
          <pc:docMk/>
          <pc:sldMk cId="3471997037" sldId="269"/>
        </pc:sldMkLst>
        <pc:spChg chg="mod">
          <ac:chgData name="Riccardo Berta" userId="c8694f89-bba4-4576-b0a8-456619ca5a8c" providerId="ADAL" clId="{F4AAAA8C-1CB2-214C-996A-F15BCA6CB64E}" dt="2022-07-29T16:17:02.750" v="2922" actId="20577"/>
          <ac:spMkLst>
            <pc:docMk/>
            <pc:sldMk cId="3471997037" sldId="269"/>
            <ac:spMk id="83" creationId="{00000000-0000-0000-0000-000000000000}"/>
          </ac:spMkLst>
        </pc:spChg>
        <pc:spChg chg="mod">
          <ac:chgData name="Riccardo Berta" userId="c8694f89-bba4-4576-b0a8-456619ca5a8c" providerId="ADAL" clId="{F4AAAA8C-1CB2-214C-996A-F15BCA6CB64E}" dt="2022-07-29T16:18:45.638" v="2948" actId="20577"/>
          <ac:spMkLst>
            <pc:docMk/>
            <pc:sldMk cId="3471997037" sldId="269"/>
            <ac:spMk id="84" creationId="{00000000-0000-0000-0000-000000000000}"/>
          </ac:spMkLst>
        </pc:spChg>
        <pc:picChg chg="add mod">
          <ac:chgData name="Riccardo Berta" userId="c8694f89-bba4-4576-b0a8-456619ca5a8c" providerId="ADAL" clId="{F4AAAA8C-1CB2-214C-996A-F15BCA6CB64E}" dt="2022-07-29T16:20:35.039" v="2951" actId="962"/>
          <ac:picMkLst>
            <pc:docMk/>
            <pc:sldMk cId="3471997037" sldId="269"/>
            <ac:picMk id="3" creationId="{471AFF0B-7713-10C4-E8A3-3EDBC8FE0FD9}"/>
          </ac:picMkLst>
        </pc:picChg>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4967B734-A465-2844-BA15-7FBACE49D2F8}"/>
    <pc:docChg chg="undo redo custSel addSld delSld modSld sldOrd">
      <pc:chgData name="Riccardo Berta" userId="c8694f89-bba4-4576-b0a8-456619ca5a8c" providerId="ADAL" clId="{4967B734-A465-2844-BA15-7FBACE49D2F8}" dt="2022-10-10T05:41:52.141" v="2700" actId="1036"/>
      <pc:docMkLst>
        <pc:docMk/>
      </pc:docMkLst>
      <pc:sldChg chg="modSp mod">
        <pc:chgData name="Riccardo Berta" userId="c8694f89-bba4-4576-b0a8-456619ca5a8c" providerId="ADAL" clId="{4967B734-A465-2844-BA15-7FBACE49D2F8}" dt="2022-10-04T09:21:06.296" v="1514" actId="790"/>
        <pc:sldMkLst>
          <pc:docMk/>
          <pc:sldMk cId="0" sldId="256"/>
        </pc:sldMkLst>
        <pc:spChg chg="mod">
          <ac:chgData name="Riccardo Berta" userId="c8694f89-bba4-4576-b0a8-456619ca5a8c" providerId="ADAL" clId="{4967B734-A465-2844-BA15-7FBACE49D2F8}" dt="2022-10-04T09:21:06.296" v="1514" actId="790"/>
          <ac:spMkLst>
            <pc:docMk/>
            <pc:sldMk cId="0" sldId="256"/>
            <ac:spMk id="62" creationId="{00000000-0000-0000-0000-000000000000}"/>
          </ac:spMkLst>
        </pc:spChg>
      </pc:sldChg>
      <pc:sldChg chg="delSp modSp mod">
        <pc:chgData name="Riccardo Berta" userId="c8694f89-bba4-4576-b0a8-456619ca5a8c" providerId="ADAL" clId="{4967B734-A465-2844-BA15-7FBACE49D2F8}" dt="2022-10-05T05:37:06.487" v="2566" actId="20577"/>
        <pc:sldMkLst>
          <pc:docMk/>
          <pc:sldMk cId="0" sldId="257"/>
        </pc:sldMkLst>
        <pc:spChg chg="mod">
          <ac:chgData name="Riccardo Berta" userId="c8694f89-bba4-4576-b0a8-456619ca5a8c" providerId="ADAL" clId="{4967B734-A465-2844-BA15-7FBACE49D2F8}" dt="2022-10-04T06:59:58.583" v="222" actId="20577"/>
          <ac:spMkLst>
            <pc:docMk/>
            <pc:sldMk cId="0" sldId="257"/>
            <ac:spMk id="83" creationId="{00000000-0000-0000-0000-000000000000}"/>
          </ac:spMkLst>
        </pc:spChg>
        <pc:spChg chg="mod">
          <ac:chgData name="Riccardo Berta" userId="c8694f89-bba4-4576-b0a8-456619ca5a8c" providerId="ADAL" clId="{4967B734-A465-2844-BA15-7FBACE49D2F8}" dt="2022-10-05T05:37:06.487" v="2566" actId="20577"/>
          <ac:spMkLst>
            <pc:docMk/>
            <pc:sldMk cId="0" sldId="257"/>
            <ac:spMk id="84" creationId="{00000000-0000-0000-0000-000000000000}"/>
          </ac:spMkLst>
        </pc:spChg>
        <pc:picChg chg="del">
          <ac:chgData name="Riccardo Berta" userId="c8694f89-bba4-4576-b0a8-456619ca5a8c" providerId="ADAL" clId="{4967B734-A465-2844-BA15-7FBACE49D2F8}" dt="2022-10-04T06:53:54.793" v="41" actId="478"/>
          <ac:picMkLst>
            <pc:docMk/>
            <pc:sldMk cId="0" sldId="257"/>
            <ac:picMk id="2" creationId="{1E81BD5B-9F1C-4180-0225-A6FA7F7521E2}"/>
          </ac:picMkLst>
        </pc:picChg>
      </pc:sldChg>
      <pc:sldChg chg="del">
        <pc:chgData name="Riccardo Berta" userId="c8694f89-bba4-4576-b0a8-456619ca5a8c" providerId="ADAL" clId="{4967B734-A465-2844-BA15-7FBACE49D2F8}" dt="2022-10-04T06:54:03.310" v="50" actId="2696"/>
        <pc:sldMkLst>
          <pc:docMk/>
          <pc:sldMk cId="3018556184" sldId="259"/>
        </pc:sldMkLst>
      </pc:sldChg>
      <pc:sldChg chg="del">
        <pc:chgData name="Riccardo Berta" userId="c8694f89-bba4-4576-b0a8-456619ca5a8c" providerId="ADAL" clId="{4967B734-A465-2844-BA15-7FBACE49D2F8}" dt="2022-10-04T06:54:03.809" v="51" actId="2696"/>
        <pc:sldMkLst>
          <pc:docMk/>
          <pc:sldMk cId="723946338" sldId="261"/>
        </pc:sldMkLst>
      </pc:sldChg>
      <pc:sldChg chg="modSp mod">
        <pc:chgData name="Riccardo Berta" userId="c8694f89-bba4-4576-b0a8-456619ca5a8c" providerId="ADAL" clId="{4967B734-A465-2844-BA15-7FBACE49D2F8}" dt="2022-10-04T09:53:48.313" v="2176" actId="1076"/>
        <pc:sldMkLst>
          <pc:docMk/>
          <pc:sldMk cId="0" sldId="264"/>
        </pc:sldMkLst>
        <pc:spChg chg="mod">
          <ac:chgData name="Riccardo Berta" userId="c8694f89-bba4-4576-b0a8-456619ca5a8c" providerId="ADAL" clId="{4967B734-A465-2844-BA15-7FBACE49D2F8}" dt="2022-10-04T09:53:48.313" v="2176" actId="1076"/>
          <ac:spMkLst>
            <pc:docMk/>
            <pc:sldMk cId="0" sldId="264"/>
            <ac:spMk id="84" creationId="{00000000-0000-0000-0000-000000000000}"/>
          </ac:spMkLst>
        </pc:spChg>
      </pc:sldChg>
      <pc:sldChg chg="del">
        <pc:chgData name="Riccardo Berta" userId="c8694f89-bba4-4576-b0a8-456619ca5a8c" providerId="ADAL" clId="{4967B734-A465-2844-BA15-7FBACE49D2F8}" dt="2022-10-04T06:54:04.269" v="52" actId="2696"/>
        <pc:sldMkLst>
          <pc:docMk/>
          <pc:sldMk cId="2752186034" sldId="265"/>
        </pc:sldMkLst>
      </pc:sldChg>
      <pc:sldChg chg="addSp modSp add mod">
        <pc:chgData name="Riccardo Berta" userId="c8694f89-bba4-4576-b0a8-456619ca5a8c" providerId="ADAL" clId="{4967B734-A465-2844-BA15-7FBACE49D2F8}" dt="2022-10-05T05:38:43.218" v="2573" actId="20577"/>
        <pc:sldMkLst>
          <pc:docMk/>
          <pc:sldMk cId="4260925133" sldId="265"/>
        </pc:sldMkLst>
        <pc:spChg chg="mod">
          <ac:chgData name="Riccardo Berta" userId="c8694f89-bba4-4576-b0a8-456619ca5a8c" providerId="ADAL" clId="{4967B734-A465-2844-BA15-7FBACE49D2F8}" dt="2022-10-04T07:03:57.181" v="300" actId="20577"/>
          <ac:spMkLst>
            <pc:docMk/>
            <pc:sldMk cId="4260925133" sldId="265"/>
            <ac:spMk id="83" creationId="{00000000-0000-0000-0000-000000000000}"/>
          </ac:spMkLst>
        </pc:spChg>
        <pc:spChg chg="mod">
          <ac:chgData name="Riccardo Berta" userId="c8694f89-bba4-4576-b0a8-456619ca5a8c" providerId="ADAL" clId="{4967B734-A465-2844-BA15-7FBACE49D2F8}" dt="2022-10-05T05:38:43.218" v="2573" actId="20577"/>
          <ac:spMkLst>
            <pc:docMk/>
            <pc:sldMk cId="4260925133" sldId="265"/>
            <ac:spMk id="84" creationId="{00000000-0000-0000-0000-000000000000}"/>
          </ac:spMkLst>
        </pc:spChg>
        <pc:picChg chg="add mod">
          <ac:chgData name="Riccardo Berta" userId="c8694f89-bba4-4576-b0a8-456619ca5a8c" providerId="ADAL" clId="{4967B734-A465-2844-BA15-7FBACE49D2F8}" dt="2022-10-04T07:04:48.519" v="307" actId="167"/>
          <ac:picMkLst>
            <pc:docMk/>
            <pc:sldMk cId="4260925133" sldId="265"/>
            <ac:picMk id="3" creationId="{674E15D2-3951-6F58-7582-C0EB4A615F1D}"/>
          </ac:picMkLst>
        </pc:picChg>
      </pc:sldChg>
      <pc:sldChg chg="addSp delSp modSp add mod">
        <pc:chgData name="Riccardo Berta" userId="c8694f89-bba4-4576-b0a8-456619ca5a8c" providerId="ADAL" clId="{4967B734-A465-2844-BA15-7FBACE49D2F8}" dt="2022-10-05T05:43:30.967" v="2628" actId="20577"/>
        <pc:sldMkLst>
          <pc:docMk/>
          <pc:sldMk cId="2074499598" sldId="266"/>
        </pc:sldMkLst>
        <pc:spChg chg="mod">
          <ac:chgData name="Riccardo Berta" userId="c8694f89-bba4-4576-b0a8-456619ca5a8c" providerId="ADAL" clId="{4967B734-A465-2844-BA15-7FBACE49D2F8}" dt="2022-10-04T08:27:30.224" v="813" actId="20577"/>
          <ac:spMkLst>
            <pc:docMk/>
            <pc:sldMk cId="2074499598" sldId="266"/>
            <ac:spMk id="83" creationId="{00000000-0000-0000-0000-000000000000}"/>
          </ac:spMkLst>
        </pc:spChg>
        <pc:spChg chg="mod">
          <ac:chgData name="Riccardo Berta" userId="c8694f89-bba4-4576-b0a8-456619ca5a8c" providerId="ADAL" clId="{4967B734-A465-2844-BA15-7FBACE49D2F8}" dt="2022-10-05T05:43:30.967" v="2628" actId="20577"/>
          <ac:spMkLst>
            <pc:docMk/>
            <pc:sldMk cId="2074499598" sldId="266"/>
            <ac:spMk id="84" creationId="{00000000-0000-0000-0000-000000000000}"/>
          </ac:spMkLst>
        </pc:spChg>
        <pc:picChg chg="add del mod">
          <ac:chgData name="Riccardo Berta" userId="c8694f89-bba4-4576-b0a8-456619ca5a8c" providerId="ADAL" clId="{4967B734-A465-2844-BA15-7FBACE49D2F8}" dt="2022-10-04T08:28:52.112" v="847" actId="478"/>
          <ac:picMkLst>
            <pc:docMk/>
            <pc:sldMk cId="2074499598" sldId="266"/>
            <ac:picMk id="3" creationId="{44D37D90-9379-A202-D5CB-57A361B7ED10}"/>
          </ac:picMkLst>
        </pc:picChg>
      </pc:sldChg>
      <pc:sldChg chg="addSp delSp modSp add mod ord">
        <pc:chgData name="Riccardo Berta" userId="c8694f89-bba4-4576-b0a8-456619ca5a8c" providerId="ADAL" clId="{4967B734-A465-2844-BA15-7FBACE49D2F8}" dt="2022-10-05T05:40:18.404" v="2582" actId="20577"/>
        <pc:sldMkLst>
          <pc:docMk/>
          <pc:sldMk cId="2259674710" sldId="267"/>
        </pc:sldMkLst>
        <pc:spChg chg="mod">
          <ac:chgData name="Riccardo Berta" userId="c8694f89-bba4-4576-b0a8-456619ca5a8c" providerId="ADAL" clId="{4967B734-A465-2844-BA15-7FBACE49D2F8}" dt="2022-10-04T07:10:58.043" v="468" actId="20577"/>
          <ac:spMkLst>
            <pc:docMk/>
            <pc:sldMk cId="2259674710" sldId="267"/>
            <ac:spMk id="83" creationId="{00000000-0000-0000-0000-000000000000}"/>
          </ac:spMkLst>
        </pc:spChg>
        <pc:spChg chg="mod">
          <ac:chgData name="Riccardo Berta" userId="c8694f89-bba4-4576-b0a8-456619ca5a8c" providerId="ADAL" clId="{4967B734-A465-2844-BA15-7FBACE49D2F8}" dt="2022-10-05T05:40:18.404" v="2582" actId="20577"/>
          <ac:spMkLst>
            <pc:docMk/>
            <pc:sldMk cId="2259674710" sldId="267"/>
            <ac:spMk id="84" creationId="{00000000-0000-0000-0000-000000000000}"/>
          </ac:spMkLst>
        </pc:spChg>
        <pc:grpChg chg="add mod">
          <ac:chgData name="Riccardo Berta" userId="c8694f89-bba4-4576-b0a8-456619ca5a8c" providerId="ADAL" clId="{4967B734-A465-2844-BA15-7FBACE49D2F8}" dt="2022-10-04T07:10:46.067" v="451" actId="1076"/>
          <ac:grpSpMkLst>
            <pc:docMk/>
            <pc:sldMk cId="2259674710" sldId="267"/>
            <ac:grpSpMk id="8" creationId="{76E119E0-3152-62BD-BDB3-39042BF2F1A5}"/>
          </ac:grpSpMkLst>
        </pc:grpChg>
        <pc:grpChg chg="add mod">
          <ac:chgData name="Riccardo Berta" userId="c8694f89-bba4-4576-b0a8-456619ca5a8c" providerId="ADAL" clId="{4967B734-A465-2844-BA15-7FBACE49D2F8}" dt="2022-10-04T07:10:41.433" v="450" actId="1076"/>
          <ac:grpSpMkLst>
            <pc:docMk/>
            <pc:sldMk cId="2259674710" sldId="267"/>
            <ac:grpSpMk id="13" creationId="{06C159A0-B8B5-40E9-02ED-983116530DFD}"/>
          </ac:grpSpMkLst>
        </pc:grpChg>
        <pc:picChg chg="add del mod">
          <ac:chgData name="Riccardo Berta" userId="c8694f89-bba4-4576-b0a8-456619ca5a8c" providerId="ADAL" clId="{4967B734-A465-2844-BA15-7FBACE49D2F8}" dt="2022-10-04T07:09:16.200" v="426" actId="478"/>
          <ac:picMkLst>
            <pc:docMk/>
            <pc:sldMk cId="2259674710" sldId="267"/>
            <ac:picMk id="3" creationId="{2ABEDA67-0163-D4F3-A664-9064A870FA11}"/>
          </ac:picMkLst>
        </pc:picChg>
        <pc:picChg chg="add mod">
          <ac:chgData name="Riccardo Berta" userId="c8694f89-bba4-4576-b0a8-456619ca5a8c" providerId="ADAL" clId="{4967B734-A465-2844-BA15-7FBACE49D2F8}" dt="2022-10-04T07:09:56.780" v="438" actId="164"/>
          <ac:picMkLst>
            <pc:docMk/>
            <pc:sldMk cId="2259674710" sldId="267"/>
            <ac:picMk id="5" creationId="{32BFCBAB-B883-C97F-EB56-9BCA8EFD7C98}"/>
          </ac:picMkLst>
        </pc:picChg>
        <pc:picChg chg="add mod">
          <ac:chgData name="Riccardo Berta" userId="c8694f89-bba4-4576-b0a8-456619ca5a8c" providerId="ADAL" clId="{4967B734-A465-2844-BA15-7FBACE49D2F8}" dt="2022-10-04T07:09:56.780" v="438" actId="164"/>
          <ac:picMkLst>
            <pc:docMk/>
            <pc:sldMk cId="2259674710" sldId="267"/>
            <ac:picMk id="7" creationId="{40DBC67E-51C8-0100-997A-3D832D4D8980}"/>
          </ac:picMkLst>
        </pc:picChg>
        <pc:picChg chg="add mod">
          <ac:chgData name="Riccardo Berta" userId="c8694f89-bba4-4576-b0a8-456619ca5a8c" providerId="ADAL" clId="{4967B734-A465-2844-BA15-7FBACE49D2F8}" dt="2022-10-04T07:10:38.910" v="449" actId="164"/>
          <ac:picMkLst>
            <pc:docMk/>
            <pc:sldMk cId="2259674710" sldId="267"/>
            <ac:picMk id="10" creationId="{CE457A6C-F4AE-07DF-22FD-0203427E5E4D}"/>
          </ac:picMkLst>
        </pc:picChg>
        <pc:picChg chg="add mod">
          <ac:chgData name="Riccardo Berta" userId="c8694f89-bba4-4576-b0a8-456619ca5a8c" providerId="ADAL" clId="{4967B734-A465-2844-BA15-7FBACE49D2F8}" dt="2022-10-04T07:10:38.910" v="449" actId="164"/>
          <ac:picMkLst>
            <pc:docMk/>
            <pc:sldMk cId="2259674710" sldId="267"/>
            <ac:picMk id="12" creationId="{C697C6E3-A578-4BB5-2F96-37B0F860D0FA}"/>
          </ac:picMkLst>
        </pc:picChg>
      </pc:sldChg>
      <pc:sldChg chg="addSp delSp modSp add mod ord">
        <pc:chgData name="Riccardo Berta" userId="c8694f89-bba4-4576-b0a8-456619ca5a8c" providerId="ADAL" clId="{4967B734-A465-2844-BA15-7FBACE49D2F8}" dt="2022-10-04T08:21:03.314" v="615" actId="20577"/>
        <pc:sldMkLst>
          <pc:docMk/>
          <pc:sldMk cId="2756532613" sldId="268"/>
        </pc:sldMkLst>
        <pc:spChg chg="mod">
          <ac:chgData name="Riccardo Berta" userId="c8694f89-bba4-4576-b0a8-456619ca5a8c" providerId="ADAL" clId="{4967B734-A465-2844-BA15-7FBACE49D2F8}" dt="2022-10-04T08:19:34.413" v="566" actId="20577"/>
          <ac:spMkLst>
            <pc:docMk/>
            <pc:sldMk cId="2756532613" sldId="268"/>
            <ac:spMk id="83" creationId="{00000000-0000-0000-0000-000000000000}"/>
          </ac:spMkLst>
        </pc:spChg>
        <pc:spChg chg="mod">
          <ac:chgData name="Riccardo Berta" userId="c8694f89-bba4-4576-b0a8-456619ca5a8c" providerId="ADAL" clId="{4967B734-A465-2844-BA15-7FBACE49D2F8}" dt="2022-10-04T08:21:03.314" v="615" actId="20577"/>
          <ac:spMkLst>
            <pc:docMk/>
            <pc:sldMk cId="2756532613" sldId="268"/>
            <ac:spMk id="84" creationId="{00000000-0000-0000-0000-000000000000}"/>
          </ac:spMkLst>
        </pc:spChg>
        <pc:picChg chg="add del mod">
          <ac:chgData name="Riccardo Berta" userId="c8694f89-bba4-4576-b0a8-456619ca5a8c" providerId="ADAL" clId="{4967B734-A465-2844-BA15-7FBACE49D2F8}" dt="2022-10-04T08:20:02.584" v="570" actId="21"/>
          <ac:picMkLst>
            <pc:docMk/>
            <pc:sldMk cId="2756532613" sldId="268"/>
            <ac:picMk id="3" creationId="{98442946-176C-875C-17DD-8426B4357AF0}"/>
          </ac:picMkLst>
        </pc:picChg>
      </pc:sldChg>
      <pc:sldChg chg="addSp delSp modSp add mod ord">
        <pc:chgData name="Riccardo Berta" userId="c8694f89-bba4-4576-b0a8-456619ca5a8c" providerId="ADAL" clId="{4967B734-A465-2844-BA15-7FBACE49D2F8}" dt="2022-10-04T08:22:30.428" v="629" actId="20577"/>
        <pc:sldMkLst>
          <pc:docMk/>
          <pc:sldMk cId="3950372499" sldId="269"/>
        </pc:sldMkLst>
        <pc:spChg chg="add del mod">
          <ac:chgData name="Riccardo Berta" userId="c8694f89-bba4-4576-b0a8-456619ca5a8c" providerId="ADAL" clId="{4967B734-A465-2844-BA15-7FBACE49D2F8}" dt="2022-10-04T08:21:20.713" v="620" actId="478"/>
          <ac:spMkLst>
            <pc:docMk/>
            <pc:sldMk cId="3950372499" sldId="269"/>
            <ac:spMk id="4" creationId="{39E4D033-B0C4-D65C-AF4F-60006E851E46}"/>
          </ac:spMkLst>
        </pc:spChg>
        <pc:spChg chg="mod">
          <ac:chgData name="Riccardo Berta" userId="c8694f89-bba4-4576-b0a8-456619ca5a8c" providerId="ADAL" clId="{4967B734-A465-2844-BA15-7FBACE49D2F8}" dt="2022-10-04T08:22:30.428" v="629" actId="20577"/>
          <ac:spMkLst>
            <pc:docMk/>
            <pc:sldMk cId="3950372499" sldId="269"/>
            <ac:spMk id="83" creationId="{00000000-0000-0000-0000-000000000000}"/>
          </ac:spMkLst>
        </pc:spChg>
        <pc:spChg chg="del">
          <ac:chgData name="Riccardo Berta" userId="c8694f89-bba4-4576-b0a8-456619ca5a8c" providerId="ADAL" clId="{4967B734-A465-2844-BA15-7FBACE49D2F8}" dt="2022-10-04T08:21:12.185" v="617" actId="478"/>
          <ac:spMkLst>
            <pc:docMk/>
            <pc:sldMk cId="3950372499" sldId="269"/>
            <ac:spMk id="84" creationId="{00000000-0000-0000-0000-000000000000}"/>
          </ac:spMkLst>
        </pc:spChg>
        <pc:picChg chg="add del mod modCrop">
          <ac:chgData name="Riccardo Berta" userId="c8694f89-bba4-4576-b0a8-456619ca5a8c" providerId="ADAL" clId="{4967B734-A465-2844-BA15-7FBACE49D2F8}" dt="2022-10-04T08:22:28.190" v="625" actId="1076"/>
          <ac:picMkLst>
            <pc:docMk/>
            <pc:sldMk cId="3950372499" sldId="269"/>
            <ac:picMk id="2" creationId="{DD7459EB-2FB9-EE3F-1B0C-BEEC31DF7753}"/>
          </ac:picMkLst>
        </pc:picChg>
      </pc:sldChg>
      <pc:sldChg chg="addSp delSp modSp add mod">
        <pc:chgData name="Riccardo Berta" userId="c8694f89-bba4-4576-b0a8-456619ca5a8c" providerId="ADAL" clId="{4967B734-A465-2844-BA15-7FBACE49D2F8}" dt="2022-10-04T08:30:10.946" v="871" actId="1076"/>
        <pc:sldMkLst>
          <pc:docMk/>
          <pc:sldMk cId="3668836689" sldId="270"/>
        </pc:sldMkLst>
        <pc:spChg chg="add del mod">
          <ac:chgData name="Riccardo Berta" userId="c8694f89-bba4-4576-b0a8-456619ca5a8c" providerId="ADAL" clId="{4967B734-A465-2844-BA15-7FBACE49D2F8}" dt="2022-10-04T08:28:59.088" v="849" actId="478"/>
          <ac:spMkLst>
            <pc:docMk/>
            <pc:sldMk cId="3668836689" sldId="270"/>
            <ac:spMk id="3" creationId="{ADD0BEAE-9DF8-C7CC-E5FD-45BD4BBED0AD}"/>
          </ac:spMkLst>
        </pc:spChg>
        <pc:spChg chg="mod">
          <ac:chgData name="Riccardo Berta" userId="c8694f89-bba4-4576-b0a8-456619ca5a8c" providerId="ADAL" clId="{4967B734-A465-2844-BA15-7FBACE49D2F8}" dt="2022-10-04T08:29:04.981" v="863" actId="20577"/>
          <ac:spMkLst>
            <pc:docMk/>
            <pc:sldMk cId="3668836689" sldId="270"/>
            <ac:spMk id="83" creationId="{00000000-0000-0000-0000-000000000000}"/>
          </ac:spMkLst>
        </pc:spChg>
        <pc:spChg chg="del">
          <ac:chgData name="Riccardo Berta" userId="c8694f89-bba4-4576-b0a8-456619ca5a8c" providerId="ADAL" clId="{4967B734-A465-2844-BA15-7FBACE49D2F8}" dt="2022-10-04T08:28:56.705" v="848" actId="478"/>
          <ac:spMkLst>
            <pc:docMk/>
            <pc:sldMk cId="3668836689" sldId="270"/>
            <ac:spMk id="84" creationId="{00000000-0000-0000-0000-000000000000}"/>
          </ac:spMkLst>
        </pc:spChg>
        <pc:picChg chg="add mod modCrop">
          <ac:chgData name="Riccardo Berta" userId="c8694f89-bba4-4576-b0a8-456619ca5a8c" providerId="ADAL" clId="{4967B734-A465-2844-BA15-7FBACE49D2F8}" dt="2022-10-04T08:30:10.946" v="871" actId="1076"/>
          <ac:picMkLst>
            <pc:docMk/>
            <pc:sldMk cId="3668836689" sldId="270"/>
            <ac:picMk id="4" creationId="{577B3EB2-1884-58A5-AA7F-C288CC12280D}"/>
          </ac:picMkLst>
        </pc:picChg>
      </pc:sldChg>
      <pc:sldChg chg="addSp modSp add mod">
        <pc:chgData name="Riccardo Berta" userId="c8694f89-bba4-4576-b0a8-456619ca5a8c" providerId="ADAL" clId="{4967B734-A465-2844-BA15-7FBACE49D2F8}" dt="2022-10-04T08:33:08.776" v="912" actId="1076"/>
        <pc:sldMkLst>
          <pc:docMk/>
          <pc:sldMk cId="1894295752" sldId="271"/>
        </pc:sldMkLst>
        <pc:spChg chg="mod">
          <ac:chgData name="Riccardo Berta" userId="c8694f89-bba4-4576-b0a8-456619ca5a8c" providerId="ADAL" clId="{4967B734-A465-2844-BA15-7FBACE49D2F8}" dt="2022-10-04T08:30:25.791" v="874" actId="20577"/>
          <ac:spMkLst>
            <pc:docMk/>
            <pc:sldMk cId="1894295752" sldId="271"/>
            <ac:spMk id="83" creationId="{00000000-0000-0000-0000-000000000000}"/>
          </ac:spMkLst>
        </pc:spChg>
        <pc:spChg chg="mod">
          <ac:chgData name="Riccardo Berta" userId="c8694f89-bba4-4576-b0a8-456619ca5a8c" providerId="ADAL" clId="{4967B734-A465-2844-BA15-7FBACE49D2F8}" dt="2022-10-04T08:33:01.838" v="909" actId="1035"/>
          <ac:spMkLst>
            <pc:docMk/>
            <pc:sldMk cId="1894295752" sldId="271"/>
            <ac:spMk id="84" creationId="{00000000-0000-0000-0000-000000000000}"/>
          </ac:spMkLst>
        </pc:spChg>
        <pc:picChg chg="add mod">
          <ac:chgData name="Riccardo Berta" userId="c8694f89-bba4-4576-b0a8-456619ca5a8c" providerId="ADAL" clId="{4967B734-A465-2844-BA15-7FBACE49D2F8}" dt="2022-10-04T08:33:08.776" v="912" actId="1076"/>
          <ac:picMkLst>
            <pc:docMk/>
            <pc:sldMk cId="1894295752" sldId="271"/>
            <ac:picMk id="3" creationId="{B5A2D85B-25EA-51CE-30EE-5FCC2A5BCEE7}"/>
          </ac:picMkLst>
        </pc:picChg>
      </pc:sldChg>
      <pc:sldChg chg="del">
        <pc:chgData name="Riccardo Berta" userId="c8694f89-bba4-4576-b0a8-456619ca5a8c" providerId="ADAL" clId="{4967B734-A465-2844-BA15-7FBACE49D2F8}" dt="2022-10-04T06:54:05.175" v="54" actId="2696"/>
        <pc:sldMkLst>
          <pc:docMk/>
          <pc:sldMk cId="1942012932" sldId="271"/>
        </pc:sldMkLst>
      </pc:sldChg>
      <pc:sldChg chg="addSp modSp add mod">
        <pc:chgData name="Riccardo Berta" userId="c8694f89-bba4-4576-b0a8-456619ca5a8c" providerId="ADAL" clId="{4967B734-A465-2844-BA15-7FBACE49D2F8}" dt="2022-10-05T05:45:21.155" v="2636" actId="20577"/>
        <pc:sldMkLst>
          <pc:docMk/>
          <pc:sldMk cId="732868139" sldId="272"/>
        </pc:sldMkLst>
        <pc:spChg chg="mod">
          <ac:chgData name="Riccardo Berta" userId="c8694f89-bba4-4576-b0a8-456619ca5a8c" providerId="ADAL" clId="{4967B734-A465-2844-BA15-7FBACE49D2F8}" dt="2022-10-04T08:33:38.186" v="939" actId="20577"/>
          <ac:spMkLst>
            <pc:docMk/>
            <pc:sldMk cId="732868139" sldId="272"/>
            <ac:spMk id="83" creationId="{00000000-0000-0000-0000-000000000000}"/>
          </ac:spMkLst>
        </pc:spChg>
        <pc:spChg chg="mod">
          <ac:chgData name="Riccardo Berta" userId="c8694f89-bba4-4576-b0a8-456619ca5a8c" providerId="ADAL" clId="{4967B734-A465-2844-BA15-7FBACE49D2F8}" dt="2022-10-05T05:45:21.155" v="2636" actId="20577"/>
          <ac:spMkLst>
            <pc:docMk/>
            <pc:sldMk cId="732868139" sldId="272"/>
            <ac:spMk id="84" creationId="{00000000-0000-0000-0000-000000000000}"/>
          </ac:spMkLst>
        </pc:spChg>
        <pc:picChg chg="add mod">
          <ac:chgData name="Riccardo Berta" userId="c8694f89-bba4-4576-b0a8-456619ca5a8c" providerId="ADAL" clId="{4967B734-A465-2844-BA15-7FBACE49D2F8}" dt="2022-10-04T08:36:29.105" v="1008" actId="1076"/>
          <ac:picMkLst>
            <pc:docMk/>
            <pc:sldMk cId="732868139" sldId="272"/>
            <ac:picMk id="3" creationId="{06C364F7-5AEB-D00D-6586-D30FF7199764}"/>
          </ac:picMkLst>
        </pc:picChg>
      </pc:sldChg>
      <pc:sldChg chg="addSp delSp modSp add mod">
        <pc:chgData name="Riccardo Berta" userId="c8694f89-bba4-4576-b0a8-456619ca5a8c" providerId="ADAL" clId="{4967B734-A465-2844-BA15-7FBACE49D2F8}" dt="2022-10-04T08:54:59.469" v="1509" actId="20577"/>
        <pc:sldMkLst>
          <pc:docMk/>
          <pc:sldMk cId="3859598341" sldId="273"/>
        </pc:sldMkLst>
        <pc:spChg chg="add del">
          <ac:chgData name="Riccardo Berta" userId="c8694f89-bba4-4576-b0a8-456619ca5a8c" providerId="ADAL" clId="{4967B734-A465-2844-BA15-7FBACE49D2F8}" dt="2022-10-04T08:40:47.038" v="1073" actId="478"/>
          <ac:spMkLst>
            <pc:docMk/>
            <pc:sldMk cId="3859598341" sldId="273"/>
            <ac:spMk id="5" creationId="{4BD7BBB3-7BD1-8528-AAC5-76102E39DEBE}"/>
          </ac:spMkLst>
        </pc:spChg>
        <pc:spChg chg="mod">
          <ac:chgData name="Riccardo Berta" userId="c8694f89-bba4-4576-b0a8-456619ca5a8c" providerId="ADAL" clId="{4967B734-A465-2844-BA15-7FBACE49D2F8}" dt="2022-10-04T08:54:59.469" v="1509" actId="20577"/>
          <ac:spMkLst>
            <pc:docMk/>
            <pc:sldMk cId="3859598341" sldId="273"/>
            <ac:spMk id="83" creationId="{00000000-0000-0000-0000-000000000000}"/>
          </ac:spMkLst>
        </pc:spChg>
        <pc:spChg chg="mod">
          <ac:chgData name="Riccardo Berta" userId="c8694f89-bba4-4576-b0a8-456619ca5a8c" providerId="ADAL" clId="{4967B734-A465-2844-BA15-7FBACE49D2F8}" dt="2022-10-04T08:50:37.924" v="1412" actId="113"/>
          <ac:spMkLst>
            <pc:docMk/>
            <pc:sldMk cId="3859598341" sldId="273"/>
            <ac:spMk id="84" creationId="{00000000-0000-0000-0000-000000000000}"/>
          </ac:spMkLst>
        </pc:spChg>
        <pc:picChg chg="add del mod">
          <ac:chgData name="Riccardo Berta" userId="c8694f89-bba4-4576-b0a8-456619ca5a8c" providerId="ADAL" clId="{4967B734-A465-2844-BA15-7FBACE49D2F8}" dt="2022-10-04T08:40:42.684" v="1072" actId="478"/>
          <ac:picMkLst>
            <pc:docMk/>
            <pc:sldMk cId="3859598341" sldId="273"/>
            <ac:picMk id="3" creationId="{20386706-AA10-6FE6-3018-AE4EEDC01050}"/>
          </ac:picMkLst>
        </pc:picChg>
        <pc:picChg chg="add mod">
          <ac:chgData name="Riccardo Berta" userId="c8694f89-bba4-4576-b0a8-456619ca5a8c" providerId="ADAL" clId="{4967B734-A465-2844-BA15-7FBACE49D2F8}" dt="2022-10-04T08:50:21.355" v="1410" actId="1076"/>
          <ac:picMkLst>
            <pc:docMk/>
            <pc:sldMk cId="3859598341" sldId="273"/>
            <ac:picMk id="7" creationId="{3AA9CA5E-B11C-5354-F133-CC2410A67F28}"/>
          </ac:picMkLst>
        </pc:picChg>
      </pc:sldChg>
      <pc:sldChg chg="addSp modSp add mod">
        <pc:chgData name="Riccardo Berta" userId="c8694f89-bba4-4576-b0a8-456619ca5a8c" providerId="ADAL" clId="{4967B734-A465-2844-BA15-7FBACE49D2F8}" dt="2022-10-04T08:55:10.050" v="1510" actId="1076"/>
        <pc:sldMkLst>
          <pc:docMk/>
          <pc:sldMk cId="2213323745" sldId="274"/>
        </pc:sldMkLst>
        <pc:spChg chg="mod">
          <ac:chgData name="Riccardo Berta" userId="c8694f89-bba4-4576-b0a8-456619ca5a8c" providerId="ADAL" clId="{4967B734-A465-2844-BA15-7FBACE49D2F8}" dt="2022-10-04T08:54:47.815" v="1503" actId="20577"/>
          <ac:spMkLst>
            <pc:docMk/>
            <pc:sldMk cId="2213323745" sldId="274"/>
            <ac:spMk id="83" creationId="{00000000-0000-0000-0000-000000000000}"/>
          </ac:spMkLst>
        </pc:spChg>
        <pc:spChg chg="mod">
          <ac:chgData name="Riccardo Berta" userId="c8694f89-bba4-4576-b0a8-456619ca5a8c" providerId="ADAL" clId="{4967B734-A465-2844-BA15-7FBACE49D2F8}" dt="2022-10-04T08:54:36.556" v="1475" actId="5793"/>
          <ac:spMkLst>
            <pc:docMk/>
            <pc:sldMk cId="2213323745" sldId="274"/>
            <ac:spMk id="84" creationId="{00000000-0000-0000-0000-000000000000}"/>
          </ac:spMkLst>
        </pc:spChg>
        <pc:picChg chg="add mod">
          <ac:chgData name="Riccardo Berta" userId="c8694f89-bba4-4576-b0a8-456619ca5a8c" providerId="ADAL" clId="{4967B734-A465-2844-BA15-7FBACE49D2F8}" dt="2022-10-04T08:55:10.050" v="1510" actId="1076"/>
          <ac:picMkLst>
            <pc:docMk/>
            <pc:sldMk cId="2213323745" sldId="274"/>
            <ac:picMk id="3" creationId="{DC8EA310-4CEB-F6CD-8EBA-90EBC000E7D0}"/>
          </ac:picMkLst>
        </pc:picChg>
      </pc:sldChg>
      <pc:sldChg chg="del">
        <pc:chgData name="Riccardo Berta" userId="c8694f89-bba4-4576-b0a8-456619ca5a8c" providerId="ADAL" clId="{4967B734-A465-2844-BA15-7FBACE49D2F8}" dt="2022-10-04T06:54:05.569" v="55" actId="2696"/>
        <pc:sldMkLst>
          <pc:docMk/>
          <pc:sldMk cId="2759966790" sldId="274"/>
        </pc:sldMkLst>
      </pc:sldChg>
      <pc:sldChg chg="addSp modSp add mod">
        <pc:chgData name="Riccardo Berta" userId="c8694f89-bba4-4576-b0a8-456619ca5a8c" providerId="ADAL" clId="{4967B734-A465-2844-BA15-7FBACE49D2F8}" dt="2022-10-10T05:36:43.547" v="2688" actId="20577"/>
        <pc:sldMkLst>
          <pc:docMk/>
          <pc:sldMk cId="303121765" sldId="275"/>
        </pc:sldMkLst>
        <pc:spChg chg="mod">
          <ac:chgData name="Riccardo Berta" userId="c8694f89-bba4-4576-b0a8-456619ca5a8c" providerId="ADAL" clId="{4967B734-A465-2844-BA15-7FBACE49D2F8}" dt="2022-10-04T08:56:19.042" v="1513"/>
          <ac:spMkLst>
            <pc:docMk/>
            <pc:sldMk cId="303121765" sldId="275"/>
            <ac:spMk id="83" creationId="{00000000-0000-0000-0000-000000000000}"/>
          </ac:spMkLst>
        </pc:spChg>
        <pc:spChg chg="mod">
          <ac:chgData name="Riccardo Berta" userId="c8694f89-bba4-4576-b0a8-456619ca5a8c" providerId="ADAL" clId="{4967B734-A465-2844-BA15-7FBACE49D2F8}" dt="2022-10-10T05:36:43.547" v="2688" actId="20577"/>
          <ac:spMkLst>
            <pc:docMk/>
            <pc:sldMk cId="303121765" sldId="275"/>
            <ac:spMk id="84" creationId="{00000000-0000-0000-0000-000000000000}"/>
          </ac:spMkLst>
        </pc:spChg>
        <pc:picChg chg="add mod">
          <ac:chgData name="Riccardo Berta" userId="c8694f89-bba4-4576-b0a8-456619ca5a8c" providerId="ADAL" clId="{4967B734-A465-2844-BA15-7FBACE49D2F8}" dt="2022-10-04T09:29:01.183" v="1661" actId="1076"/>
          <ac:picMkLst>
            <pc:docMk/>
            <pc:sldMk cId="303121765" sldId="275"/>
            <ac:picMk id="3" creationId="{1558432E-BB9A-36EE-DEE9-411FA3BCAAC6}"/>
          </ac:picMkLst>
        </pc:picChg>
        <pc:picChg chg="add mod">
          <ac:chgData name="Riccardo Berta" userId="c8694f89-bba4-4576-b0a8-456619ca5a8c" providerId="ADAL" clId="{4967B734-A465-2844-BA15-7FBACE49D2F8}" dt="2022-10-04T09:29:10.609" v="1671" actId="1076"/>
          <ac:picMkLst>
            <pc:docMk/>
            <pc:sldMk cId="303121765" sldId="275"/>
            <ac:picMk id="5" creationId="{AFA7E6B6-E78E-79EF-CB15-0348F1C7B395}"/>
          </ac:picMkLst>
        </pc:picChg>
      </pc:sldChg>
      <pc:sldChg chg="del">
        <pc:chgData name="Riccardo Berta" userId="c8694f89-bba4-4576-b0a8-456619ca5a8c" providerId="ADAL" clId="{4967B734-A465-2844-BA15-7FBACE49D2F8}" dt="2022-10-04T06:54:06.082" v="56" actId="2696"/>
        <pc:sldMkLst>
          <pc:docMk/>
          <pc:sldMk cId="3965473342" sldId="275"/>
        </pc:sldMkLst>
      </pc:sldChg>
      <pc:sldChg chg="addSp modSp add mod">
        <pc:chgData name="Riccardo Berta" userId="c8694f89-bba4-4576-b0a8-456619ca5a8c" providerId="ADAL" clId="{4967B734-A465-2844-BA15-7FBACE49D2F8}" dt="2022-10-04T09:35:09.338" v="1844" actId="113"/>
        <pc:sldMkLst>
          <pc:docMk/>
          <pc:sldMk cId="2020526202" sldId="276"/>
        </pc:sldMkLst>
        <pc:spChg chg="mod">
          <ac:chgData name="Riccardo Berta" userId="c8694f89-bba4-4576-b0a8-456619ca5a8c" providerId="ADAL" clId="{4967B734-A465-2844-BA15-7FBACE49D2F8}" dt="2022-10-04T09:29:30.015" v="1699" actId="20577"/>
          <ac:spMkLst>
            <pc:docMk/>
            <pc:sldMk cId="2020526202" sldId="276"/>
            <ac:spMk id="83" creationId="{00000000-0000-0000-0000-000000000000}"/>
          </ac:spMkLst>
        </pc:spChg>
        <pc:spChg chg="mod">
          <ac:chgData name="Riccardo Berta" userId="c8694f89-bba4-4576-b0a8-456619ca5a8c" providerId="ADAL" clId="{4967B734-A465-2844-BA15-7FBACE49D2F8}" dt="2022-10-04T09:35:09.338" v="1844" actId="113"/>
          <ac:spMkLst>
            <pc:docMk/>
            <pc:sldMk cId="2020526202" sldId="276"/>
            <ac:spMk id="84" creationId="{00000000-0000-0000-0000-000000000000}"/>
          </ac:spMkLst>
        </pc:spChg>
        <pc:picChg chg="add mod">
          <ac:chgData name="Riccardo Berta" userId="c8694f89-bba4-4576-b0a8-456619ca5a8c" providerId="ADAL" clId="{4967B734-A465-2844-BA15-7FBACE49D2F8}" dt="2022-10-04T09:34:22.336" v="1806" actId="1076"/>
          <ac:picMkLst>
            <pc:docMk/>
            <pc:sldMk cId="2020526202" sldId="276"/>
            <ac:picMk id="3" creationId="{88ECFE04-FF14-52F4-A978-DE862D655546}"/>
          </ac:picMkLst>
        </pc:picChg>
      </pc:sldChg>
      <pc:sldChg chg="del">
        <pc:chgData name="Riccardo Berta" userId="c8694f89-bba4-4576-b0a8-456619ca5a8c" providerId="ADAL" clId="{4967B734-A465-2844-BA15-7FBACE49D2F8}" dt="2022-10-04T06:54:06.650" v="57" actId="2696"/>
        <pc:sldMkLst>
          <pc:docMk/>
          <pc:sldMk cId="3364334937" sldId="276"/>
        </pc:sldMkLst>
      </pc:sldChg>
      <pc:sldChg chg="del">
        <pc:chgData name="Riccardo Berta" userId="c8694f89-bba4-4576-b0a8-456619ca5a8c" providerId="ADAL" clId="{4967B734-A465-2844-BA15-7FBACE49D2F8}" dt="2022-10-04T06:54:07.117" v="58" actId="2696"/>
        <pc:sldMkLst>
          <pc:docMk/>
          <pc:sldMk cId="2920432797" sldId="277"/>
        </pc:sldMkLst>
      </pc:sldChg>
      <pc:sldChg chg="addSp modSp add mod">
        <pc:chgData name="Riccardo Berta" userId="c8694f89-bba4-4576-b0a8-456619ca5a8c" providerId="ADAL" clId="{4967B734-A465-2844-BA15-7FBACE49D2F8}" dt="2022-10-10T05:38:42.742" v="2693" actId="20577"/>
        <pc:sldMkLst>
          <pc:docMk/>
          <pc:sldMk cId="3156887330" sldId="277"/>
        </pc:sldMkLst>
        <pc:spChg chg="mod">
          <ac:chgData name="Riccardo Berta" userId="c8694f89-bba4-4576-b0a8-456619ca5a8c" providerId="ADAL" clId="{4967B734-A465-2844-BA15-7FBACE49D2F8}" dt="2022-10-04T09:34:47.105" v="1828" actId="20577"/>
          <ac:spMkLst>
            <pc:docMk/>
            <pc:sldMk cId="3156887330" sldId="277"/>
            <ac:spMk id="83" creationId="{00000000-0000-0000-0000-000000000000}"/>
          </ac:spMkLst>
        </pc:spChg>
        <pc:spChg chg="mod">
          <ac:chgData name="Riccardo Berta" userId="c8694f89-bba4-4576-b0a8-456619ca5a8c" providerId="ADAL" clId="{4967B734-A465-2844-BA15-7FBACE49D2F8}" dt="2022-10-10T05:38:42.742" v="2693" actId="20577"/>
          <ac:spMkLst>
            <pc:docMk/>
            <pc:sldMk cId="3156887330" sldId="277"/>
            <ac:spMk id="84" creationId="{00000000-0000-0000-0000-000000000000}"/>
          </ac:spMkLst>
        </pc:spChg>
        <pc:picChg chg="add mod">
          <ac:chgData name="Riccardo Berta" userId="c8694f89-bba4-4576-b0a8-456619ca5a8c" providerId="ADAL" clId="{4967B734-A465-2844-BA15-7FBACE49D2F8}" dt="2022-10-04T09:39:19.764" v="1943" actId="1076"/>
          <ac:picMkLst>
            <pc:docMk/>
            <pc:sldMk cId="3156887330" sldId="277"/>
            <ac:picMk id="3" creationId="{EC767993-3E78-5F54-36E2-E40875AD49A1}"/>
          </ac:picMkLst>
        </pc:picChg>
      </pc:sldChg>
      <pc:sldChg chg="addSp modSp add mod">
        <pc:chgData name="Riccardo Berta" userId="c8694f89-bba4-4576-b0a8-456619ca5a8c" providerId="ADAL" clId="{4967B734-A465-2844-BA15-7FBACE49D2F8}" dt="2022-10-04T09:50:43.485" v="2061" actId="1076"/>
        <pc:sldMkLst>
          <pc:docMk/>
          <pc:sldMk cId="1586284290" sldId="278"/>
        </pc:sldMkLst>
        <pc:spChg chg="mod">
          <ac:chgData name="Riccardo Berta" userId="c8694f89-bba4-4576-b0a8-456619ca5a8c" providerId="ADAL" clId="{4967B734-A465-2844-BA15-7FBACE49D2F8}" dt="2022-10-04T09:39:46.696" v="1972" actId="20577"/>
          <ac:spMkLst>
            <pc:docMk/>
            <pc:sldMk cId="1586284290" sldId="278"/>
            <ac:spMk id="83" creationId="{00000000-0000-0000-0000-000000000000}"/>
          </ac:spMkLst>
        </pc:spChg>
        <pc:spChg chg="mod">
          <ac:chgData name="Riccardo Berta" userId="c8694f89-bba4-4576-b0a8-456619ca5a8c" providerId="ADAL" clId="{4967B734-A465-2844-BA15-7FBACE49D2F8}" dt="2022-10-04T09:50:25.842" v="2059" actId="20577"/>
          <ac:spMkLst>
            <pc:docMk/>
            <pc:sldMk cId="1586284290" sldId="278"/>
            <ac:spMk id="84" creationId="{00000000-0000-0000-0000-000000000000}"/>
          </ac:spMkLst>
        </pc:spChg>
        <pc:picChg chg="add mod modCrop">
          <ac:chgData name="Riccardo Berta" userId="c8694f89-bba4-4576-b0a8-456619ca5a8c" providerId="ADAL" clId="{4967B734-A465-2844-BA15-7FBACE49D2F8}" dt="2022-10-04T09:48:54.619" v="2028" actId="1076"/>
          <ac:picMkLst>
            <pc:docMk/>
            <pc:sldMk cId="1586284290" sldId="278"/>
            <ac:picMk id="3" creationId="{EC904396-95B0-3596-C30B-F4DAD67A93A0}"/>
          </ac:picMkLst>
        </pc:picChg>
        <pc:picChg chg="add mod">
          <ac:chgData name="Riccardo Berta" userId="c8694f89-bba4-4576-b0a8-456619ca5a8c" providerId="ADAL" clId="{4967B734-A465-2844-BA15-7FBACE49D2F8}" dt="2022-10-04T09:50:43.485" v="2061" actId="1076"/>
          <ac:picMkLst>
            <pc:docMk/>
            <pc:sldMk cId="1586284290" sldId="278"/>
            <ac:picMk id="5" creationId="{F263AB65-02BC-B30C-60E2-24FB398F2F09}"/>
          </ac:picMkLst>
        </pc:picChg>
      </pc:sldChg>
      <pc:sldChg chg="del">
        <pc:chgData name="Riccardo Berta" userId="c8694f89-bba4-4576-b0a8-456619ca5a8c" providerId="ADAL" clId="{4967B734-A465-2844-BA15-7FBACE49D2F8}" dt="2022-10-04T06:54:07.594" v="59" actId="2696"/>
        <pc:sldMkLst>
          <pc:docMk/>
          <pc:sldMk cId="3024273348" sldId="278"/>
        </pc:sldMkLst>
      </pc:sldChg>
      <pc:sldChg chg="del">
        <pc:chgData name="Riccardo Berta" userId="c8694f89-bba4-4576-b0a8-456619ca5a8c" providerId="ADAL" clId="{4967B734-A465-2844-BA15-7FBACE49D2F8}" dt="2022-10-04T06:54:08.017" v="60" actId="2696"/>
        <pc:sldMkLst>
          <pc:docMk/>
          <pc:sldMk cId="2505677359" sldId="279"/>
        </pc:sldMkLst>
      </pc:sldChg>
      <pc:sldChg chg="modSp add mod">
        <pc:chgData name="Riccardo Berta" userId="c8694f89-bba4-4576-b0a8-456619ca5a8c" providerId="ADAL" clId="{4967B734-A465-2844-BA15-7FBACE49D2F8}" dt="2022-10-04T09:56:29.719" v="2268" actId="404"/>
        <pc:sldMkLst>
          <pc:docMk/>
          <pc:sldMk cId="2677523252" sldId="279"/>
        </pc:sldMkLst>
        <pc:spChg chg="mod">
          <ac:chgData name="Riccardo Berta" userId="c8694f89-bba4-4576-b0a8-456619ca5a8c" providerId="ADAL" clId="{4967B734-A465-2844-BA15-7FBACE49D2F8}" dt="2022-10-04T09:51:16.166" v="2076" actId="20577"/>
          <ac:spMkLst>
            <pc:docMk/>
            <pc:sldMk cId="2677523252" sldId="279"/>
            <ac:spMk id="83" creationId="{00000000-0000-0000-0000-000000000000}"/>
          </ac:spMkLst>
        </pc:spChg>
        <pc:spChg chg="mod">
          <ac:chgData name="Riccardo Berta" userId="c8694f89-bba4-4576-b0a8-456619ca5a8c" providerId="ADAL" clId="{4967B734-A465-2844-BA15-7FBACE49D2F8}" dt="2022-10-04T09:56:29.719" v="2268" actId="404"/>
          <ac:spMkLst>
            <pc:docMk/>
            <pc:sldMk cId="2677523252" sldId="279"/>
            <ac:spMk id="84" creationId="{00000000-0000-0000-0000-000000000000}"/>
          </ac:spMkLst>
        </pc:spChg>
      </pc:sldChg>
      <pc:sldChg chg="addSp delSp modSp add mod">
        <pc:chgData name="Riccardo Berta" userId="c8694f89-bba4-4576-b0a8-456619ca5a8c" providerId="ADAL" clId="{4967B734-A465-2844-BA15-7FBACE49D2F8}" dt="2022-10-10T05:41:52.141" v="2700" actId="1036"/>
        <pc:sldMkLst>
          <pc:docMk/>
          <pc:sldMk cId="635836889" sldId="280"/>
        </pc:sldMkLst>
        <pc:spChg chg="add del mod">
          <ac:chgData name="Riccardo Berta" userId="c8694f89-bba4-4576-b0a8-456619ca5a8c" providerId="ADAL" clId="{4967B734-A465-2844-BA15-7FBACE49D2F8}" dt="2022-10-04T10:06:24.142" v="2388"/>
          <ac:spMkLst>
            <pc:docMk/>
            <pc:sldMk cId="635836889" sldId="280"/>
            <ac:spMk id="4" creationId="{CD5234B4-8570-26AF-D55A-23B29365C2EC}"/>
          </ac:spMkLst>
        </pc:spChg>
        <pc:spChg chg="mod">
          <ac:chgData name="Riccardo Berta" userId="c8694f89-bba4-4576-b0a8-456619ca5a8c" providerId="ADAL" clId="{4967B734-A465-2844-BA15-7FBACE49D2F8}" dt="2022-10-04T10:04:00.493" v="2348" actId="20577"/>
          <ac:spMkLst>
            <pc:docMk/>
            <pc:sldMk cId="635836889" sldId="280"/>
            <ac:spMk id="83" creationId="{00000000-0000-0000-0000-000000000000}"/>
          </ac:spMkLst>
        </pc:spChg>
        <pc:spChg chg="mod">
          <ac:chgData name="Riccardo Berta" userId="c8694f89-bba4-4576-b0a8-456619ca5a8c" providerId="ADAL" clId="{4967B734-A465-2844-BA15-7FBACE49D2F8}" dt="2022-10-10T05:41:42.757" v="2695" actId="20577"/>
          <ac:spMkLst>
            <pc:docMk/>
            <pc:sldMk cId="635836889" sldId="280"/>
            <ac:spMk id="84" creationId="{00000000-0000-0000-0000-000000000000}"/>
          </ac:spMkLst>
        </pc:spChg>
        <pc:picChg chg="add mod">
          <ac:chgData name="Riccardo Berta" userId="c8694f89-bba4-4576-b0a8-456619ca5a8c" providerId="ADAL" clId="{4967B734-A465-2844-BA15-7FBACE49D2F8}" dt="2022-10-10T05:41:52.141" v="2700" actId="1036"/>
          <ac:picMkLst>
            <pc:docMk/>
            <pc:sldMk cId="635836889" sldId="280"/>
            <ac:picMk id="3" creationId="{9D698964-6810-0A38-210E-1AC551FB61ED}"/>
          </ac:picMkLst>
        </pc:picChg>
      </pc:sldChg>
      <pc:sldChg chg="del">
        <pc:chgData name="Riccardo Berta" userId="c8694f89-bba4-4576-b0a8-456619ca5a8c" providerId="ADAL" clId="{4967B734-A465-2844-BA15-7FBACE49D2F8}" dt="2022-10-04T06:54:08.481" v="61" actId="2696"/>
        <pc:sldMkLst>
          <pc:docMk/>
          <pc:sldMk cId="3525330065" sldId="280"/>
        </pc:sldMkLst>
      </pc:sldChg>
      <pc:sldChg chg="del">
        <pc:chgData name="Riccardo Berta" userId="c8694f89-bba4-4576-b0a8-456619ca5a8c" providerId="ADAL" clId="{4967B734-A465-2844-BA15-7FBACE49D2F8}" dt="2022-10-04T06:54:08.911" v="62" actId="2696"/>
        <pc:sldMkLst>
          <pc:docMk/>
          <pc:sldMk cId="349541788" sldId="281"/>
        </pc:sldMkLst>
      </pc:sldChg>
      <pc:sldChg chg="addSp modSp add mod">
        <pc:chgData name="Riccardo Berta" userId="c8694f89-bba4-4576-b0a8-456619ca5a8c" providerId="ADAL" clId="{4967B734-A465-2844-BA15-7FBACE49D2F8}" dt="2022-10-04T10:06:15.809" v="2385" actId="1076"/>
        <pc:sldMkLst>
          <pc:docMk/>
          <pc:sldMk cId="2288803032" sldId="281"/>
        </pc:sldMkLst>
        <pc:spChg chg="mod">
          <ac:chgData name="Riccardo Berta" userId="c8694f89-bba4-4576-b0a8-456619ca5a8c" providerId="ADAL" clId="{4967B734-A465-2844-BA15-7FBACE49D2F8}" dt="2022-10-04T10:04:07.647" v="2351" actId="20577"/>
          <ac:spMkLst>
            <pc:docMk/>
            <pc:sldMk cId="2288803032" sldId="281"/>
            <ac:spMk id="83" creationId="{00000000-0000-0000-0000-000000000000}"/>
          </ac:spMkLst>
        </pc:spChg>
        <pc:spChg chg="mod">
          <ac:chgData name="Riccardo Berta" userId="c8694f89-bba4-4576-b0a8-456619ca5a8c" providerId="ADAL" clId="{4967B734-A465-2844-BA15-7FBACE49D2F8}" dt="2022-10-04T10:06:05.744" v="2382" actId="113"/>
          <ac:spMkLst>
            <pc:docMk/>
            <pc:sldMk cId="2288803032" sldId="281"/>
            <ac:spMk id="84" creationId="{00000000-0000-0000-0000-000000000000}"/>
          </ac:spMkLst>
        </pc:spChg>
        <pc:picChg chg="add mod">
          <ac:chgData name="Riccardo Berta" userId="c8694f89-bba4-4576-b0a8-456619ca5a8c" providerId="ADAL" clId="{4967B734-A465-2844-BA15-7FBACE49D2F8}" dt="2022-10-04T10:06:15.809" v="2385" actId="1076"/>
          <ac:picMkLst>
            <pc:docMk/>
            <pc:sldMk cId="2288803032" sldId="281"/>
            <ac:picMk id="3" creationId="{54E22ADE-C1D5-4C60-42F1-3C4C79C16916}"/>
          </ac:picMkLst>
        </pc:picChg>
      </pc:sldChg>
      <pc:sldChg chg="addSp delSp modSp add mod">
        <pc:chgData name="Riccardo Berta" userId="c8694f89-bba4-4576-b0a8-456619ca5a8c" providerId="ADAL" clId="{4967B734-A465-2844-BA15-7FBACE49D2F8}" dt="2022-10-04T10:16:31.835" v="2463" actId="20577"/>
        <pc:sldMkLst>
          <pc:docMk/>
          <pc:sldMk cId="663506827" sldId="282"/>
        </pc:sldMkLst>
        <pc:spChg chg="mod">
          <ac:chgData name="Riccardo Berta" userId="c8694f89-bba4-4576-b0a8-456619ca5a8c" providerId="ADAL" clId="{4967B734-A465-2844-BA15-7FBACE49D2F8}" dt="2022-10-04T10:16:31.835" v="2463" actId="20577"/>
          <ac:spMkLst>
            <pc:docMk/>
            <pc:sldMk cId="663506827" sldId="282"/>
            <ac:spMk id="83" creationId="{00000000-0000-0000-0000-000000000000}"/>
          </ac:spMkLst>
        </pc:spChg>
        <pc:spChg chg="mod">
          <ac:chgData name="Riccardo Berta" userId="c8694f89-bba4-4576-b0a8-456619ca5a8c" providerId="ADAL" clId="{4967B734-A465-2844-BA15-7FBACE49D2F8}" dt="2022-10-04T10:07:50.041" v="2416" actId="1076"/>
          <ac:spMkLst>
            <pc:docMk/>
            <pc:sldMk cId="663506827" sldId="282"/>
            <ac:spMk id="84" creationId="{00000000-0000-0000-0000-000000000000}"/>
          </ac:spMkLst>
        </pc:spChg>
        <pc:picChg chg="del">
          <ac:chgData name="Riccardo Berta" userId="c8694f89-bba4-4576-b0a8-456619ca5a8c" providerId="ADAL" clId="{4967B734-A465-2844-BA15-7FBACE49D2F8}" dt="2022-10-04T10:06:28.259" v="2391" actId="478"/>
          <ac:picMkLst>
            <pc:docMk/>
            <pc:sldMk cId="663506827" sldId="282"/>
            <ac:picMk id="3" creationId="{54E22ADE-C1D5-4C60-42F1-3C4C79C16916}"/>
          </ac:picMkLst>
        </pc:picChg>
        <pc:picChg chg="add mod">
          <ac:chgData name="Riccardo Berta" userId="c8694f89-bba4-4576-b0a8-456619ca5a8c" providerId="ADAL" clId="{4967B734-A465-2844-BA15-7FBACE49D2F8}" dt="2022-10-04T10:07:56.607" v="2418" actId="1076"/>
          <ac:picMkLst>
            <pc:docMk/>
            <pc:sldMk cId="663506827" sldId="282"/>
            <ac:picMk id="4" creationId="{CB17357D-3BA1-B6CF-F4B0-06F6D3C3026E}"/>
          </ac:picMkLst>
        </pc:picChg>
      </pc:sldChg>
      <pc:sldChg chg="del">
        <pc:chgData name="Riccardo Berta" userId="c8694f89-bba4-4576-b0a8-456619ca5a8c" providerId="ADAL" clId="{4967B734-A465-2844-BA15-7FBACE49D2F8}" dt="2022-10-04T06:54:09.464" v="63" actId="2696"/>
        <pc:sldMkLst>
          <pc:docMk/>
          <pc:sldMk cId="2584172506" sldId="282"/>
        </pc:sldMkLst>
      </pc:sldChg>
      <pc:sldChg chg="addSp delSp modSp add mod">
        <pc:chgData name="Riccardo Berta" userId="c8694f89-bba4-4576-b0a8-456619ca5a8c" providerId="ADAL" clId="{4967B734-A465-2844-BA15-7FBACE49D2F8}" dt="2022-10-04T10:17:39.088" v="2550" actId="20577"/>
        <pc:sldMkLst>
          <pc:docMk/>
          <pc:sldMk cId="2423864326" sldId="283"/>
        </pc:sldMkLst>
        <pc:spChg chg="mod">
          <ac:chgData name="Riccardo Berta" userId="c8694f89-bba4-4576-b0a8-456619ca5a8c" providerId="ADAL" clId="{4967B734-A465-2844-BA15-7FBACE49D2F8}" dt="2022-10-04T10:16:35.426" v="2465" actId="20577"/>
          <ac:spMkLst>
            <pc:docMk/>
            <pc:sldMk cId="2423864326" sldId="283"/>
            <ac:spMk id="83" creationId="{00000000-0000-0000-0000-000000000000}"/>
          </ac:spMkLst>
        </pc:spChg>
        <pc:spChg chg="mod">
          <ac:chgData name="Riccardo Berta" userId="c8694f89-bba4-4576-b0a8-456619ca5a8c" providerId="ADAL" clId="{4967B734-A465-2844-BA15-7FBACE49D2F8}" dt="2022-10-04T10:17:39.088" v="2550" actId="20577"/>
          <ac:spMkLst>
            <pc:docMk/>
            <pc:sldMk cId="2423864326" sldId="283"/>
            <ac:spMk id="84" creationId="{00000000-0000-0000-0000-000000000000}"/>
          </ac:spMkLst>
        </pc:spChg>
        <pc:picChg chg="add mod">
          <ac:chgData name="Riccardo Berta" userId="c8694f89-bba4-4576-b0a8-456619ca5a8c" providerId="ADAL" clId="{4967B734-A465-2844-BA15-7FBACE49D2F8}" dt="2022-10-04T10:16:40.395" v="2467" actId="1076"/>
          <ac:picMkLst>
            <pc:docMk/>
            <pc:sldMk cId="2423864326" sldId="283"/>
            <ac:picMk id="3" creationId="{A9220B9F-26DE-F97C-B182-0C5B8ACF52A6}"/>
          </ac:picMkLst>
        </pc:picChg>
        <pc:picChg chg="del">
          <ac:chgData name="Riccardo Berta" userId="c8694f89-bba4-4576-b0a8-456619ca5a8c" providerId="ADAL" clId="{4967B734-A465-2844-BA15-7FBACE49D2F8}" dt="2022-10-04T10:08:28.635" v="2424" actId="478"/>
          <ac:picMkLst>
            <pc:docMk/>
            <pc:sldMk cId="2423864326" sldId="283"/>
            <ac:picMk id="4" creationId="{CB17357D-3BA1-B6CF-F4B0-06F6D3C3026E}"/>
          </ac:picMkLst>
        </pc:picChg>
        <pc:picChg chg="add del mod">
          <ac:chgData name="Riccardo Berta" userId="c8694f89-bba4-4576-b0a8-456619ca5a8c" providerId="ADAL" clId="{4967B734-A465-2844-BA15-7FBACE49D2F8}" dt="2022-10-04T10:15:22.510" v="2440" actId="21"/>
          <ac:picMkLst>
            <pc:docMk/>
            <pc:sldMk cId="2423864326" sldId="283"/>
            <ac:picMk id="6" creationId="{47EEA959-CD75-423F-FF11-1B537B275B90}"/>
          </ac:picMkLst>
        </pc:picChg>
      </pc:sldChg>
      <pc:sldChg chg="del">
        <pc:chgData name="Riccardo Berta" userId="c8694f89-bba4-4576-b0a8-456619ca5a8c" providerId="ADAL" clId="{4967B734-A465-2844-BA15-7FBACE49D2F8}" dt="2022-10-04T06:54:09.892" v="64" actId="2696"/>
        <pc:sldMkLst>
          <pc:docMk/>
          <pc:sldMk cId="2548826204" sldId="283"/>
        </pc:sldMkLst>
      </pc:sldChg>
      <pc:sldChg chg="add del">
        <pc:chgData name="Riccardo Berta" userId="c8694f89-bba4-4576-b0a8-456619ca5a8c" providerId="ADAL" clId="{4967B734-A465-2844-BA15-7FBACE49D2F8}" dt="2022-10-04T10:14:48.405" v="2429"/>
        <pc:sldMkLst>
          <pc:docMk/>
          <pc:sldMk cId="196183857" sldId="284"/>
        </pc:sldMkLst>
      </pc:sldChg>
      <pc:sldChg chg="addSp delSp modSp add mod">
        <pc:chgData name="Riccardo Berta" userId="c8694f89-bba4-4576-b0a8-456619ca5a8c" providerId="ADAL" clId="{4967B734-A465-2844-BA15-7FBACE49D2F8}" dt="2022-10-04T10:16:23.053" v="2461" actId="1076"/>
        <pc:sldMkLst>
          <pc:docMk/>
          <pc:sldMk cId="852930802" sldId="284"/>
        </pc:sldMkLst>
        <pc:spChg chg="mod">
          <ac:chgData name="Riccardo Berta" userId="c8694f89-bba4-4576-b0a8-456619ca5a8c" providerId="ADAL" clId="{4967B734-A465-2844-BA15-7FBACE49D2F8}" dt="2022-10-04T10:15:10.060" v="2434" actId="20577"/>
          <ac:spMkLst>
            <pc:docMk/>
            <pc:sldMk cId="852930802" sldId="284"/>
            <ac:spMk id="83" creationId="{00000000-0000-0000-0000-000000000000}"/>
          </ac:spMkLst>
        </pc:spChg>
        <pc:spChg chg="mod">
          <ac:chgData name="Riccardo Berta" userId="c8694f89-bba4-4576-b0a8-456619ca5a8c" providerId="ADAL" clId="{4967B734-A465-2844-BA15-7FBACE49D2F8}" dt="2022-10-04T10:16:02.996" v="2458" actId="20577"/>
          <ac:spMkLst>
            <pc:docMk/>
            <pc:sldMk cId="852930802" sldId="284"/>
            <ac:spMk id="84" creationId="{00000000-0000-0000-0000-000000000000}"/>
          </ac:spMkLst>
        </pc:spChg>
        <pc:picChg chg="add mod">
          <ac:chgData name="Riccardo Berta" userId="c8694f89-bba4-4576-b0a8-456619ca5a8c" providerId="ADAL" clId="{4967B734-A465-2844-BA15-7FBACE49D2F8}" dt="2022-10-04T10:16:23.053" v="2461" actId="1076"/>
          <ac:picMkLst>
            <pc:docMk/>
            <pc:sldMk cId="852930802" sldId="284"/>
            <ac:picMk id="2" creationId="{DF568B29-4E99-A3CF-2B9A-96B190172962}"/>
          </ac:picMkLst>
        </pc:picChg>
        <pc:picChg chg="del">
          <ac:chgData name="Riccardo Berta" userId="c8694f89-bba4-4576-b0a8-456619ca5a8c" providerId="ADAL" clId="{4967B734-A465-2844-BA15-7FBACE49D2F8}" dt="2022-10-04T10:15:11.873" v="2435" actId="478"/>
          <ac:picMkLst>
            <pc:docMk/>
            <pc:sldMk cId="852930802" sldId="284"/>
            <ac:picMk id="3" creationId="{54E22ADE-C1D5-4C60-42F1-3C4C79C16916}"/>
          </ac:picMkLst>
        </pc:picChg>
      </pc:sldChg>
      <pc:sldChg chg="del">
        <pc:chgData name="Riccardo Berta" userId="c8694f89-bba4-4576-b0a8-456619ca5a8c" providerId="ADAL" clId="{4967B734-A465-2844-BA15-7FBACE49D2F8}" dt="2022-10-04T06:54:10.321" v="65" actId="2696"/>
        <pc:sldMkLst>
          <pc:docMk/>
          <pc:sldMk cId="3494619461" sldId="284"/>
        </pc:sldMkLst>
      </pc:sldChg>
      <pc:sldChg chg="del">
        <pc:chgData name="Riccardo Berta" userId="c8694f89-bba4-4576-b0a8-456619ca5a8c" providerId="ADAL" clId="{4967B734-A465-2844-BA15-7FBACE49D2F8}" dt="2022-10-04T06:54:10.985" v="66" actId="2696"/>
        <pc:sldMkLst>
          <pc:docMk/>
          <pc:sldMk cId="3458162749" sldId="285"/>
        </pc:sldMkLst>
      </pc:sldChg>
      <pc:sldChg chg="del">
        <pc:chgData name="Riccardo Berta" userId="c8694f89-bba4-4576-b0a8-456619ca5a8c" providerId="ADAL" clId="{4967B734-A465-2844-BA15-7FBACE49D2F8}" dt="2022-10-04T06:54:13.372" v="69" actId="2696"/>
        <pc:sldMkLst>
          <pc:docMk/>
          <pc:sldMk cId="3186725423" sldId="286"/>
        </pc:sldMkLst>
      </pc:sldChg>
      <pc:sldChg chg="del">
        <pc:chgData name="Riccardo Berta" userId="c8694f89-bba4-4576-b0a8-456619ca5a8c" providerId="ADAL" clId="{4967B734-A465-2844-BA15-7FBACE49D2F8}" dt="2022-10-04T06:54:04.705" v="53" actId="2696"/>
        <pc:sldMkLst>
          <pc:docMk/>
          <pc:sldMk cId="1166550415" sldId="288"/>
        </pc:sldMkLst>
      </pc:sldChg>
      <pc:sldChg chg="del">
        <pc:chgData name="Riccardo Berta" userId="c8694f89-bba4-4576-b0a8-456619ca5a8c" providerId="ADAL" clId="{4967B734-A465-2844-BA15-7FBACE49D2F8}" dt="2022-10-04T06:54:12.030" v="67" actId="2696"/>
        <pc:sldMkLst>
          <pc:docMk/>
          <pc:sldMk cId="0" sldId="344"/>
        </pc:sldMkLst>
      </pc:sldChg>
      <pc:sldChg chg="del">
        <pc:chgData name="Riccardo Berta" userId="c8694f89-bba4-4576-b0a8-456619ca5a8c" providerId="ADAL" clId="{4967B734-A465-2844-BA15-7FBACE49D2F8}" dt="2022-10-04T06:54:12.601" v="68" actId="2696"/>
        <pc:sldMkLst>
          <pc:docMk/>
          <pc:sldMk cId="615642029" sldId="403"/>
        </pc:sldMkLst>
      </pc:sldChg>
      <pc:sldMasterChg chg="delSldLayout">
        <pc:chgData name="Riccardo Berta" userId="c8694f89-bba4-4576-b0a8-456619ca5a8c" providerId="ADAL" clId="{4967B734-A465-2844-BA15-7FBACE49D2F8}" dt="2022-10-04T06:54:12.601" v="68" actId="2696"/>
        <pc:sldMasterMkLst>
          <pc:docMk/>
          <pc:sldMasterMk cId="0" sldId="2147483659"/>
        </pc:sldMasterMkLst>
        <pc:sldLayoutChg chg="del">
          <pc:chgData name="Riccardo Berta" userId="c8694f89-bba4-4576-b0a8-456619ca5a8c" providerId="ADAL" clId="{4967B734-A465-2844-BA15-7FBACE49D2F8}" dt="2022-10-04T06:54:12.601" v="68" actId="2696"/>
          <pc:sldLayoutMkLst>
            <pc:docMk/>
            <pc:sldMasterMk cId="0" sldId="2147483659"/>
            <pc:sldLayoutMk cId="2937273629" sldId="2147483660"/>
          </pc:sldLayoutMkLst>
        </pc:sldLayoutChg>
      </pc:sldMasterChg>
    </pc:docChg>
  </pc:docChgLst>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del">
        <pc:chgData name="Riccardo Berta" userId="c8694f89-bba4-4576-b0a8-456619ca5a8c" providerId="ADAL" clId="{A8290FA7-622A-D149-8650-9DF3F18680D5}" dt="2022-07-18T11:39:58.142" v="25" actId="2696"/>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BB313934-00E8-AF43-88F0-EEB6DAC44355}"/>
    <pc:docChg chg="custSel delSld modSld">
      <pc:chgData name="Riccardo Berta" userId="c8694f89-bba4-4576-b0a8-456619ca5a8c" providerId="ADAL" clId="{BB313934-00E8-AF43-88F0-EEB6DAC44355}" dt="2022-12-16T09:21:47.859" v="45" actId="478"/>
      <pc:docMkLst>
        <pc:docMk/>
      </pc:docMkLst>
      <pc:sldChg chg="modSp mod">
        <pc:chgData name="Riccardo Berta" userId="c8694f89-bba4-4576-b0a8-456619ca5a8c" providerId="ADAL" clId="{BB313934-00E8-AF43-88F0-EEB6DAC44355}" dt="2022-12-16T09:21:16.231" v="3" actId="20577"/>
        <pc:sldMkLst>
          <pc:docMk/>
          <pc:sldMk cId="0" sldId="256"/>
        </pc:sldMkLst>
        <pc:spChg chg="mod">
          <ac:chgData name="Riccardo Berta" userId="c8694f89-bba4-4576-b0a8-456619ca5a8c" providerId="ADAL" clId="{BB313934-00E8-AF43-88F0-EEB6DAC44355}" dt="2022-12-16T09:21:16.231" v="3" actId="20577"/>
          <ac:spMkLst>
            <pc:docMk/>
            <pc:sldMk cId="0" sldId="256"/>
            <ac:spMk id="62" creationId="{00000000-0000-0000-0000-000000000000}"/>
          </ac:spMkLst>
        </pc:spChg>
      </pc:sldChg>
      <pc:sldChg chg="modSp mod">
        <pc:chgData name="Riccardo Berta" userId="c8694f89-bba4-4576-b0a8-456619ca5a8c" providerId="ADAL" clId="{BB313934-00E8-AF43-88F0-EEB6DAC44355}" dt="2022-12-16T09:21:20.500" v="7" actId="20577"/>
        <pc:sldMkLst>
          <pc:docMk/>
          <pc:sldMk cId="0" sldId="264"/>
        </pc:sldMkLst>
        <pc:spChg chg="mod">
          <ac:chgData name="Riccardo Berta" userId="c8694f89-bba4-4576-b0a8-456619ca5a8c" providerId="ADAL" clId="{BB313934-00E8-AF43-88F0-EEB6DAC44355}" dt="2022-12-16T09:21:20.500" v="7" actId="20577"/>
          <ac:spMkLst>
            <pc:docMk/>
            <pc:sldMk cId="0" sldId="264"/>
            <ac:spMk id="84" creationId="{00000000-0000-0000-0000-000000000000}"/>
          </ac:spMkLst>
        </pc:spChg>
      </pc:sldChg>
      <pc:sldChg chg="modSp mod">
        <pc:chgData name="Riccardo Berta" userId="c8694f89-bba4-4576-b0a8-456619ca5a8c" providerId="ADAL" clId="{BB313934-00E8-AF43-88F0-EEB6DAC44355}" dt="2022-12-16T09:21:28.592" v="15" actId="20577"/>
        <pc:sldMkLst>
          <pc:docMk/>
          <pc:sldMk cId="2056707301" sldId="265"/>
        </pc:sldMkLst>
        <pc:spChg chg="mod">
          <ac:chgData name="Riccardo Berta" userId="c8694f89-bba4-4576-b0a8-456619ca5a8c" providerId="ADAL" clId="{BB313934-00E8-AF43-88F0-EEB6DAC44355}" dt="2022-12-16T09:21:25.378" v="11" actId="20577"/>
          <ac:spMkLst>
            <pc:docMk/>
            <pc:sldMk cId="2056707301" sldId="265"/>
            <ac:spMk id="83" creationId="{00000000-0000-0000-0000-000000000000}"/>
          </ac:spMkLst>
        </pc:spChg>
        <pc:spChg chg="mod">
          <ac:chgData name="Riccardo Berta" userId="c8694f89-bba4-4576-b0a8-456619ca5a8c" providerId="ADAL" clId="{BB313934-00E8-AF43-88F0-EEB6DAC44355}" dt="2022-12-16T09:21:28.592" v="15" actId="20577"/>
          <ac:spMkLst>
            <pc:docMk/>
            <pc:sldMk cId="2056707301" sldId="265"/>
            <ac:spMk id="84" creationId="{00000000-0000-0000-0000-000000000000}"/>
          </ac:spMkLst>
        </pc:spChg>
      </pc:sldChg>
      <pc:sldChg chg="del">
        <pc:chgData name="Riccardo Berta" userId="c8694f89-bba4-4576-b0a8-456619ca5a8c" providerId="ADAL" clId="{BB313934-00E8-AF43-88F0-EEB6DAC44355}" dt="2022-12-16T09:21:30.388" v="16" actId="2696"/>
        <pc:sldMkLst>
          <pc:docMk/>
          <pc:sldMk cId="1146853789" sldId="266"/>
        </pc:sldMkLst>
      </pc:sldChg>
      <pc:sldChg chg="del">
        <pc:chgData name="Riccardo Berta" userId="c8694f89-bba4-4576-b0a8-456619ca5a8c" providerId="ADAL" clId="{BB313934-00E8-AF43-88F0-EEB6DAC44355}" dt="2022-12-16T09:21:30.903" v="18" actId="2696"/>
        <pc:sldMkLst>
          <pc:docMk/>
          <pc:sldMk cId="3383656126" sldId="267"/>
        </pc:sldMkLst>
      </pc:sldChg>
      <pc:sldChg chg="del">
        <pc:chgData name="Riccardo Berta" userId="c8694f89-bba4-4576-b0a8-456619ca5a8c" providerId="ADAL" clId="{BB313934-00E8-AF43-88F0-EEB6DAC44355}" dt="2022-12-16T09:21:31.210" v="19" actId="2696"/>
        <pc:sldMkLst>
          <pc:docMk/>
          <pc:sldMk cId="4001677473" sldId="268"/>
        </pc:sldMkLst>
      </pc:sldChg>
      <pc:sldChg chg="del">
        <pc:chgData name="Riccardo Berta" userId="c8694f89-bba4-4576-b0a8-456619ca5a8c" providerId="ADAL" clId="{BB313934-00E8-AF43-88F0-EEB6DAC44355}" dt="2022-12-16T09:21:31.738" v="20" actId="2696"/>
        <pc:sldMkLst>
          <pc:docMk/>
          <pc:sldMk cId="3775027952" sldId="269"/>
        </pc:sldMkLst>
      </pc:sldChg>
      <pc:sldChg chg="del">
        <pc:chgData name="Riccardo Berta" userId="c8694f89-bba4-4576-b0a8-456619ca5a8c" providerId="ADAL" clId="{BB313934-00E8-AF43-88F0-EEB6DAC44355}" dt="2022-12-16T09:21:32.055" v="21" actId="2696"/>
        <pc:sldMkLst>
          <pc:docMk/>
          <pc:sldMk cId="1310310143" sldId="270"/>
        </pc:sldMkLst>
      </pc:sldChg>
      <pc:sldChg chg="del">
        <pc:chgData name="Riccardo Berta" userId="c8694f89-bba4-4576-b0a8-456619ca5a8c" providerId="ADAL" clId="{BB313934-00E8-AF43-88F0-EEB6DAC44355}" dt="2022-12-16T09:21:33.897" v="27" actId="2696"/>
        <pc:sldMkLst>
          <pc:docMk/>
          <pc:sldMk cId="3840907075" sldId="271"/>
        </pc:sldMkLst>
      </pc:sldChg>
      <pc:sldChg chg="del">
        <pc:chgData name="Riccardo Berta" userId="c8694f89-bba4-4576-b0a8-456619ca5a8c" providerId="ADAL" clId="{BB313934-00E8-AF43-88F0-EEB6DAC44355}" dt="2022-12-16T09:21:30.708" v="17" actId="2696"/>
        <pc:sldMkLst>
          <pc:docMk/>
          <pc:sldMk cId="3791912446" sldId="272"/>
        </pc:sldMkLst>
      </pc:sldChg>
      <pc:sldChg chg="del">
        <pc:chgData name="Riccardo Berta" userId="c8694f89-bba4-4576-b0a8-456619ca5a8c" providerId="ADAL" clId="{BB313934-00E8-AF43-88F0-EEB6DAC44355}" dt="2022-12-16T09:21:32.345" v="22" actId="2696"/>
        <pc:sldMkLst>
          <pc:docMk/>
          <pc:sldMk cId="80569211" sldId="273"/>
        </pc:sldMkLst>
      </pc:sldChg>
      <pc:sldChg chg="del">
        <pc:chgData name="Riccardo Berta" userId="c8694f89-bba4-4576-b0a8-456619ca5a8c" providerId="ADAL" clId="{BB313934-00E8-AF43-88F0-EEB6DAC44355}" dt="2022-12-16T09:21:32.660" v="23" actId="2696"/>
        <pc:sldMkLst>
          <pc:docMk/>
          <pc:sldMk cId="411550242" sldId="274"/>
        </pc:sldMkLst>
      </pc:sldChg>
      <pc:sldChg chg="del">
        <pc:chgData name="Riccardo Berta" userId="c8694f89-bba4-4576-b0a8-456619ca5a8c" providerId="ADAL" clId="{BB313934-00E8-AF43-88F0-EEB6DAC44355}" dt="2022-12-16T09:21:33.024" v="24" actId="2696"/>
        <pc:sldMkLst>
          <pc:docMk/>
          <pc:sldMk cId="1497503087" sldId="275"/>
        </pc:sldMkLst>
      </pc:sldChg>
      <pc:sldChg chg="del">
        <pc:chgData name="Riccardo Berta" userId="c8694f89-bba4-4576-b0a8-456619ca5a8c" providerId="ADAL" clId="{BB313934-00E8-AF43-88F0-EEB6DAC44355}" dt="2022-12-16T09:21:33.372" v="25" actId="2696"/>
        <pc:sldMkLst>
          <pc:docMk/>
          <pc:sldMk cId="189339524" sldId="276"/>
        </pc:sldMkLst>
      </pc:sldChg>
      <pc:sldChg chg="del">
        <pc:chgData name="Riccardo Berta" userId="c8694f89-bba4-4576-b0a8-456619ca5a8c" providerId="ADAL" clId="{BB313934-00E8-AF43-88F0-EEB6DAC44355}" dt="2022-12-16T09:21:33.661" v="26" actId="2696"/>
        <pc:sldMkLst>
          <pc:docMk/>
          <pc:sldMk cId="3867073266" sldId="277"/>
        </pc:sldMkLst>
      </pc:sldChg>
      <pc:sldChg chg="del">
        <pc:chgData name="Riccardo Berta" userId="c8694f89-bba4-4576-b0a8-456619ca5a8c" providerId="ADAL" clId="{BB313934-00E8-AF43-88F0-EEB6DAC44355}" dt="2022-12-16T09:21:38.937" v="38" actId="2696"/>
        <pc:sldMkLst>
          <pc:docMk/>
          <pc:sldMk cId="2178928758" sldId="278"/>
        </pc:sldMkLst>
      </pc:sldChg>
      <pc:sldChg chg="del">
        <pc:chgData name="Riccardo Berta" userId="c8694f89-bba4-4576-b0a8-456619ca5a8c" providerId="ADAL" clId="{BB313934-00E8-AF43-88F0-EEB6DAC44355}" dt="2022-12-16T09:21:38.412" v="37" actId="2696"/>
        <pc:sldMkLst>
          <pc:docMk/>
          <pc:sldMk cId="2509645545" sldId="279"/>
        </pc:sldMkLst>
      </pc:sldChg>
      <pc:sldChg chg="delSp modSp mod">
        <pc:chgData name="Riccardo Berta" userId="c8694f89-bba4-4576-b0a8-456619ca5a8c" providerId="ADAL" clId="{BB313934-00E8-AF43-88F0-EEB6DAC44355}" dt="2022-12-16T09:21:47.859" v="45" actId="478"/>
        <pc:sldMkLst>
          <pc:docMk/>
          <pc:sldMk cId="1073505695" sldId="280"/>
        </pc:sldMkLst>
        <pc:spChg chg="mod">
          <ac:chgData name="Riccardo Berta" userId="c8694f89-bba4-4576-b0a8-456619ca5a8c" providerId="ADAL" clId="{BB313934-00E8-AF43-88F0-EEB6DAC44355}" dt="2022-12-16T09:21:46.794" v="44" actId="20577"/>
          <ac:spMkLst>
            <pc:docMk/>
            <pc:sldMk cId="1073505695" sldId="280"/>
            <ac:spMk id="84" creationId="{00000000-0000-0000-0000-000000000000}"/>
          </ac:spMkLst>
        </pc:spChg>
        <pc:picChg chg="del">
          <ac:chgData name="Riccardo Berta" userId="c8694f89-bba4-4576-b0a8-456619ca5a8c" providerId="ADAL" clId="{BB313934-00E8-AF43-88F0-EEB6DAC44355}" dt="2022-12-16T09:21:43.888" v="43" actId="478"/>
          <ac:picMkLst>
            <pc:docMk/>
            <pc:sldMk cId="1073505695" sldId="280"/>
            <ac:picMk id="3" creationId="{FA939A29-95AA-C12B-A415-81D0BA373123}"/>
          </ac:picMkLst>
        </pc:picChg>
        <pc:picChg chg="del">
          <ac:chgData name="Riccardo Berta" userId="c8694f89-bba4-4576-b0a8-456619ca5a8c" providerId="ADAL" clId="{BB313934-00E8-AF43-88F0-EEB6DAC44355}" dt="2022-12-16T09:21:47.859" v="45" actId="478"/>
          <ac:picMkLst>
            <pc:docMk/>
            <pc:sldMk cId="1073505695" sldId="280"/>
            <ac:picMk id="5" creationId="{05C16011-9F8D-F647-EAC6-509C6AA49CC3}"/>
          </ac:picMkLst>
        </pc:picChg>
      </pc:sldChg>
      <pc:sldChg chg="del">
        <pc:chgData name="Riccardo Berta" userId="c8694f89-bba4-4576-b0a8-456619ca5a8c" providerId="ADAL" clId="{BB313934-00E8-AF43-88F0-EEB6DAC44355}" dt="2022-12-16T09:21:34.582" v="28" actId="2696"/>
        <pc:sldMkLst>
          <pc:docMk/>
          <pc:sldMk cId="3158693030" sldId="284"/>
        </pc:sldMkLst>
      </pc:sldChg>
      <pc:sldChg chg="del">
        <pc:chgData name="Riccardo Berta" userId="c8694f89-bba4-4576-b0a8-456619ca5a8c" providerId="ADAL" clId="{BB313934-00E8-AF43-88F0-EEB6DAC44355}" dt="2022-12-16T09:21:34.868" v="29" actId="2696"/>
        <pc:sldMkLst>
          <pc:docMk/>
          <pc:sldMk cId="2315955737" sldId="285"/>
        </pc:sldMkLst>
      </pc:sldChg>
      <pc:sldChg chg="del">
        <pc:chgData name="Riccardo Berta" userId="c8694f89-bba4-4576-b0a8-456619ca5a8c" providerId="ADAL" clId="{BB313934-00E8-AF43-88F0-EEB6DAC44355}" dt="2022-12-16T09:21:35.088" v="30" actId="2696"/>
        <pc:sldMkLst>
          <pc:docMk/>
          <pc:sldMk cId="2279489737" sldId="286"/>
        </pc:sldMkLst>
      </pc:sldChg>
      <pc:sldChg chg="del">
        <pc:chgData name="Riccardo Berta" userId="c8694f89-bba4-4576-b0a8-456619ca5a8c" providerId="ADAL" clId="{BB313934-00E8-AF43-88F0-EEB6DAC44355}" dt="2022-12-16T09:21:35.918" v="32" actId="2696"/>
        <pc:sldMkLst>
          <pc:docMk/>
          <pc:sldMk cId="4193766810" sldId="287"/>
        </pc:sldMkLst>
      </pc:sldChg>
      <pc:sldChg chg="del">
        <pc:chgData name="Riccardo Berta" userId="c8694f89-bba4-4576-b0a8-456619ca5a8c" providerId="ADAL" clId="{BB313934-00E8-AF43-88F0-EEB6DAC44355}" dt="2022-12-16T09:21:36.362" v="33" actId="2696"/>
        <pc:sldMkLst>
          <pc:docMk/>
          <pc:sldMk cId="3981929228" sldId="288"/>
        </pc:sldMkLst>
      </pc:sldChg>
      <pc:sldChg chg="del">
        <pc:chgData name="Riccardo Berta" userId="c8694f89-bba4-4576-b0a8-456619ca5a8c" providerId="ADAL" clId="{BB313934-00E8-AF43-88F0-EEB6DAC44355}" dt="2022-12-16T09:21:37.252" v="34" actId="2696"/>
        <pc:sldMkLst>
          <pc:docMk/>
          <pc:sldMk cId="4281954021" sldId="289"/>
        </pc:sldMkLst>
      </pc:sldChg>
      <pc:sldChg chg="del">
        <pc:chgData name="Riccardo Berta" userId="c8694f89-bba4-4576-b0a8-456619ca5a8c" providerId="ADAL" clId="{BB313934-00E8-AF43-88F0-EEB6DAC44355}" dt="2022-12-16T09:21:37.523" v="35" actId="2696"/>
        <pc:sldMkLst>
          <pc:docMk/>
          <pc:sldMk cId="342907949" sldId="290"/>
        </pc:sldMkLst>
      </pc:sldChg>
      <pc:sldChg chg="del">
        <pc:chgData name="Riccardo Berta" userId="c8694f89-bba4-4576-b0a8-456619ca5a8c" providerId="ADAL" clId="{BB313934-00E8-AF43-88F0-EEB6DAC44355}" dt="2022-12-16T09:21:37.868" v="36" actId="2696"/>
        <pc:sldMkLst>
          <pc:docMk/>
          <pc:sldMk cId="1120693371" sldId="292"/>
        </pc:sldMkLst>
      </pc:sldChg>
      <pc:sldChg chg="del">
        <pc:chgData name="Riccardo Berta" userId="c8694f89-bba4-4576-b0a8-456619ca5a8c" providerId="ADAL" clId="{BB313934-00E8-AF43-88F0-EEB6DAC44355}" dt="2022-12-16T09:21:35.541" v="31" actId="2696"/>
        <pc:sldMkLst>
          <pc:docMk/>
          <pc:sldMk cId="3495919440" sldId="293"/>
        </pc:sldMkLst>
      </pc:sld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pChg chg="mod">
          <ac:chgData name="Riccardo Berta" userId="c8694f89-bba4-4576-b0a8-456619ca5a8c" providerId="ADAL" clId="{285D91C1-4BF4-0841-A283-B28F698AE366}" dt="2022-08-26T11:06:53.297" v="2" actId="20577"/>
          <ac:spMkLst>
            <pc:docMk/>
            <pc:sldMk cId="1388305878" sldId="277"/>
            <ac:spMk id="83" creationId="{00000000-0000-0000-0000-000000000000}"/>
          </ac:spMkLst>
        </pc:spChg>
        <pc:spChg chg="mod">
          <ac:chgData name="Riccardo Berta" userId="c8694f89-bba4-4576-b0a8-456619ca5a8c" providerId="ADAL" clId="{285D91C1-4BF4-0841-A283-B28F698AE366}" dt="2022-08-26T17:01:29.210" v="222" actId="20577"/>
          <ac:spMkLst>
            <pc:docMk/>
            <pc:sldMk cId="1388305878" sldId="277"/>
            <ac:spMk id="84" creationId="{00000000-0000-0000-0000-000000000000}"/>
          </ac:spMkLst>
        </pc:spChg>
        <pc:picChg chg="add mod">
          <ac:chgData name="Riccardo Berta" userId="c8694f89-bba4-4576-b0a8-456619ca5a8c" providerId="ADAL" clId="{285D91C1-4BF4-0841-A283-B28F698AE366}" dt="2022-08-26T11:13:04.169" v="129" actId="1035"/>
          <ac:picMkLst>
            <pc:docMk/>
            <pc:sldMk cId="1388305878" sldId="277"/>
            <ac:picMk id="3" creationId="{94F1A503-7FFE-557A-BCB0-DC1D9F0CDB3C}"/>
          </ac:picMkLst>
        </pc:picChg>
        <pc:picChg chg="del">
          <ac:chgData name="Riccardo Berta" userId="c8694f89-bba4-4576-b0a8-456619ca5a8c" providerId="ADAL" clId="{285D91C1-4BF4-0841-A283-B28F698AE366}" dt="2022-08-26T11:06:59.121" v="7" actId="478"/>
          <ac:picMkLst>
            <pc:docMk/>
            <pc:sldMk cId="1388305878" sldId="277"/>
            <ac:picMk id="4" creationId="{B37C8976-E86A-4EAB-21EA-45CA6D160B6E}"/>
          </ac:picMkLst>
        </pc:picChg>
        <pc:picChg chg="add mod">
          <ac:chgData name="Riccardo Berta" userId="c8694f89-bba4-4576-b0a8-456619ca5a8c" providerId="ADAL" clId="{285D91C1-4BF4-0841-A283-B28F698AE366}" dt="2022-08-26T11:13:15.479" v="133" actId="1035"/>
          <ac:picMkLst>
            <pc:docMk/>
            <pc:sldMk cId="1388305878" sldId="277"/>
            <ac:picMk id="6" creationId="{55622F76-3F69-85DA-DB04-2F9FA718C471}"/>
          </ac:picMkLst>
        </pc:picChg>
      </pc:sldChg>
      <pc:sldChg chg="addSp delSp modSp add mod">
        <pc:chgData name="Riccardo Berta" userId="c8694f89-bba4-4576-b0a8-456619ca5a8c" providerId="ADAL" clId="{285D91C1-4BF4-0841-A283-B28F698AE366}" dt="2022-08-26T17:01:19.085" v="220" actId="1076"/>
        <pc:sldMkLst>
          <pc:docMk/>
          <pc:sldMk cId="2276488042" sldId="278"/>
        </pc:sldMkLst>
        <pc:spChg chg="mod">
          <ac:chgData name="Riccardo Berta" userId="c8694f89-bba4-4576-b0a8-456619ca5a8c" providerId="ADAL" clId="{285D91C1-4BF4-0841-A283-B28F698AE366}" dt="2022-08-26T11:13:29.102" v="137" actId="20577"/>
          <ac:spMkLst>
            <pc:docMk/>
            <pc:sldMk cId="2276488042" sldId="278"/>
            <ac:spMk id="83" creationId="{00000000-0000-0000-0000-000000000000}"/>
          </ac:spMkLst>
        </pc:spChg>
        <pc:spChg chg="mod">
          <ac:chgData name="Riccardo Berta" userId="c8694f89-bba4-4576-b0a8-456619ca5a8c" providerId="ADAL" clId="{285D91C1-4BF4-0841-A283-B28F698AE366}" dt="2022-08-26T11:21:06.057" v="217" actId="20577"/>
          <ac:spMkLst>
            <pc:docMk/>
            <pc:sldMk cId="2276488042" sldId="278"/>
            <ac:spMk id="84" creationId="{00000000-0000-0000-0000-000000000000}"/>
          </ac:spMkLst>
        </pc:spChg>
        <pc:picChg chg="del">
          <ac:chgData name="Riccardo Berta" userId="c8694f89-bba4-4576-b0a8-456619ca5a8c" providerId="ADAL" clId="{285D91C1-4BF4-0841-A283-B28F698AE366}" dt="2022-08-26T11:15:29.168" v="157" actId="478"/>
          <ac:picMkLst>
            <pc:docMk/>
            <pc:sldMk cId="2276488042" sldId="278"/>
            <ac:picMk id="3" creationId="{94F1A503-7FFE-557A-BCB0-DC1D9F0CDB3C}"/>
          </ac:picMkLst>
        </pc:picChg>
        <pc:picChg chg="add del mod">
          <ac:chgData name="Riccardo Berta" userId="c8694f89-bba4-4576-b0a8-456619ca5a8c" providerId="ADAL" clId="{285D91C1-4BF4-0841-A283-B28F698AE366}" dt="2022-08-26T11:17:51.407" v="196" actId="478"/>
          <ac:picMkLst>
            <pc:docMk/>
            <pc:sldMk cId="2276488042" sldId="278"/>
            <ac:picMk id="4" creationId="{60504E6C-6A9E-9C37-40B0-D19295DDEEC3}"/>
          </ac:picMkLst>
        </pc:picChg>
        <pc:picChg chg="del">
          <ac:chgData name="Riccardo Berta" userId="c8694f89-bba4-4576-b0a8-456619ca5a8c" providerId="ADAL" clId="{285D91C1-4BF4-0841-A283-B28F698AE366}" dt="2022-08-26T11:15:30.021" v="158" actId="478"/>
          <ac:picMkLst>
            <pc:docMk/>
            <pc:sldMk cId="2276488042" sldId="278"/>
            <ac:picMk id="6" creationId="{55622F76-3F69-85DA-DB04-2F9FA718C471}"/>
          </ac:picMkLst>
        </pc:picChg>
        <pc:picChg chg="add mod">
          <ac:chgData name="Riccardo Berta" userId="c8694f89-bba4-4576-b0a8-456619ca5a8c" providerId="ADAL" clId="{285D91C1-4BF4-0841-A283-B28F698AE366}" dt="2022-08-26T17:01:19.085" v="220" actId="1076"/>
          <ac:picMkLst>
            <pc:docMk/>
            <pc:sldMk cId="2276488042" sldId="278"/>
            <ac:picMk id="7" creationId="{12A38CB3-9C82-D386-6AEC-F799DFDA4DBA}"/>
          </ac:picMkLst>
        </pc:picChg>
      </pc:sldChg>
    </pc:docChg>
  </pc:docChgLst>
  <pc:docChgLst>
    <pc:chgData name="Riccardo Berta" userId="c8694f89-bba4-4576-b0a8-456619ca5a8c" providerId="ADAL" clId="{3E7BAF75-66AC-6246-A6D2-BF46DE9AAFF9}"/>
    <pc:docChg chg="undo custSel addSld delSld modSld sldOrd">
      <pc:chgData name="Riccardo Berta" userId="c8694f89-bba4-4576-b0a8-456619ca5a8c" providerId="ADAL" clId="{3E7BAF75-66AC-6246-A6D2-BF46DE9AAFF9}" dt="2022-10-10T06:50:03.464" v="408" actId="2696"/>
      <pc:docMkLst>
        <pc:docMk/>
      </pc:docMkLst>
      <pc:sldChg chg="modSp mod">
        <pc:chgData name="Riccardo Berta" userId="c8694f89-bba4-4576-b0a8-456619ca5a8c" providerId="ADAL" clId="{3E7BAF75-66AC-6246-A6D2-BF46DE9AAFF9}" dt="2022-10-10T05:46:15.837" v="2"/>
        <pc:sldMkLst>
          <pc:docMk/>
          <pc:sldMk cId="0" sldId="256"/>
        </pc:sldMkLst>
        <pc:spChg chg="mod">
          <ac:chgData name="Riccardo Berta" userId="c8694f89-bba4-4576-b0a8-456619ca5a8c" providerId="ADAL" clId="{3E7BAF75-66AC-6246-A6D2-BF46DE9AAFF9}" dt="2022-10-10T05:46:15.837" v="2"/>
          <ac:spMkLst>
            <pc:docMk/>
            <pc:sldMk cId="0" sldId="256"/>
            <ac:spMk id="62" creationId="{00000000-0000-0000-0000-000000000000}"/>
          </ac:spMkLst>
        </pc:spChg>
      </pc:sldChg>
      <pc:sldChg chg="addSp delSp modSp del mod">
        <pc:chgData name="Riccardo Berta" userId="c8694f89-bba4-4576-b0a8-456619ca5a8c" providerId="ADAL" clId="{3E7BAF75-66AC-6246-A6D2-BF46DE9AAFF9}" dt="2022-10-10T06:50:03.464" v="408" actId="2696"/>
        <pc:sldMkLst>
          <pc:docMk/>
          <pc:sldMk cId="0" sldId="257"/>
        </pc:sldMkLst>
        <pc:spChg chg="mod">
          <ac:chgData name="Riccardo Berta" userId="c8694f89-bba4-4576-b0a8-456619ca5a8c" providerId="ADAL" clId="{3E7BAF75-66AC-6246-A6D2-BF46DE9AAFF9}" dt="2022-10-10T05:52:29.389" v="210" actId="20577"/>
          <ac:spMkLst>
            <pc:docMk/>
            <pc:sldMk cId="0" sldId="257"/>
            <ac:spMk id="83" creationId="{00000000-0000-0000-0000-000000000000}"/>
          </ac:spMkLst>
        </pc:spChg>
        <pc:spChg chg="mod">
          <ac:chgData name="Riccardo Berta" userId="c8694f89-bba4-4576-b0a8-456619ca5a8c" providerId="ADAL" clId="{3E7BAF75-66AC-6246-A6D2-BF46DE9AAFF9}" dt="2022-10-10T06:48:58.220" v="403" actId="20577"/>
          <ac:spMkLst>
            <pc:docMk/>
            <pc:sldMk cId="0" sldId="257"/>
            <ac:spMk id="84" creationId="{00000000-0000-0000-0000-000000000000}"/>
          </ac:spMkLst>
        </pc:spChg>
        <pc:picChg chg="add del mod">
          <ac:chgData name="Riccardo Berta" userId="c8694f89-bba4-4576-b0a8-456619ca5a8c" providerId="ADAL" clId="{3E7BAF75-66AC-6246-A6D2-BF46DE9AAFF9}" dt="2022-10-10T05:54:30.378" v="259" actId="21"/>
          <ac:picMkLst>
            <pc:docMk/>
            <pc:sldMk cId="0" sldId="257"/>
            <ac:picMk id="3" creationId="{77158CF1-79B9-1189-BA62-05566A5F9F89}"/>
          </ac:picMkLst>
        </pc:picChg>
        <pc:picChg chg="add del mod">
          <ac:chgData name="Riccardo Berta" userId="c8694f89-bba4-4576-b0a8-456619ca5a8c" providerId="ADAL" clId="{3E7BAF75-66AC-6246-A6D2-BF46DE9AAFF9}" dt="2022-10-10T06:45:43.530" v="274" actId="478"/>
          <ac:picMkLst>
            <pc:docMk/>
            <pc:sldMk cId="0" sldId="257"/>
            <ac:picMk id="5" creationId="{EA46E203-9491-2A6B-C89A-E85314823A8A}"/>
          </ac:picMkLst>
        </pc:picChg>
        <pc:picChg chg="add del mod">
          <ac:chgData name="Riccardo Berta" userId="c8694f89-bba4-4576-b0a8-456619ca5a8c" providerId="ADAL" clId="{3E7BAF75-66AC-6246-A6D2-BF46DE9AAFF9}" dt="2022-10-10T06:46:01.687" v="277" actId="478"/>
          <ac:picMkLst>
            <pc:docMk/>
            <pc:sldMk cId="0" sldId="257"/>
            <ac:picMk id="7" creationId="{B05BB6B6-2684-63DB-BA47-244FB3AED254}"/>
          </ac:picMkLst>
        </pc:picChg>
        <pc:picChg chg="add mod">
          <ac:chgData name="Riccardo Berta" userId="c8694f89-bba4-4576-b0a8-456619ca5a8c" providerId="ADAL" clId="{3E7BAF75-66AC-6246-A6D2-BF46DE9AAFF9}" dt="2022-10-10T06:46:26.825" v="282" actId="1076"/>
          <ac:picMkLst>
            <pc:docMk/>
            <pc:sldMk cId="0" sldId="257"/>
            <ac:picMk id="9" creationId="{130A8276-CD8C-0CDC-504C-5EB1E6B4EE17}"/>
          </ac:picMkLst>
        </pc:picChg>
      </pc:sldChg>
      <pc:sldChg chg="modSp mod">
        <pc:chgData name="Riccardo Berta" userId="c8694f89-bba4-4576-b0a8-456619ca5a8c" providerId="ADAL" clId="{3E7BAF75-66AC-6246-A6D2-BF46DE9AAFF9}" dt="2022-10-10T06:49:57.961" v="406" actId="20577"/>
        <pc:sldMkLst>
          <pc:docMk/>
          <pc:sldMk cId="0" sldId="264"/>
        </pc:sldMkLst>
        <pc:spChg chg="mod">
          <ac:chgData name="Riccardo Berta" userId="c8694f89-bba4-4576-b0a8-456619ca5a8c" providerId="ADAL" clId="{3E7BAF75-66AC-6246-A6D2-BF46DE9AAFF9}" dt="2022-10-10T06:49:57.961" v="406" actId="20577"/>
          <ac:spMkLst>
            <pc:docMk/>
            <pc:sldMk cId="0" sldId="264"/>
            <ac:spMk id="84" creationId="{00000000-0000-0000-0000-000000000000}"/>
          </ac:spMkLst>
        </pc:spChg>
      </pc:sldChg>
      <pc:sldChg chg="add">
        <pc:chgData name="Riccardo Berta" userId="c8694f89-bba4-4576-b0a8-456619ca5a8c" providerId="ADAL" clId="{3E7BAF75-66AC-6246-A6D2-BF46DE9AAFF9}" dt="2022-10-10T05:46:57.632" v="59"/>
        <pc:sldMkLst>
          <pc:docMk/>
          <pc:sldMk cId="2056707301" sldId="265"/>
        </pc:sldMkLst>
      </pc:sldChg>
      <pc:sldChg chg="del">
        <pc:chgData name="Riccardo Berta" userId="c8694f89-bba4-4576-b0a8-456619ca5a8c" providerId="ADAL" clId="{3E7BAF75-66AC-6246-A6D2-BF46DE9AAFF9}" dt="2022-10-10T05:46:43.197" v="39" actId="2696"/>
        <pc:sldMkLst>
          <pc:docMk/>
          <pc:sldMk cId="4260925133" sldId="265"/>
        </pc:sldMkLst>
      </pc:sldChg>
      <pc:sldChg chg="del">
        <pc:chgData name="Riccardo Berta" userId="c8694f89-bba4-4576-b0a8-456619ca5a8c" providerId="ADAL" clId="{3E7BAF75-66AC-6246-A6D2-BF46DE9AAFF9}" dt="2022-10-10T05:46:44.845" v="43" actId="2696"/>
        <pc:sldMkLst>
          <pc:docMk/>
          <pc:sldMk cId="2074499598" sldId="266"/>
        </pc:sldMkLst>
      </pc:sldChg>
      <pc:sldChg chg="add">
        <pc:chgData name="Riccardo Berta" userId="c8694f89-bba4-4576-b0a8-456619ca5a8c" providerId="ADAL" clId="{3E7BAF75-66AC-6246-A6D2-BF46DE9AAFF9}" dt="2022-10-10T05:46:58.085" v="60"/>
        <pc:sldMkLst>
          <pc:docMk/>
          <pc:sldMk cId="3627108427" sldId="266"/>
        </pc:sldMkLst>
      </pc:sldChg>
      <pc:sldChg chg="add">
        <pc:chgData name="Riccardo Berta" userId="c8694f89-bba4-4576-b0a8-456619ca5a8c" providerId="ADAL" clId="{3E7BAF75-66AC-6246-A6D2-BF46DE9AAFF9}" dt="2022-10-10T05:46:58.436" v="61"/>
        <pc:sldMkLst>
          <pc:docMk/>
          <pc:sldMk cId="755056336" sldId="267"/>
        </pc:sldMkLst>
      </pc:sldChg>
      <pc:sldChg chg="del">
        <pc:chgData name="Riccardo Berta" userId="c8694f89-bba4-4576-b0a8-456619ca5a8c" providerId="ADAL" clId="{3E7BAF75-66AC-6246-A6D2-BF46DE9AAFF9}" dt="2022-10-10T05:46:43.684" v="40" actId="2696"/>
        <pc:sldMkLst>
          <pc:docMk/>
          <pc:sldMk cId="2259674710" sldId="267"/>
        </pc:sldMkLst>
      </pc:sldChg>
      <pc:sldChg chg="add">
        <pc:chgData name="Riccardo Berta" userId="c8694f89-bba4-4576-b0a8-456619ca5a8c" providerId="ADAL" clId="{3E7BAF75-66AC-6246-A6D2-BF46DE9AAFF9}" dt="2022-10-10T05:46:58.789" v="62"/>
        <pc:sldMkLst>
          <pc:docMk/>
          <pc:sldMk cId="2533931395" sldId="268"/>
        </pc:sldMkLst>
      </pc:sldChg>
      <pc:sldChg chg="del">
        <pc:chgData name="Riccardo Berta" userId="c8694f89-bba4-4576-b0a8-456619ca5a8c" providerId="ADAL" clId="{3E7BAF75-66AC-6246-A6D2-BF46DE9AAFF9}" dt="2022-10-10T05:46:44.071" v="41" actId="2696"/>
        <pc:sldMkLst>
          <pc:docMk/>
          <pc:sldMk cId="2756532613" sldId="268"/>
        </pc:sldMkLst>
      </pc:sldChg>
      <pc:sldChg chg="add">
        <pc:chgData name="Riccardo Berta" userId="c8694f89-bba4-4576-b0a8-456619ca5a8c" providerId="ADAL" clId="{3E7BAF75-66AC-6246-A6D2-BF46DE9AAFF9}" dt="2022-10-10T05:46:59.115" v="63"/>
        <pc:sldMkLst>
          <pc:docMk/>
          <pc:sldMk cId="3588489452" sldId="269"/>
        </pc:sldMkLst>
      </pc:sldChg>
      <pc:sldChg chg="del">
        <pc:chgData name="Riccardo Berta" userId="c8694f89-bba4-4576-b0a8-456619ca5a8c" providerId="ADAL" clId="{3E7BAF75-66AC-6246-A6D2-BF46DE9AAFF9}" dt="2022-10-10T05:46:44.473" v="42" actId="2696"/>
        <pc:sldMkLst>
          <pc:docMk/>
          <pc:sldMk cId="3950372499" sldId="269"/>
        </pc:sldMkLst>
      </pc:sldChg>
      <pc:sldChg chg="addSp delSp modSp add del mod ord">
        <pc:chgData name="Riccardo Berta" userId="c8694f89-bba4-4576-b0a8-456619ca5a8c" providerId="ADAL" clId="{3E7BAF75-66AC-6246-A6D2-BF46DE9AAFF9}" dt="2022-10-10T06:50:00.088" v="407" actId="2696"/>
        <pc:sldMkLst>
          <pc:docMk/>
          <pc:sldMk cId="1602265730" sldId="270"/>
        </pc:sldMkLst>
        <pc:spChg chg="mod">
          <ac:chgData name="Riccardo Berta" userId="c8694f89-bba4-4576-b0a8-456619ca5a8c" providerId="ADAL" clId="{3E7BAF75-66AC-6246-A6D2-BF46DE9AAFF9}" dt="2022-10-10T05:52:08.199" v="174" actId="20577"/>
          <ac:spMkLst>
            <pc:docMk/>
            <pc:sldMk cId="1602265730" sldId="270"/>
            <ac:spMk id="83" creationId="{00000000-0000-0000-0000-000000000000}"/>
          </ac:spMkLst>
        </pc:spChg>
        <pc:spChg chg="mod">
          <ac:chgData name="Riccardo Berta" userId="c8694f89-bba4-4576-b0a8-456619ca5a8c" providerId="ADAL" clId="{3E7BAF75-66AC-6246-A6D2-BF46DE9AAFF9}" dt="2022-10-10T05:54:57.918" v="270" actId="20577"/>
          <ac:spMkLst>
            <pc:docMk/>
            <pc:sldMk cId="1602265730" sldId="270"/>
            <ac:spMk id="84" creationId="{00000000-0000-0000-0000-000000000000}"/>
          </ac:spMkLst>
        </pc:spChg>
        <pc:picChg chg="add del mod modCrop">
          <ac:chgData name="Riccardo Berta" userId="c8694f89-bba4-4576-b0a8-456619ca5a8c" providerId="ADAL" clId="{3E7BAF75-66AC-6246-A6D2-BF46DE9AAFF9}" dt="2022-10-10T05:54:27.586" v="258" actId="478"/>
          <ac:picMkLst>
            <pc:docMk/>
            <pc:sldMk cId="1602265730" sldId="270"/>
            <ac:picMk id="3" creationId="{823D74D6-16BE-2E45-CDC1-8D17637D30F9}"/>
          </ac:picMkLst>
        </pc:picChg>
        <pc:picChg chg="add mod">
          <ac:chgData name="Riccardo Berta" userId="c8694f89-bba4-4576-b0a8-456619ca5a8c" providerId="ADAL" clId="{3E7BAF75-66AC-6246-A6D2-BF46DE9AAFF9}" dt="2022-10-10T05:55:03.304" v="271" actId="1076"/>
          <ac:picMkLst>
            <pc:docMk/>
            <pc:sldMk cId="1602265730" sldId="270"/>
            <ac:picMk id="4" creationId="{2A63E7D8-8EC6-38EC-96E9-864C8BA5FBBD}"/>
          </ac:picMkLst>
        </pc:picChg>
      </pc:sldChg>
      <pc:sldChg chg="del">
        <pc:chgData name="Riccardo Berta" userId="c8694f89-bba4-4576-b0a8-456619ca5a8c" providerId="ADAL" clId="{3E7BAF75-66AC-6246-A6D2-BF46DE9AAFF9}" dt="2022-10-10T05:46:45.250" v="44" actId="2696"/>
        <pc:sldMkLst>
          <pc:docMk/>
          <pc:sldMk cId="3668836689" sldId="270"/>
        </pc:sldMkLst>
      </pc:sldChg>
      <pc:sldChg chg="del">
        <pc:chgData name="Riccardo Berta" userId="c8694f89-bba4-4576-b0a8-456619ca5a8c" providerId="ADAL" clId="{3E7BAF75-66AC-6246-A6D2-BF46DE9AAFF9}" dt="2022-10-10T05:46:45.673" v="45" actId="2696"/>
        <pc:sldMkLst>
          <pc:docMk/>
          <pc:sldMk cId="1894295752" sldId="271"/>
        </pc:sldMkLst>
      </pc:sldChg>
      <pc:sldChg chg="del">
        <pc:chgData name="Riccardo Berta" userId="c8694f89-bba4-4576-b0a8-456619ca5a8c" providerId="ADAL" clId="{3E7BAF75-66AC-6246-A6D2-BF46DE9AAFF9}" dt="2022-10-10T05:46:46.147" v="46" actId="2696"/>
        <pc:sldMkLst>
          <pc:docMk/>
          <pc:sldMk cId="732868139" sldId="272"/>
        </pc:sldMkLst>
      </pc:sldChg>
      <pc:sldChg chg="del">
        <pc:chgData name="Riccardo Berta" userId="c8694f89-bba4-4576-b0a8-456619ca5a8c" providerId="ADAL" clId="{3E7BAF75-66AC-6246-A6D2-BF46DE9AAFF9}" dt="2022-10-10T05:46:46.631" v="47" actId="2696"/>
        <pc:sldMkLst>
          <pc:docMk/>
          <pc:sldMk cId="3859598341" sldId="273"/>
        </pc:sldMkLst>
      </pc:sldChg>
      <pc:sldChg chg="del">
        <pc:chgData name="Riccardo Berta" userId="c8694f89-bba4-4576-b0a8-456619ca5a8c" providerId="ADAL" clId="{3E7BAF75-66AC-6246-A6D2-BF46DE9AAFF9}" dt="2022-10-10T05:46:47.315" v="48" actId="2696"/>
        <pc:sldMkLst>
          <pc:docMk/>
          <pc:sldMk cId="2213323745" sldId="274"/>
        </pc:sldMkLst>
      </pc:sldChg>
      <pc:sldChg chg="del">
        <pc:chgData name="Riccardo Berta" userId="c8694f89-bba4-4576-b0a8-456619ca5a8c" providerId="ADAL" clId="{3E7BAF75-66AC-6246-A6D2-BF46DE9AAFF9}" dt="2022-10-10T05:46:47.713" v="49" actId="2696"/>
        <pc:sldMkLst>
          <pc:docMk/>
          <pc:sldMk cId="303121765" sldId="275"/>
        </pc:sldMkLst>
      </pc:sldChg>
      <pc:sldChg chg="del">
        <pc:chgData name="Riccardo Berta" userId="c8694f89-bba4-4576-b0a8-456619ca5a8c" providerId="ADAL" clId="{3E7BAF75-66AC-6246-A6D2-BF46DE9AAFF9}" dt="2022-10-10T05:46:48.481" v="50" actId="2696"/>
        <pc:sldMkLst>
          <pc:docMk/>
          <pc:sldMk cId="2020526202" sldId="276"/>
        </pc:sldMkLst>
      </pc:sldChg>
      <pc:sldChg chg="del">
        <pc:chgData name="Riccardo Berta" userId="c8694f89-bba4-4576-b0a8-456619ca5a8c" providerId="ADAL" clId="{3E7BAF75-66AC-6246-A6D2-BF46DE9AAFF9}" dt="2022-10-10T05:46:48.981" v="51" actId="2696"/>
        <pc:sldMkLst>
          <pc:docMk/>
          <pc:sldMk cId="3156887330" sldId="277"/>
        </pc:sldMkLst>
      </pc:sldChg>
      <pc:sldChg chg="del">
        <pc:chgData name="Riccardo Berta" userId="c8694f89-bba4-4576-b0a8-456619ca5a8c" providerId="ADAL" clId="{3E7BAF75-66AC-6246-A6D2-BF46DE9AAFF9}" dt="2022-10-10T05:46:49.684" v="52" actId="2696"/>
        <pc:sldMkLst>
          <pc:docMk/>
          <pc:sldMk cId="1586284290" sldId="278"/>
        </pc:sldMkLst>
      </pc:sldChg>
      <pc:sldChg chg="del">
        <pc:chgData name="Riccardo Berta" userId="c8694f89-bba4-4576-b0a8-456619ca5a8c" providerId="ADAL" clId="{3E7BAF75-66AC-6246-A6D2-BF46DE9AAFF9}" dt="2022-10-10T05:46:50.239" v="53" actId="2696"/>
        <pc:sldMkLst>
          <pc:docMk/>
          <pc:sldMk cId="2677523252" sldId="279"/>
        </pc:sldMkLst>
      </pc:sldChg>
      <pc:sldChg chg="del">
        <pc:chgData name="Riccardo Berta" userId="c8694f89-bba4-4576-b0a8-456619ca5a8c" providerId="ADAL" clId="{3E7BAF75-66AC-6246-A6D2-BF46DE9AAFF9}" dt="2022-10-10T05:46:52.009" v="54" actId="2696"/>
        <pc:sldMkLst>
          <pc:docMk/>
          <pc:sldMk cId="635836889" sldId="280"/>
        </pc:sldMkLst>
      </pc:sldChg>
      <pc:sldChg chg="del">
        <pc:chgData name="Riccardo Berta" userId="c8694f89-bba4-4576-b0a8-456619ca5a8c" providerId="ADAL" clId="{3E7BAF75-66AC-6246-A6D2-BF46DE9AAFF9}" dt="2022-10-10T05:46:52.591" v="55" actId="2696"/>
        <pc:sldMkLst>
          <pc:docMk/>
          <pc:sldMk cId="2288803032" sldId="281"/>
        </pc:sldMkLst>
      </pc:sldChg>
      <pc:sldChg chg="del">
        <pc:chgData name="Riccardo Berta" userId="c8694f89-bba4-4576-b0a8-456619ca5a8c" providerId="ADAL" clId="{3E7BAF75-66AC-6246-A6D2-BF46DE9AAFF9}" dt="2022-10-10T05:46:53.984" v="57" actId="2696"/>
        <pc:sldMkLst>
          <pc:docMk/>
          <pc:sldMk cId="663506827" sldId="282"/>
        </pc:sldMkLst>
      </pc:sldChg>
      <pc:sldChg chg="del">
        <pc:chgData name="Riccardo Berta" userId="c8694f89-bba4-4576-b0a8-456619ca5a8c" providerId="ADAL" clId="{3E7BAF75-66AC-6246-A6D2-BF46DE9AAFF9}" dt="2022-10-10T05:46:55.020" v="58" actId="2696"/>
        <pc:sldMkLst>
          <pc:docMk/>
          <pc:sldMk cId="2423864326" sldId="283"/>
        </pc:sldMkLst>
      </pc:sldChg>
      <pc:sldChg chg="del">
        <pc:chgData name="Riccardo Berta" userId="c8694f89-bba4-4576-b0a8-456619ca5a8c" providerId="ADAL" clId="{3E7BAF75-66AC-6246-A6D2-BF46DE9AAFF9}" dt="2022-10-10T05:46:53.442" v="56" actId="2696"/>
        <pc:sldMkLst>
          <pc:docMk/>
          <pc:sldMk cId="852930802" sldId="284"/>
        </pc:sldMkLst>
      </pc:sldChg>
    </pc:docChg>
  </pc:docChgLst>
  <pc:docChgLst>
    <pc:chgData name="Riccardo Berta" userId="c8694f89-bba4-4576-b0a8-456619ca5a8c" providerId="ADAL" clId="{80F6E880-6B18-A04C-AFC0-7C261801A904}"/>
    <pc:docChg chg="undo custSel addSld delSld modSld sldOrd">
      <pc:chgData name="Riccardo Berta" userId="c8694f89-bba4-4576-b0a8-456619ca5a8c" providerId="ADAL" clId="{80F6E880-6B18-A04C-AFC0-7C261801A904}" dt="2022-11-08T13:14:14.871" v="3050" actId="2696"/>
      <pc:docMkLst>
        <pc:docMk/>
      </pc:docMkLst>
      <pc:sldChg chg="modSp mod">
        <pc:chgData name="Riccardo Berta" userId="c8694f89-bba4-4576-b0a8-456619ca5a8c" providerId="ADAL" clId="{80F6E880-6B18-A04C-AFC0-7C261801A904}" dt="2022-11-02T11:32:41.709" v="13" actId="20577"/>
        <pc:sldMkLst>
          <pc:docMk/>
          <pc:sldMk cId="0" sldId="256"/>
        </pc:sldMkLst>
        <pc:spChg chg="mod">
          <ac:chgData name="Riccardo Berta" userId="c8694f89-bba4-4576-b0a8-456619ca5a8c" providerId="ADAL" clId="{80F6E880-6B18-A04C-AFC0-7C261801A904}" dt="2022-11-02T11:32:41.709" v="13" actId="20577"/>
          <ac:spMkLst>
            <pc:docMk/>
            <pc:sldMk cId="0" sldId="256"/>
            <ac:spMk id="62" creationId="{00000000-0000-0000-0000-000000000000}"/>
          </ac:spMkLst>
        </pc:spChg>
      </pc:sldChg>
      <pc:sldChg chg="modSp mod">
        <pc:chgData name="Riccardo Berta" userId="c8694f89-bba4-4576-b0a8-456619ca5a8c" providerId="ADAL" clId="{80F6E880-6B18-A04C-AFC0-7C261801A904}" dt="2022-11-08T11:41:26.440" v="2804" actId="20577"/>
        <pc:sldMkLst>
          <pc:docMk/>
          <pc:sldMk cId="0" sldId="264"/>
        </pc:sldMkLst>
        <pc:spChg chg="mod">
          <ac:chgData name="Riccardo Berta" userId="c8694f89-bba4-4576-b0a8-456619ca5a8c" providerId="ADAL" clId="{80F6E880-6B18-A04C-AFC0-7C261801A904}" dt="2022-11-08T11:41:26.440" v="2804" actId="20577"/>
          <ac:spMkLst>
            <pc:docMk/>
            <pc:sldMk cId="0" sldId="264"/>
            <ac:spMk id="84" creationId="{00000000-0000-0000-0000-000000000000}"/>
          </ac:spMkLst>
        </pc:spChg>
      </pc:sldChg>
      <pc:sldChg chg="modSp mod">
        <pc:chgData name="Riccardo Berta" userId="c8694f89-bba4-4576-b0a8-456619ca5a8c" providerId="ADAL" clId="{80F6E880-6B18-A04C-AFC0-7C261801A904}" dt="2022-11-07T07:17:21.067" v="797" actId="20577"/>
        <pc:sldMkLst>
          <pc:docMk/>
          <pc:sldMk cId="3775027952" sldId="269"/>
        </pc:sldMkLst>
        <pc:spChg chg="mod">
          <ac:chgData name="Riccardo Berta" userId="c8694f89-bba4-4576-b0a8-456619ca5a8c" providerId="ADAL" clId="{80F6E880-6B18-A04C-AFC0-7C261801A904}" dt="2022-11-07T07:17:21.067" v="797" actId="20577"/>
          <ac:spMkLst>
            <pc:docMk/>
            <pc:sldMk cId="3775027952" sldId="269"/>
            <ac:spMk id="83" creationId="{00000000-0000-0000-0000-000000000000}"/>
          </ac:spMkLst>
        </pc:spChg>
        <pc:spChg chg="mod">
          <ac:chgData name="Riccardo Berta" userId="c8694f89-bba4-4576-b0a8-456619ca5a8c" providerId="ADAL" clId="{80F6E880-6B18-A04C-AFC0-7C261801A904}" dt="2022-11-07T06:53:11.378" v="285" actId="20577"/>
          <ac:spMkLst>
            <pc:docMk/>
            <pc:sldMk cId="3775027952" sldId="269"/>
            <ac:spMk id="84" creationId="{00000000-0000-0000-0000-000000000000}"/>
          </ac:spMkLst>
        </pc:spChg>
      </pc:sldChg>
      <pc:sldChg chg="modSp mod">
        <pc:chgData name="Riccardo Berta" userId="c8694f89-bba4-4576-b0a8-456619ca5a8c" providerId="ADAL" clId="{80F6E880-6B18-A04C-AFC0-7C261801A904}" dt="2022-11-07T07:18:11.402" v="816" actId="14100"/>
        <pc:sldMkLst>
          <pc:docMk/>
          <pc:sldMk cId="1310310143" sldId="270"/>
        </pc:sldMkLst>
        <pc:spChg chg="mod">
          <ac:chgData name="Riccardo Berta" userId="c8694f89-bba4-4576-b0a8-456619ca5a8c" providerId="ADAL" clId="{80F6E880-6B18-A04C-AFC0-7C261801A904}" dt="2022-11-07T07:17:32.354" v="799" actId="20577"/>
          <ac:spMkLst>
            <pc:docMk/>
            <pc:sldMk cId="1310310143" sldId="270"/>
            <ac:spMk id="83" creationId="{00000000-0000-0000-0000-000000000000}"/>
          </ac:spMkLst>
        </pc:spChg>
        <pc:spChg chg="mod">
          <ac:chgData name="Riccardo Berta" userId="c8694f89-bba4-4576-b0a8-456619ca5a8c" providerId="ADAL" clId="{80F6E880-6B18-A04C-AFC0-7C261801A904}" dt="2022-11-07T07:18:11.402" v="816" actId="14100"/>
          <ac:spMkLst>
            <pc:docMk/>
            <pc:sldMk cId="1310310143" sldId="270"/>
            <ac:spMk id="84" creationId="{00000000-0000-0000-0000-000000000000}"/>
          </ac:spMkLst>
        </pc:spChg>
      </pc:sldChg>
      <pc:sldChg chg="modSp mod ord">
        <pc:chgData name="Riccardo Berta" userId="c8694f89-bba4-4576-b0a8-456619ca5a8c" providerId="ADAL" clId="{80F6E880-6B18-A04C-AFC0-7C261801A904}" dt="2022-11-08T08:51:58.241" v="1598" actId="1076"/>
        <pc:sldMkLst>
          <pc:docMk/>
          <pc:sldMk cId="3840907075" sldId="271"/>
        </pc:sldMkLst>
        <pc:spChg chg="mod">
          <ac:chgData name="Riccardo Berta" userId="c8694f89-bba4-4576-b0a8-456619ca5a8c" providerId="ADAL" clId="{80F6E880-6B18-A04C-AFC0-7C261801A904}" dt="2022-11-08T08:51:12.309" v="1586" actId="20577"/>
          <ac:spMkLst>
            <pc:docMk/>
            <pc:sldMk cId="3840907075" sldId="271"/>
            <ac:spMk id="83" creationId="{00000000-0000-0000-0000-000000000000}"/>
          </ac:spMkLst>
        </pc:spChg>
        <pc:spChg chg="mod">
          <ac:chgData name="Riccardo Berta" userId="c8694f89-bba4-4576-b0a8-456619ca5a8c" providerId="ADAL" clId="{80F6E880-6B18-A04C-AFC0-7C261801A904}" dt="2022-11-08T08:51:58.241" v="1598" actId="1076"/>
          <ac:spMkLst>
            <pc:docMk/>
            <pc:sldMk cId="3840907075" sldId="271"/>
            <ac:spMk id="84" creationId="{00000000-0000-0000-0000-000000000000}"/>
          </ac:spMkLst>
        </pc:spChg>
      </pc:sldChg>
      <pc:sldChg chg="addSp delSp modSp add mod ord">
        <pc:chgData name="Riccardo Berta" userId="c8694f89-bba4-4576-b0a8-456619ca5a8c" providerId="ADAL" clId="{80F6E880-6B18-A04C-AFC0-7C261801A904}" dt="2022-11-07T07:17:44.640" v="804" actId="20577"/>
        <pc:sldMkLst>
          <pc:docMk/>
          <pc:sldMk cId="3791912446" sldId="272"/>
        </pc:sldMkLst>
        <pc:spChg chg="mod">
          <ac:chgData name="Riccardo Berta" userId="c8694f89-bba4-4576-b0a8-456619ca5a8c" providerId="ADAL" clId="{80F6E880-6B18-A04C-AFC0-7C261801A904}" dt="2022-11-07T07:04:25.924" v="522" actId="313"/>
          <ac:spMkLst>
            <pc:docMk/>
            <pc:sldMk cId="3791912446" sldId="272"/>
            <ac:spMk id="83" creationId="{00000000-0000-0000-0000-000000000000}"/>
          </ac:spMkLst>
        </pc:spChg>
        <pc:spChg chg="mod">
          <ac:chgData name="Riccardo Berta" userId="c8694f89-bba4-4576-b0a8-456619ca5a8c" providerId="ADAL" clId="{80F6E880-6B18-A04C-AFC0-7C261801A904}" dt="2022-11-07T07:17:44.640" v="804" actId="20577"/>
          <ac:spMkLst>
            <pc:docMk/>
            <pc:sldMk cId="3791912446" sldId="272"/>
            <ac:spMk id="84" creationId="{00000000-0000-0000-0000-000000000000}"/>
          </ac:spMkLst>
        </pc:spChg>
        <pc:picChg chg="add mod">
          <ac:chgData name="Riccardo Berta" userId="c8694f89-bba4-4576-b0a8-456619ca5a8c" providerId="ADAL" clId="{80F6E880-6B18-A04C-AFC0-7C261801A904}" dt="2022-11-07T06:59:31.298" v="465" actId="1076"/>
          <ac:picMkLst>
            <pc:docMk/>
            <pc:sldMk cId="3791912446" sldId="272"/>
            <ac:picMk id="3" creationId="{466B1340-2784-EFA1-4625-73CB8D368F35}"/>
          </ac:picMkLst>
        </pc:picChg>
        <pc:picChg chg="add del mod">
          <ac:chgData name="Riccardo Berta" userId="c8694f89-bba4-4576-b0a8-456619ca5a8c" providerId="ADAL" clId="{80F6E880-6B18-A04C-AFC0-7C261801A904}" dt="2022-11-07T07:05:54.847" v="556" actId="478"/>
          <ac:picMkLst>
            <pc:docMk/>
            <pc:sldMk cId="3791912446" sldId="272"/>
            <ac:picMk id="5" creationId="{96DCD402-891D-3F66-34A1-46DFB85BA2F8}"/>
          </ac:picMkLst>
        </pc:picChg>
      </pc:sldChg>
      <pc:sldChg chg="addSp modSp add mod">
        <pc:chgData name="Riccardo Berta" userId="c8694f89-bba4-4576-b0a8-456619ca5a8c" providerId="ADAL" clId="{80F6E880-6B18-A04C-AFC0-7C261801A904}" dt="2022-11-07T13:36:31.855" v="1227" actId="1035"/>
        <pc:sldMkLst>
          <pc:docMk/>
          <pc:sldMk cId="80569211" sldId="273"/>
        </pc:sldMkLst>
        <pc:spChg chg="mod">
          <ac:chgData name="Riccardo Berta" userId="c8694f89-bba4-4576-b0a8-456619ca5a8c" providerId="ADAL" clId="{80F6E880-6B18-A04C-AFC0-7C261801A904}" dt="2022-11-07T07:18:15.205" v="820" actId="20577"/>
          <ac:spMkLst>
            <pc:docMk/>
            <pc:sldMk cId="80569211" sldId="273"/>
            <ac:spMk id="83" creationId="{00000000-0000-0000-0000-000000000000}"/>
          </ac:spMkLst>
        </pc:spChg>
        <pc:spChg chg="mod">
          <ac:chgData name="Riccardo Berta" userId="c8694f89-bba4-4576-b0a8-456619ca5a8c" providerId="ADAL" clId="{80F6E880-6B18-A04C-AFC0-7C261801A904}" dt="2022-11-07T13:36:26.290" v="1215" actId="20577"/>
          <ac:spMkLst>
            <pc:docMk/>
            <pc:sldMk cId="80569211" sldId="273"/>
            <ac:spMk id="84" creationId="{00000000-0000-0000-0000-000000000000}"/>
          </ac:spMkLst>
        </pc:spChg>
        <pc:picChg chg="add mod">
          <ac:chgData name="Riccardo Berta" userId="c8694f89-bba4-4576-b0a8-456619ca5a8c" providerId="ADAL" clId="{80F6E880-6B18-A04C-AFC0-7C261801A904}" dt="2022-11-07T13:36:31.855" v="1227" actId="1035"/>
          <ac:picMkLst>
            <pc:docMk/>
            <pc:sldMk cId="80569211" sldId="273"/>
            <ac:picMk id="2" creationId="{DCC6CAAD-0559-8398-98AA-0E6212EA80FC}"/>
          </ac:picMkLst>
        </pc:picChg>
      </pc:sldChg>
      <pc:sldChg chg="addSp modSp add mod">
        <pc:chgData name="Riccardo Berta" userId="c8694f89-bba4-4576-b0a8-456619ca5a8c" providerId="ADAL" clId="{80F6E880-6B18-A04C-AFC0-7C261801A904}" dt="2022-11-07T07:16:45.002" v="791" actId="20577"/>
        <pc:sldMkLst>
          <pc:docMk/>
          <pc:sldMk cId="411550242" sldId="274"/>
        </pc:sldMkLst>
        <pc:spChg chg="mod">
          <ac:chgData name="Riccardo Berta" userId="c8694f89-bba4-4576-b0a8-456619ca5a8c" providerId="ADAL" clId="{80F6E880-6B18-A04C-AFC0-7C261801A904}" dt="2022-11-07T07:16:45.002" v="791" actId="20577"/>
          <ac:spMkLst>
            <pc:docMk/>
            <pc:sldMk cId="411550242" sldId="274"/>
            <ac:spMk id="83" creationId="{00000000-0000-0000-0000-000000000000}"/>
          </ac:spMkLst>
        </pc:spChg>
        <pc:spChg chg="mod">
          <ac:chgData name="Riccardo Berta" userId="c8694f89-bba4-4576-b0a8-456619ca5a8c" providerId="ADAL" clId="{80F6E880-6B18-A04C-AFC0-7C261801A904}" dt="2022-11-07T07:16:12.859" v="785" actId="20577"/>
          <ac:spMkLst>
            <pc:docMk/>
            <pc:sldMk cId="411550242" sldId="274"/>
            <ac:spMk id="84" creationId="{00000000-0000-0000-0000-000000000000}"/>
          </ac:spMkLst>
        </pc:spChg>
        <pc:picChg chg="add mod">
          <ac:chgData name="Riccardo Berta" userId="c8694f89-bba4-4576-b0a8-456619ca5a8c" providerId="ADAL" clId="{80F6E880-6B18-A04C-AFC0-7C261801A904}" dt="2022-11-07T07:16:39.276" v="787" actId="1076"/>
          <ac:picMkLst>
            <pc:docMk/>
            <pc:sldMk cId="411550242" sldId="274"/>
            <ac:picMk id="3" creationId="{30EC4DDD-F5AC-A253-9088-288CB536E14A}"/>
          </ac:picMkLst>
        </pc:picChg>
      </pc:sldChg>
      <pc:sldChg chg="addSp delSp modSp add mod">
        <pc:chgData name="Riccardo Berta" userId="c8694f89-bba4-4576-b0a8-456619ca5a8c" providerId="ADAL" clId="{80F6E880-6B18-A04C-AFC0-7C261801A904}" dt="2022-11-07T13:21:44.410" v="1081" actId="1037"/>
        <pc:sldMkLst>
          <pc:docMk/>
          <pc:sldMk cId="1497503087" sldId="275"/>
        </pc:sldMkLst>
        <pc:spChg chg="mod">
          <ac:chgData name="Riccardo Berta" userId="c8694f89-bba4-4576-b0a8-456619ca5a8c" providerId="ADAL" clId="{80F6E880-6B18-A04C-AFC0-7C261801A904}" dt="2022-11-07T07:16:53.860" v="794" actId="20577"/>
          <ac:spMkLst>
            <pc:docMk/>
            <pc:sldMk cId="1497503087" sldId="275"/>
            <ac:spMk id="83" creationId="{00000000-0000-0000-0000-000000000000}"/>
          </ac:spMkLst>
        </pc:spChg>
        <pc:spChg chg="mod">
          <ac:chgData name="Riccardo Berta" userId="c8694f89-bba4-4576-b0a8-456619ca5a8c" providerId="ADAL" clId="{80F6E880-6B18-A04C-AFC0-7C261801A904}" dt="2022-11-07T13:21:32.910" v="1077" actId="403"/>
          <ac:spMkLst>
            <pc:docMk/>
            <pc:sldMk cId="1497503087" sldId="275"/>
            <ac:spMk id="84" creationId="{00000000-0000-0000-0000-000000000000}"/>
          </ac:spMkLst>
        </pc:spChg>
        <pc:picChg chg="add del mod">
          <ac:chgData name="Riccardo Berta" userId="c8694f89-bba4-4576-b0a8-456619ca5a8c" providerId="ADAL" clId="{80F6E880-6B18-A04C-AFC0-7C261801A904}" dt="2022-11-07T13:21:44.410" v="1081" actId="1037"/>
          <ac:picMkLst>
            <pc:docMk/>
            <pc:sldMk cId="1497503087" sldId="275"/>
            <ac:picMk id="3" creationId="{4F36E7FA-7FDA-441A-FB01-56F921235354}"/>
          </ac:picMkLst>
        </pc:picChg>
        <pc:picChg chg="add del mod">
          <ac:chgData name="Riccardo Berta" userId="c8694f89-bba4-4576-b0a8-456619ca5a8c" providerId="ADAL" clId="{80F6E880-6B18-A04C-AFC0-7C261801A904}" dt="2022-11-07T13:14:43.240" v="923"/>
          <ac:picMkLst>
            <pc:docMk/>
            <pc:sldMk cId="1497503087" sldId="275"/>
            <ac:picMk id="5" creationId="{1AF8E800-F7F9-2A5C-5DC8-53A54EB15185}"/>
          </ac:picMkLst>
        </pc:picChg>
        <pc:picChg chg="add mod">
          <ac:chgData name="Riccardo Berta" userId="c8694f89-bba4-4576-b0a8-456619ca5a8c" providerId="ADAL" clId="{80F6E880-6B18-A04C-AFC0-7C261801A904}" dt="2022-11-07T13:21:44.410" v="1081" actId="1037"/>
          <ac:picMkLst>
            <pc:docMk/>
            <pc:sldMk cId="1497503087" sldId="275"/>
            <ac:picMk id="7" creationId="{8B0795EC-DA43-EC5C-EFC5-2544DB5854EC}"/>
          </ac:picMkLst>
        </pc:picChg>
      </pc:sldChg>
      <pc:sldChg chg="addSp delSp modSp add mod">
        <pc:chgData name="Riccardo Berta" userId="c8694f89-bba4-4576-b0a8-456619ca5a8c" providerId="ADAL" clId="{80F6E880-6B18-A04C-AFC0-7C261801A904}" dt="2022-11-07T13:21:16.745" v="1073" actId="1038"/>
        <pc:sldMkLst>
          <pc:docMk/>
          <pc:sldMk cId="189339524" sldId="276"/>
        </pc:sldMkLst>
        <pc:spChg chg="add del mod">
          <ac:chgData name="Riccardo Berta" userId="c8694f89-bba4-4576-b0a8-456619ca5a8c" providerId="ADAL" clId="{80F6E880-6B18-A04C-AFC0-7C261801A904}" dt="2022-11-07T13:19:01.292" v="972" actId="767"/>
          <ac:spMkLst>
            <pc:docMk/>
            <pc:sldMk cId="189339524" sldId="276"/>
            <ac:spMk id="4" creationId="{128674F4-627D-5212-BC9C-4D6510320220}"/>
          </ac:spMkLst>
        </pc:spChg>
        <pc:spChg chg="mod">
          <ac:chgData name="Riccardo Berta" userId="c8694f89-bba4-4576-b0a8-456619ca5a8c" providerId="ADAL" clId="{80F6E880-6B18-A04C-AFC0-7C261801A904}" dt="2022-11-07T13:18:01.068" v="966" actId="20577"/>
          <ac:spMkLst>
            <pc:docMk/>
            <pc:sldMk cId="189339524" sldId="276"/>
            <ac:spMk id="83" creationId="{00000000-0000-0000-0000-000000000000}"/>
          </ac:spMkLst>
        </pc:spChg>
        <pc:spChg chg="mod">
          <ac:chgData name="Riccardo Berta" userId="c8694f89-bba4-4576-b0a8-456619ca5a8c" providerId="ADAL" clId="{80F6E880-6B18-A04C-AFC0-7C261801A904}" dt="2022-11-07T13:21:05.434" v="1070" actId="20577"/>
          <ac:spMkLst>
            <pc:docMk/>
            <pc:sldMk cId="189339524" sldId="276"/>
            <ac:spMk id="84" creationId="{00000000-0000-0000-0000-000000000000}"/>
          </ac:spMkLst>
        </pc:spChg>
        <pc:picChg chg="add mod">
          <ac:chgData name="Riccardo Berta" userId="c8694f89-bba4-4576-b0a8-456619ca5a8c" providerId="ADAL" clId="{80F6E880-6B18-A04C-AFC0-7C261801A904}" dt="2022-11-07T13:21:16.745" v="1073" actId="1038"/>
          <ac:picMkLst>
            <pc:docMk/>
            <pc:sldMk cId="189339524" sldId="276"/>
            <ac:picMk id="3" creationId="{48A7D41D-F76F-69CC-4E65-FFA311770409}"/>
          </ac:picMkLst>
        </pc:picChg>
      </pc:sldChg>
      <pc:sldChg chg="addSp modSp add mod">
        <pc:chgData name="Riccardo Berta" userId="c8694f89-bba4-4576-b0a8-456619ca5a8c" providerId="ADAL" clId="{80F6E880-6B18-A04C-AFC0-7C261801A904}" dt="2022-11-07T13:36:39.259" v="1228" actId="1076"/>
        <pc:sldMkLst>
          <pc:docMk/>
          <pc:sldMk cId="3867073266" sldId="277"/>
        </pc:sldMkLst>
        <pc:spChg chg="mod">
          <ac:chgData name="Riccardo Berta" userId="c8694f89-bba4-4576-b0a8-456619ca5a8c" providerId="ADAL" clId="{80F6E880-6B18-A04C-AFC0-7C261801A904}" dt="2022-11-07T13:23:08.976" v="1109" actId="20577"/>
          <ac:spMkLst>
            <pc:docMk/>
            <pc:sldMk cId="3867073266" sldId="277"/>
            <ac:spMk id="83" creationId="{00000000-0000-0000-0000-000000000000}"/>
          </ac:spMkLst>
        </pc:spChg>
        <pc:spChg chg="mod">
          <ac:chgData name="Riccardo Berta" userId="c8694f89-bba4-4576-b0a8-456619ca5a8c" providerId="ADAL" clId="{80F6E880-6B18-A04C-AFC0-7C261801A904}" dt="2022-11-07T13:33:30.982" v="1180"/>
          <ac:spMkLst>
            <pc:docMk/>
            <pc:sldMk cId="3867073266" sldId="277"/>
            <ac:spMk id="84" creationId="{00000000-0000-0000-0000-000000000000}"/>
          </ac:spMkLst>
        </pc:spChg>
        <pc:picChg chg="add mod">
          <ac:chgData name="Riccardo Berta" userId="c8694f89-bba4-4576-b0a8-456619ca5a8c" providerId="ADAL" clId="{80F6E880-6B18-A04C-AFC0-7C261801A904}" dt="2022-11-07T13:36:39.259" v="1228" actId="1076"/>
          <ac:picMkLst>
            <pc:docMk/>
            <pc:sldMk cId="3867073266" sldId="277"/>
            <ac:picMk id="3" creationId="{B24D9C62-9E1D-9F8D-F689-FC2C53DAD899}"/>
          </ac:picMkLst>
        </pc:picChg>
      </pc:sldChg>
      <pc:sldChg chg="addSp delSp modSp add mod">
        <pc:chgData name="Riccardo Berta" userId="c8694f89-bba4-4576-b0a8-456619ca5a8c" providerId="ADAL" clId="{80F6E880-6B18-A04C-AFC0-7C261801A904}" dt="2022-11-08T13:08:32.099" v="2838" actId="1038"/>
        <pc:sldMkLst>
          <pc:docMk/>
          <pc:sldMk cId="2178928758" sldId="278"/>
        </pc:sldMkLst>
        <pc:spChg chg="mod">
          <ac:chgData name="Riccardo Berta" userId="c8694f89-bba4-4576-b0a8-456619ca5a8c" providerId="ADAL" clId="{80F6E880-6B18-A04C-AFC0-7C261801A904}" dt="2022-11-08T11:37:40.970" v="2798" actId="20577"/>
          <ac:spMkLst>
            <pc:docMk/>
            <pc:sldMk cId="2178928758" sldId="278"/>
            <ac:spMk id="83" creationId="{00000000-0000-0000-0000-000000000000}"/>
          </ac:spMkLst>
        </pc:spChg>
        <pc:spChg chg="mod">
          <ac:chgData name="Riccardo Berta" userId="c8694f89-bba4-4576-b0a8-456619ca5a8c" providerId="ADAL" clId="{80F6E880-6B18-A04C-AFC0-7C261801A904}" dt="2022-11-08T13:04:36.077" v="2826" actId="20577"/>
          <ac:spMkLst>
            <pc:docMk/>
            <pc:sldMk cId="2178928758" sldId="278"/>
            <ac:spMk id="84" creationId="{00000000-0000-0000-0000-000000000000}"/>
          </ac:spMkLst>
        </pc:spChg>
        <pc:picChg chg="add del mod">
          <ac:chgData name="Riccardo Berta" userId="c8694f89-bba4-4576-b0a8-456619ca5a8c" providerId="ADAL" clId="{80F6E880-6B18-A04C-AFC0-7C261801A904}" dt="2022-11-08T13:05:10.996" v="2828" actId="478"/>
          <ac:picMkLst>
            <pc:docMk/>
            <pc:sldMk cId="2178928758" sldId="278"/>
            <ac:picMk id="3" creationId="{AEA6BC5A-EC7D-B52F-0AE5-E2E047F7B3CA}"/>
          </ac:picMkLst>
        </pc:picChg>
        <pc:picChg chg="add mod">
          <ac:chgData name="Riccardo Berta" userId="c8694f89-bba4-4576-b0a8-456619ca5a8c" providerId="ADAL" clId="{80F6E880-6B18-A04C-AFC0-7C261801A904}" dt="2022-11-08T13:08:32.099" v="2838" actId="1038"/>
          <ac:picMkLst>
            <pc:docMk/>
            <pc:sldMk cId="2178928758" sldId="278"/>
            <ac:picMk id="5" creationId="{639CDC13-4388-7D37-CC26-05B942819027}"/>
          </ac:picMkLst>
        </pc:picChg>
      </pc:sldChg>
      <pc:sldChg chg="addSp modSp add mod ord">
        <pc:chgData name="Riccardo Berta" userId="c8694f89-bba4-4576-b0a8-456619ca5a8c" providerId="ADAL" clId="{80F6E880-6B18-A04C-AFC0-7C261801A904}" dt="2022-11-08T11:35:56.696" v="2788" actId="1076"/>
        <pc:sldMkLst>
          <pc:docMk/>
          <pc:sldMk cId="2509645545" sldId="279"/>
        </pc:sldMkLst>
        <pc:spChg chg="mod">
          <ac:chgData name="Riccardo Berta" userId="c8694f89-bba4-4576-b0a8-456619ca5a8c" providerId="ADAL" clId="{80F6E880-6B18-A04C-AFC0-7C261801A904}" dt="2022-11-08T11:33:26.712" v="2765" actId="20577"/>
          <ac:spMkLst>
            <pc:docMk/>
            <pc:sldMk cId="2509645545" sldId="279"/>
            <ac:spMk id="83" creationId="{00000000-0000-0000-0000-000000000000}"/>
          </ac:spMkLst>
        </pc:spChg>
        <pc:spChg chg="mod">
          <ac:chgData name="Riccardo Berta" userId="c8694f89-bba4-4576-b0a8-456619ca5a8c" providerId="ADAL" clId="{80F6E880-6B18-A04C-AFC0-7C261801A904}" dt="2022-11-08T11:34:06.148" v="2786" actId="20577"/>
          <ac:spMkLst>
            <pc:docMk/>
            <pc:sldMk cId="2509645545" sldId="279"/>
            <ac:spMk id="84" creationId="{00000000-0000-0000-0000-000000000000}"/>
          </ac:spMkLst>
        </pc:spChg>
        <pc:picChg chg="add mod">
          <ac:chgData name="Riccardo Berta" userId="c8694f89-bba4-4576-b0a8-456619ca5a8c" providerId="ADAL" clId="{80F6E880-6B18-A04C-AFC0-7C261801A904}" dt="2022-11-08T11:35:56.696" v="2788" actId="1076"/>
          <ac:picMkLst>
            <pc:docMk/>
            <pc:sldMk cId="2509645545" sldId="279"/>
            <ac:picMk id="3" creationId="{97E1ABF5-025A-AC1A-6F2C-66566A1BE85F}"/>
          </ac:picMkLst>
        </pc:picChg>
      </pc:sldChg>
      <pc:sldChg chg="new del">
        <pc:chgData name="Riccardo Berta" userId="c8694f89-bba4-4576-b0a8-456619ca5a8c" providerId="ADAL" clId="{80F6E880-6B18-A04C-AFC0-7C261801A904}" dt="2022-11-07T13:12:55.302" v="901" actId="2696"/>
        <pc:sldMkLst>
          <pc:docMk/>
          <pc:sldMk cId="3057566652" sldId="279"/>
        </pc:sldMkLst>
      </pc:sldChg>
      <pc:sldChg chg="new del">
        <pc:chgData name="Riccardo Berta" userId="c8694f89-bba4-4576-b0a8-456619ca5a8c" providerId="ADAL" clId="{80F6E880-6B18-A04C-AFC0-7C261801A904}" dt="2022-11-07T13:12:55.762" v="902" actId="2696"/>
        <pc:sldMkLst>
          <pc:docMk/>
          <pc:sldMk cId="55856503" sldId="280"/>
        </pc:sldMkLst>
      </pc:sldChg>
      <pc:sldChg chg="addSp modSp add mod">
        <pc:chgData name="Riccardo Berta" userId="c8694f89-bba4-4576-b0a8-456619ca5a8c" providerId="ADAL" clId="{80F6E880-6B18-A04C-AFC0-7C261801A904}" dt="2022-11-08T13:14:10.401" v="3047" actId="14100"/>
        <pc:sldMkLst>
          <pc:docMk/>
          <pc:sldMk cId="1073505695" sldId="280"/>
        </pc:sldMkLst>
        <pc:spChg chg="mod">
          <ac:chgData name="Riccardo Berta" userId="c8694f89-bba4-4576-b0a8-456619ca5a8c" providerId="ADAL" clId="{80F6E880-6B18-A04C-AFC0-7C261801A904}" dt="2022-11-08T13:12:36.677" v="2926" actId="20577"/>
          <ac:spMkLst>
            <pc:docMk/>
            <pc:sldMk cId="1073505695" sldId="280"/>
            <ac:spMk id="83" creationId="{00000000-0000-0000-0000-000000000000}"/>
          </ac:spMkLst>
        </pc:spChg>
        <pc:spChg chg="mod">
          <ac:chgData name="Riccardo Berta" userId="c8694f89-bba4-4576-b0a8-456619ca5a8c" providerId="ADAL" clId="{80F6E880-6B18-A04C-AFC0-7C261801A904}" dt="2022-11-08T13:14:10.401" v="3047" actId="14100"/>
          <ac:spMkLst>
            <pc:docMk/>
            <pc:sldMk cId="1073505695" sldId="280"/>
            <ac:spMk id="84" creationId="{00000000-0000-0000-0000-000000000000}"/>
          </ac:spMkLst>
        </pc:spChg>
        <pc:picChg chg="add mod">
          <ac:chgData name="Riccardo Berta" userId="c8694f89-bba4-4576-b0a8-456619ca5a8c" providerId="ADAL" clId="{80F6E880-6B18-A04C-AFC0-7C261801A904}" dt="2022-11-08T13:13:46.037" v="3031" actId="14100"/>
          <ac:picMkLst>
            <pc:docMk/>
            <pc:sldMk cId="1073505695" sldId="280"/>
            <ac:picMk id="3" creationId="{FA939A29-95AA-C12B-A415-81D0BA373123}"/>
          </ac:picMkLst>
        </pc:picChg>
        <pc:picChg chg="add mod">
          <ac:chgData name="Riccardo Berta" userId="c8694f89-bba4-4576-b0a8-456619ca5a8c" providerId="ADAL" clId="{80F6E880-6B18-A04C-AFC0-7C261801A904}" dt="2022-11-08T13:13:51.016" v="3033" actId="1076"/>
          <ac:picMkLst>
            <pc:docMk/>
            <pc:sldMk cId="1073505695" sldId="280"/>
            <ac:picMk id="5" creationId="{05C16011-9F8D-F647-EAC6-509C6AA49CC3}"/>
          </ac:picMkLst>
        </pc:picChg>
      </pc:sldChg>
      <pc:sldChg chg="modSp add del mod">
        <pc:chgData name="Riccardo Berta" userId="c8694f89-bba4-4576-b0a8-456619ca5a8c" providerId="ADAL" clId="{80F6E880-6B18-A04C-AFC0-7C261801A904}" dt="2022-11-08T13:14:12.762" v="3048" actId="2696"/>
        <pc:sldMkLst>
          <pc:docMk/>
          <pc:sldMk cId="3142141447" sldId="281"/>
        </pc:sldMkLst>
        <pc:spChg chg="mod">
          <ac:chgData name="Riccardo Berta" userId="c8694f89-bba4-4576-b0a8-456619ca5a8c" providerId="ADAL" clId="{80F6E880-6B18-A04C-AFC0-7C261801A904}" dt="2022-11-08T13:12:44.483" v="2929" actId="20577"/>
          <ac:spMkLst>
            <pc:docMk/>
            <pc:sldMk cId="3142141447" sldId="281"/>
            <ac:spMk id="83" creationId="{00000000-0000-0000-0000-000000000000}"/>
          </ac:spMkLst>
        </pc:spChg>
        <pc:spChg chg="mod">
          <ac:chgData name="Riccardo Berta" userId="c8694f89-bba4-4576-b0a8-456619ca5a8c" providerId="ADAL" clId="{80F6E880-6B18-A04C-AFC0-7C261801A904}" dt="2022-11-08T13:13:40.083" v="3030" actId="20577"/>
          <ac:spMkLst>
            <pc:docMk/>
            <pc:sldMk cId="3142141447" sldId="281"/>
            <ac:spMk id="84" creationId="{00000000-0000-0000-0000-000000000000}"/>
          </ac:spMkLst>
        </pc:spChg>
      </pc:sldChg>
      <pc:sldChg chg="new del">
        <pc:chgData name="Riccardo Berta" userId="c8694f89-bba4-4576-b0a8-456619ca5a8c" providerId="ADAL" clId="{80F6E880-6B18-A04C-AFC0-7C261801A904}" dt="2022-11-07T13:12:56.113" v="903" actId="2696"/>
        <pc:sldMkLst>
          <pc:docMk/>
          <pc:sldMk cId="3406097516" sldId="281"/>
        </pc:sldMkLst>
      </pc:sldChg>
      <pc:sldChg chg="add del">
        <pc:chgData name="Riccardo Berta" userId="c8694f89-bba4-4576-b0a8-456619ca5a8c" providerId="ADAL" clId="{80F6E880-6B18-A04C-AFC0-7C261801A904}" dt="2022-11-08T13:14:13.351" v="3049" actId="2696"/>
        <pc:sldMkLst>
          <pc:docMk/>
          <pc:sldMk cId="1823650288" sldId="282"/>
        </pc:sldMkLst>
      </pc:sldChg>
      <pc:sldChg chg="new del">
        <pc:chgData name="Riccardo Berta" userId="c8694f89-bba4-4576-b0a8-456619ca5a8c" providerId="ADAL" clId="{80F6E880-6B18-A04C-AFC0-7C261801A904}" dt="2022-11-07T13:12:56.409" v="904" actId="2696"/>
        <pc:sldMkLst>
          <pc:docMk/>
          <pc:sldMk cId="3190019216" sldId="282"/>
        </pc:sldMkLst>
      </pc:sldChg>
      <pc:sldChg chg="new del">
        <pc:chgData name="Riccardo Berta" userId="c8694f89-bba4-4576-b0a8-456619ca5a8c" providerId="ADAL" clId="{80F6E880-6B18-A04C-AFC0-7C261801A904}" dt="2022-11-07T13:12:56.655" v="905" actId="2696"/>
        <pc:sldMkLst>
          <pc:docMk/>
          <pc:sldMk cId="1664264173" sldId="283"/>
        </pc:sldMkLst>
      </pc:sldChg>
      <pc:sldChg chg="add del">
        <pc:chgData name="Riccardo Berta" userId="c8694f89-bba4-4576-b0a8-456619ca5a8c" providerId="ADAL" clId="{80F6E880-6B18-A04C-AFC0-7C261801A904}" dt="2022-11-08T13:14:14.871" v="3050" actId="2696"/>
        <pc:sldMkLst>
          <pc:docMk/>
          <pc:sldMk cId="3669811619" sldId="283"/>
        </pc:sldMkLst>
      </pc:sldChg>
      <pc:sldChg chg="modSp add mod">
        <pc:chgData name="Riccardo Berta" userId="c8694f89-bba4-4576-b0a8-456619ca5a8c" providerId="ADAL" clId="{80F6E880-6B18-A04C-AFC0-7C261801A904}" dt="2022-11-08T08:54:56.464" v="1684" actId="21"/>
        <pc:sldMkLst>
          <pc:docMk/>
          <pc:sldMk cId="3158693030" sldId="284"/>
        </pc:sldMkLst>
        <pc:spChg chg="mod">
          <ac:chgData name="Riccardo Berta" userId="c8694f89-bba4-4576-b0a8-456619ca5a8c" providerId="ADAL" clId="{80F6E880-6B18-A04C-AFC0-7C261801A904}" dt="2022-11-08T08:51:21.996" v="1589" actId="20577"/>
          <ac:spMkLst>
            <pc:docMk/>
            <pc:sldMk cId="3158693030" sldId="284"/>
            <ac:spMk id="83" creationId="{00000000-0000-0000-0000-000000000000}"/>
          </ac:spMkLst>
        </pc:spChg>
        <pc:spChg chg="mod">
          <ac:chgData name="Riccardo Berta" userId="c8694f89-bba4-4576-b0a8-456619ca5a8c" providerId="ADAL" clId="{80F6E880-6B18-A04C-AFC0-7C261801A904}" dt="2022-11-08T08:54:56.464" v="1684" actId="21"/>
          <ac:spMkLst>
            <pc:docMk/>
            <pc:sldMk cId="3158693030" sldId="284"/>
            <ac:spMk id="84" creationId="{00000000-0000-0000-0000-000000000000}"/>
          </ac:spMkLst>
        </pc:spChg>
      </pc:sldChg>
      <pc:sldChg chg="new del">
        <pc:chgData name="Riccardo Berta" userId="c8694f89-bba4-4576-b0a8-456619ca5a8c" providerId="ADAL" clId="{80F6E880-6B18-A04C-AFC0-7C261801A904}" dt="2022-11-07T13:12:56.914" v="906" actId="2696"/>
        <pc:sldMkLst>
          <pc:docMk/>
          <pc:sldMk cId="3362312584" sldId="284"/>
        </pc:sldMkLst>
      </pc:sldChg>
      <pc:sldChg chg="new del">
        <pc:chgData name="Riccardo Berta" userId="c8694f89-bba4-4576-b0a8-456619ca5a8c" providerId="ADAL" clId="{80F6E880-6B18-A04C-AFC0-7C261801A904}" dt="2022-11-07T13:12:57.245" v="907" actId="2696"/>
        <pc:sldMkLst>
          <pc:docMk/>
          <pc:sldMk cId="1856807698" sldId="285"/>
        </pc:sldMkLst>
      </pc:sldChg>
      <pc:sldChg chg="modSp add mod">
        <pc:chgData name="Riccardo Berta" userId="c8694f89-bba4-4576-b0a8-456619ca5a8c" providerId="ADAL" clId="{80F6E880-6B18-A04C-AFC0-7C261801A904}" dt="2022-11-08T08:57:04.527" v="1737" actId="20577"/>
        <pc:sldMkLst>
          <pc:docMk/>
          <pc:sldMk cId="2315955737" sldId="285"/>
        </pc:sldMkLst>
        <pc:spChg chg="mod">
          <ac:chgData name="Riccardo Berta" userId="c8694f89-bba4-4576-b0a8-456619ca5a8c" providerId="ADAL" clId="{80F6E880-6B18-A04C-AFC0-7C261801A904}" dt="2022-11-08T08:55:11.191" v="1688" actId="20577"/>
          <ac:spMkLst>
            <pc:docMk/>
            <pc:sldMk cId="2315955737" sldId="285"/>
            <ac:spMk id="83" creationId="{00000000-0000-0000-0000-000000000000}"/>
          </ac:spMkLst>
        </pc:spChg>
        <pc:spChg chg="mod">
          <ac:chgData name="Riccardo Berta" userId="c8694f89-bba4-4576-b0a8-456619ca5a8c" providerId="ADAL" clId="{80F6E880-6B18-A04C-AFC0-7C261801A904}" dt="2022-11-08T08:57:04.527" v="1737" actId="20577"/>
          <ac:spMkLst>
            <pc:docMk/>
            <pc:sldMk cId="2315955737" sldId="285"/>
            <ac:spMk id="84" creationId="{00000000-0000-0000-0000-000000000000}"/>
          </ac:spMkLst>
        </pc:spChg>
      </pc:sldChg>
      <pc:sldChg chg="new del">
        <pc:chgData name="Riccardo Berta" userId="c8694f89-bba4-4576-b0a8-456619ca5a8c" providerId="ADAL" clId="{80F6E880-6B18-A04C-AFC0-7C261801A904}" dt="2022-11-07T13:12:57.923" v="908" actId="2696"/>
        <pc:sldMkLst>
          <pc:docMk/>
          <pc:sldMk cId="204211360" sldId="286"/>
        </pc:sldMkLst>
      </pc:sldChg>
      <pc:sldChg chg="addSp modSp add mod">
        <pc:chgData name="Riccardo Berta" userId="c8694f89-bba4-4576-b0a8-456619ca5a8c" providerId="ADAL" clId="{80F6E880-6B18-A04C-AFC0-7C261801A904}" dt="2022-11-08T09:28:50.620" v="2170" actId="108"/>
        <pc:sldMkLst>
          <pc:docMk/>
          <pc:sldMk cId="2279489737" sldId="286"/>
        </pc:sldMkLst>
        <pc:spChg chg="mod">
          <ac:chgData name="Riccardo Berta" userId="c8694f89-bba4-4576-b0a8-456619ca5a8c" providerId="ADAL" clId="{80F6E880-6B18-A04C-AFC0-7C261801A904}" dt="2022-11-08T09:00:55.647" v="1837" actId="20577"/>
          <ac:spMkLst>
            <pc:docMk/>
            <pc:sldMk cId="2279489737" sldId="286"/>
            <ac:spMk id="83" creationId="{00000000-0000-0000-0000-000000000000}"/>
          </ac:spMkLst>
        </pc:spChg>
        <pc:spChg chg="mod">
          <ac:chgData name="Riccardo Berta" userId="c8694f89-bba4-4576-b0a8-456619ca5a8c" providerId="ADAL" clId="{80F6E880-6B18-A04C-AFC0-7C261801A904}" dt="2022-11-08T09:28:50.620" v="2170" actId="108"/>
          <ac:spMkLst>
            <pc:docMk/>
            <pc:sldMk cId="2279489737" sldId="286"/>
            <ac:spMk id="84" creationId="{00000000-0000-0000-0000-000000000000}"/>
          </ac:spMkLst>
        </pc:spChg>
        <pc:picChg chg="add mod">
          <ac:chgData name="Riccardo Berta" userId="c8694f89-bba4-4576-b0a8-456619ca5a8c" providerId="ADAL" clId="{80F6E880-6B18-A04C-AFC0-7C261801A904}" dt="2022-11-08T09:00:52.400" v="1833" actId="1076"/>
          <ac:picMkLst>
            <pc:docMk/>
            <pc:sldMk cId="2279489737" sldId="286"/>
            <ac:picMk id="3" creationId="{9E29E584-3980-6C4A-D025-DBC1AC8DFD41}"/>
          </ac:picMkLst>
        </pc:picChg>
      </pc:sldChg>
      <pc:sldChg chg="new del">
        <pc:chgData name="Riccardo Berta" userId="c8694f89-bba4-4576-b0a8-456619ca5a8c" providerId="ADAL" clId="{80F6E880-6B18-A04C-AFC0-7C261801A904}" dt="2022-11-07T13:12:58.266" v="909" actId="2696"/>
        <pc:sldMkLst>
          <pc:docMk/>
          <pc:sldMk cId="733547696" sldId="287"/>
        </pc:sldMkLst>
      </pc:sldChg>
      <pc:sldChg chg="addSp delSp modSp add mod">
        <pc:chgData name="Riccardo Berta" userId="c8694f89-bba4-4576-b0a8-456619ca5a8c" providerId="ADAL" clId="{80F6E880-6B18-A04C-AFC0-7C261801A904}" dt="2022-11-08T09:34:08.214" v="2178" actId="1076"/>
        <pc:sldMkLst>
          <pc:docMk/>
          <pc:sldMk cId="4193766810" sldId="287"/>
        </pc:sldMkLst>
        <pc:spChg chg="add del mod">
          <ac:chgData name="Riccardo Berta" userId="c8694f89-bba4-4576-b0a8-456619ca5a8c" providerId="ADAL" clId="{80F6E880-6B18-A04C-AFC0-7C261801A904}" dt="2022-11-08T09:34:01.821" v="2175" actId="478"/>
          <ac:spMkLst>
            <pc:docMk/>
            <pc:sldMk cId="4193766810" sldId="287"/>
            <ac:spMk id="5" creationId="{096EDD2A-1C7C-7A16-FFAC-437B003A7509}"/>
          </ac:spMkLst>
        </pc:spChg>
        <pc:spChg chg="mod">
          <ac:chgData name="Riccardo Berta" userId="c8694f89-bba4-4576-b0a8-456619ca5a8c" providerId="ADAL" clId="{80F6E880-6B18-A04C-AFC0-7C261801A904}" dt="2022-11-08T09:01:38.892" v="1850" actId="20577"/>
          <ac:spMkLst>
            <pc:docMk/>
            <pc:sldMk cId="4193766810" sldId="287"/>
            <ac:spMk id="83" creationId="{00000000-0000-0000-0000-000000000000}"/>
          </ac:spMkLst>
        </pc:spChg>
        <pc:spChg chg="del">
          <ac:chgData name="Riccardo Berta" userId="c8694f89-bba4-4576-b0a8-456619ca5a8c" providerId="ADAL" clId="{80F6E880-6B18-A04C-AFC0-7C261801A904}" dt="2022-11-08T09:33:59.048" v="2174" actId="478"/>
          <ac:spMkLst>
            <pc:docMk/>
            <pc:sldMk cId="4193766810" sldId="287"/>
            <ac:spMk id="84" creationId="{00000000-0000-0000-0000-000000000000}"/>
          </ac:spMkLst>
        </pc:spChg>
        <pc:picChg chg="add mod">
          <ac:chgData name="Riccardo Berta" userId="c8694f89-bba4-4576-b0a8-456619ca5a8c" providerId="ADAL" clId="{80F6E880-6B18-A04C-AFC0-7C261801A904}" dt="2022-11-08T09:34:08.214" v="2178" actId="1076"/>
          <ac:picMkLst>
            <pc:docMk/>
            <pc:sldMk cId="4193766810" sldId="287"/>
            <ac:picMk id="3" creationId="{CEBEE24E-7A8A-DAB3-53B8-DED06882E63A}"/>
          </ac:picMkLst>
        </pc:picChg>
      </pc:sldChg>
      <pc:sldChg chg="new del">
        <pc:chgData name="Riccardo Berta" userId="c8694f89-bba4-4576-b0a8-456619ca5a8c" providerId="ADAL" clId="{80F6E880-6B18-A04C-AFC0-7C261801A904}" dt="2022-11-07T13:12:58.591" v="910" actId="2696"/>
        <pc:sldMkLst>
          <pc:docMk/>
          <pc:sldMk cId="157096826" sldId="288"/>
        </pc:sldMkLst>
      </pc:sldChg>
      <pc:sldChg chg="addSp delSp modSp add mod">
        <pc:chgData name="Riccardo Berta" userId="c8694f89-bba4-4576-b0a8-456619ca5a8c" providerId="ADAL" clId="{80F6E880-6B18-A04C-AFC0-7C261801A904}" dt="2022-11-08T11:33:06.848" v="2759" actId="1035"/>
        <pc:sldMkLst>
          <pc:docMk/>
          <pc:sldMk cId="3981929228" sldId="288"/>
        </pc:sldMkLst>
        <pc:spChg chg="mod">
          <ac:chgData name="Riccardo Berta" userId="c8694f89-bba4-4576-b0a8-456619ca5a8c" providerId="ADAL" clId="{80F6E880-6B18-A04C-AFC0-7C261801A904}" dt="2022-11-08T09:52:38.166" v="2256" actId="20577"/>
          <ac:spMkLst>
            <pc:docMk/>
            <pc:sldMk cId="3981929228" sldId="288"/>
            <ac:spMk id="83" creationId="{00000000-0000-0000-0000-000000000000}"/>
          </ac:spMkLst>
        </pc:spChg>
        <pc:spChg chg="mod">
          <ac:chgData name="Riccardo Berta" userId="c8694f89-bba4-4576-b0a8-456619ca5a8c" providerId="ADAL" clId="{80F6E880-6B18-A04C-AFC0-7C261801A904}" dt="2022-11-08T11:33:06.848" v="2759" actId="1035"/>
          <ac:spMkLst>
            <pc:docMk/>
            <pc:sldMk cId="3981929228" sldId="288"/>
            <ac:spMk id="84" creationId="{00000000-0000-0000-0000-000000000000}"/>
          </ac:spMkLst>
        </pc:spChg>
        <pc:grpChg chg="add mod">
          <ac:chgData name="Riccardo Berta" userId="c8694f89-bba4-4576-b0a8-456619ca5a8c" providerId="ADAL" clId="{80F6E880-6B18-A04C-AFC0-7C261801A904}" dt="2022-11-08T09:57:00.588" v="2339" actId="1076"/>
          <ac:grpSpMkLst>
            <pc:docMk/>
            <pc:sldMk cId="3981929228" sldId="288"/>
            <ac:grpSpMk id="8" creationId="{0A8169F3-360D-1D8A-562C-7992B396C7CA}"/>
          </ac:grpSpMkLst>
        </pc:grpChg>
        <pc:picChg chg="add del mod">
          <ac:chgData name="Riccardo Berta" userId="c8694f89-bba4-4576-b0a8-456619ca5a8c" providerId="ADAL" clId="{80F6E880-6B18-A04C-AFC0-7C261801A904}" dt="2022-11-08T09:53:28.846" v="2259" actId="478"/>
          <ac:picMkLst>
            <pc:docMk/>
            <pc:sldMk cId="3981929228" sldId="288"/>
            <ac:picMk id="3" creationId="{34D7DF99-E4C9-B7ED-1228-969662A334D0}"/>
          </ac:picMkLst>
        </pc:picChg>
        <pc:picChg chg="add mod">
          <ac:chgData name="Riccardo Berta" userId="c8694f89-bba4-4576-b0a8-456619ca5a8c" providerId="ADAL" clId="{80F6E880-6B18-A04C-AFC0-7C261801A904}" dt="2022-11-08T09:54:15.596" v="2266" actId="164"/>
          <ac:picMkLst>
            <pc:docMk/>
            <pc:sldMk cId="3981929228" sldId="288"/>
            <ac:picMk id="5" creationId="{BD787726-913A-F743-4D25-3CA7A203F306}"/>
          </ac:picMkLst>
        </pc:picChg>
        <pc:picChg chg="add mod">
          <ac:chgData name="Riccardo Berta" userId="c8694f89-bba4-4576-b0a8-456619ca5a8c" providerId="ADAL" clId="{80F6E880-6B18-A04C-AFC0-7C261801A904}" dt="2022-11-08T09:54:15.596" v="2266" actId="164"/>
          <ac:picMkLst>
            <pc:docMk/>
            <pc:sldMk cId="3981929228" sldId="288"/>
            <ac:picMk id="7" creationId="{F94800CC-10EF-9754-5ED3-5E258388614F}"/>
          </ac:picMkLst>
        </pc:picChg>
      </pc:sldChg>
      <pc:sldChg chg="new del">
        <pc:chgData name="Riccardo Berta" userId="c8694f89-bba4-4576-b0a8-456619ca5a8c" providerId="ADAL" clId="{80F6E880-6B18-A04C-AFC0-7C261801A904}" dt="2022-11-07T13:12:58.979" v="911" actId="2696"/>
        <pc:sldMkLst>
          <pc:docMk/>
          <pc:sldMk cId="1980966413" sldId="289"/>
        </pc:sldMkLst>
      </pc:sldChg>
      <pc:sldChg chg="addSp modSp add mod">
        <pc:chgData name="Riccardo Berta" userId="c8694f89-bba4-4576-b0a8-456619ca5a8c" providerId="ADAL" clId="{80F6E880-6B18-A04C-AFC0-7C261801A904}" dt="2022-11-08T09:59:56.768" v="2361" actId="1038"/>
        <pc:sldMkLst>
          <pc:docMk/>
          <pc:sldMk cId="4281954021" sldId="289"/>
        </pc:sldMkLst>
        <pc:spChg chg="mod">
          <ac:chgData name="Riccardo Berta" userId="c8694f89-bba4-4576-b0a8-456619ca5a8c" providerId="ADAL" clId="{80F6E880-6B18-A04C-AFC0-7C261801A904}" dt="2022-11-08T09:57:21.665" v="2343" actId="20577"/>
          <ac:spMkLst>
            <pc:docMk/>
            <pc:sldMk cId="4281954021" sldId="289"/>
            <ac:spMk id="83" creationId="{00000000-0000-0000-0000-000000000000}"/>
          </ac:spMkLst>
        </pc:spChg>
        <pc:spChg chg="mod">
          <ac:chgData name="Riccardo Berta" userId="c8694f89-bba4-4576-b0a8-456619ca5a8c" providerId="ADAL" clId="{80F6E880-6B18-A04C-AFC0-7C261801A904}" dt="2022-11-08T09:58:59.454" v="2351" actId="1076"/>
          <ac:spMkLst>
            <pc:docMk/>
            <pc:sldMk cId="4281954021" sldId="289"/>
            <ac:spMk id="84" creationId="{00000000-0000-0000-0000-000000000000}"/>
          </ac:spMkLst>
        </pc:spChg>
        <pc:picChg chg="add mod">
          <ac:chgData name="Riccardo Berta" userId="c8694f89-bba4-4576-b0a8-456619ca5a8c" providerId="ADAL" clId="{80F6E880-6B18-A04C-AFC0-7C261801A904}" dt="2022-11-08T09:59:05.054" v="2352" actId="1076"/>
          <ac:picMkLst>
            <pc:docMk/>
            <pc:sldMk cId="4281954021" sldId="289"/>
            <ac:picMk id="3" creationId="{3C5726FB-7423-8B1C-3FAF-8F453DE21F6C}"/>
          </ac:picMkLst>
        </pc:picChg>
        <pc:picChg chg="add mod">
          <ac:chgData name="Riccardo Berta" userId="c8694f89-bba4-4576-b0a8-456619ca5a8c" providerId="ADAL" clId="{80F6E880-6B18-A04C-AFC0-7C261801A904}" dt="2022-11-08T09:59:56.768" v="2361" actId="1038"/>
          <ac:picMkLst>
            <pc:docMk/>
            <pc:sldMk cId="4281954021" sldId="289"/>
            <ac:picMk id="5" creationId="{41C72122-DABB-2CE3-3178-805E9C0287B8}"/>
          </ac:picMkLst>
        </pc:picChg>
      </pc:sldChg>
      <pc:sldChg chg="addSp delSp modSp add mod">
        <pc:chgData name="Riccardo Berta" userId="c8694f89-bba4-4576-b0a8-456619ca5a8c" providerId="ADAL" clId="{80F6E880-6B18-A04C-AFC0-7C261801A904}" dt="2022-11-08T11:33:17.209" v="2763" actId="20577"/>
        <pc:sldMkLst>
          <pc:docMk/>
          <pc:sldMk cId="342907949" sldId="290"/>
        </pc:sldMkLst>
        <pc:spChg chg="mod">
          <ac:chgData name="Riccardo Berta" userId="c8694f89-bba4-4576-b0a8-456619ca5a8c" providerId="ADAL" clId="{80F6E880-6B18-A04C-AFC0-7C261801A904}" dt="2022-11-08T11:33:17.209" v="2763" actId="20577"/>
          <ac:spMkLst>
            <pc:docMk/>
            <pc:sldMk cId="342907949" sldId="290"/>
            <ac:spMk id="83" creationId="{00000000-0000-0000-0000-000000000000}"/>
          </ac:spMkLst>
        </pc:spChg>
        <pc:spChg chg="mod">
          <ac:chgData name="Riccardo Berta" userId="c8694f89-bba4-4576-b0a8-456619ca5a8c" providerId="ADAL" clId="{80F6E880-6B18-A04C-AFC0-7C261801A904}" dt="2022-11-08T11:24:45.324" v="2667" actId="20577"/>
          <ac:spMkLst>
            <pc:docMk/>
            <pc:sldMk cId="342907949" sldId="290"/>
            <ac:spMk id="84" creationId="{00000000-0000-0000-0000-000000000000}"/>
          </ac:spMkLst>
        </pc:spChg>
        <pc:picChg chg="add del mod">
          <ac:chgData name="Riccardo Berta" userId="c8694f89-bba4-4576-b0a8-456619ca5a8c" providerId="ADAL" clId="{80F6E880-6B18-A04C-AFC0-7C261801A904}" dt="2022-11-08T11:11:13.172" v="2452" actId="478"/>
          <ac:picMkLst>
            <pc:docMk/>
            <pc:sldMk cId="342907949" sldId="290"/>
            <ac:picMk id="3" creationId="{2A648950-2B68-437D-D475-B845769EC08D}"/>
          </ac:picMkLst>
        </pc:picChg>
        <pc:picChg chg="add mod">
          <ac:chgData name="Riccardo Berta" userId="c8694f89-bba4-4576-b0a8-456619ca5a8c" providerId="ADAL" clId="{80F6E880-6B18-A04C-AFC0-7C261801A904}" dt="2022-11-08T11:24:07.377" v="2650" actId="1076"/>
          <ac:picMkLst>
            <pc:docMk/>
            <pc:sldMk cId="342907949" sldId="290"/>
            <ac:picMk id="5" creationId="{32FFBFA3-ECA1-D2F1-EE9D-3C8551F7748C}"/>
          </ac:picMkLst>
        </pc:picChg>
        <pc:picChg chg="add del">
          <ac:chgData name="Riccardo Berta" userId="c8694f89-bba4-4576-b0a8-456619ca5a8c" providerId="ADAL" clId="{80F6E880-6B18-A04C-AFC0-7C261801A904}" dt="2022-11-08T11:19:56.481" v="2581" actId="478"/>
          <ac:picMkLst>
            <pc:docMk/>
            <pc:sldMk cId="342907949" sldId="290"/>
            <ac:picMk id="6" creationId="{86D4BCD5-4430-BEBF-5768-783045643D7C}"/>
          </ac:picMkLst>
        </pc:picChg>
        <pc:picChg chg="add mod">
          <ac:chgData name="Riccardo Berta" userId="c8694f89-bba4-4576-b0a8-456619ca5a8c" providerId="ADAL" clId="{80F6E880-6B18-A04C-AFC0-7C261801A904}" dt="2022-11-08T11:24:18.444" v="2658" actId="1035"/>
          <ac:picMkLst>
            <pc:docMk/>
            <pc:sldMk cId="342907949" sldId="290"/>
            <ac:picMk id="8" creationId="{53040676-5816-1FFA-03D6-FB229693EF5D}"/>
          </ac:picMkLst>
        </pc:picChg>
        <pc:picChg chg="add mod">
          <ac:chgData name="Riccardo Berta" userId="c8694f89-bba4-4576-b0a8-456619ca5a8c" providerId="ADAL" clId="{80F6E880-6B18-A04C-AFC0-7C261801A904}" dt="2022-11-08T11:24:43.118" v="2665" actId="1035"/>
          <ac:picMkLst>
            <pc:docMk/>
            <pc:sldMk cId="342907949" sldId="290"/>
            <ac:picMk id="10" creationId="{755F6B99-3AC5-DEAE-A794-BD0CAE209319}"/>
          </ac:picMkLst>
        </pc:picChg>
      </pc:sldChg>
      <pc:sldChg chg="new del">
        <pc:chgData name="Riccardo Berta" userId="c8694f89-bba4-4576-b0a8-456619ca5a8c" providerId="ADAL" clId="{80F6E880-6B18-A04C-AFC0-7C261801A904}" dt="2022-11-07T13:12:59.393" v="912" actId="2696"/>
        <pc:sldMkLst>
          <pc:docMk/>
          <pc:sldMk cId="2563080473" sldId="290"/>
        </pc:sldMkLst>
      </pc:sldChg>
      <pc:sldChg chg="new del">
        <pc:chgData name="Riccardo Berta" userId="c8694f89-bba4-4576-b0a8-456619ca5a8c" providerId="ADAL" clId="{80F6E880-6B18-A04C-AFC0-7C261801A904}" dt="2022-11-07T13:13:00.755" v="913" actId="2696"/>
        <pc:sldMkLst>
          <pc:docMk/>
          <pc:sldMk cId="2365329101" sldId="291"/>
        </pc:sldMkLst>
      </pc:sldChg>
      <pc:sldChg chg="addSp delSp modSp add del mod">
        <pc:chgData name="Riccardo Berta" userId="c8694f89-bba4-4576-b0a8-456619ca5a8c" providerId="ADAL" clId="{80F6E880-6B18-A04C-AFC0-7C261801A904}" dt="2022-11-08T11:23:29.003" v="2638" actId="2696"/>
        <pc:sldMkLst>
          <pc:docMk/>
          <pc:sldMk cId="2968168629" sldId="291"/>
        </pc:sldMkLst>
        <pc:spChg chg="add del mod">
          <ac:chgData name="Riccardo Berta" userId="c8694f89-bba4-4576-b0a8-456619ca5a8c" providerId="ADAL" clId="{80F6E880-6B18-A04C-AFC0-7C261801A904}" dt="2022-11-08T11:20:53.418" v="2592" actId="478"/>
          <ac:spMkLst>
            <pc:docMk/>
            <pc:sldMk cId="2968168629" sldId="291"/>
            <ac:spMk id="5" creationId="{8874A803-3EF9-FDBA-D173-6AA5E253F92F}"/>
          </ac:spMkLst>
        </pc:spChg>
        <pc:spChg chg="mod">
          <ac:chgData name="Riccardo Berta" userId="c8694f89-bba4-4576-b0a8-456619ca5a8c" providerId="ADAL" clId="{80F6E880-6B18-A04C-AFC0-7C261801A904}" dt="2022-11-08T11:20:17.189" v="2586" actId="20577"/>
          <ac:spMkLst>
            <pc:docMk/>
            <pc:sldMk cId="2968168629" sldId="291"/>
            <ac:spMk id="83" creationId="{00000000-0000-0000-0000-000000000000}"/>
          </ac:spMkLst>
        </pc:spChg>
        <pc:spChg chg="del">
          <ac:chgData name="Riccardo Berta" userId="c8694f89-bba4-4576-b0a8-456619ca5a8c" providerId="ADAL" clId="{80F6E880-6B18-A04C-AFC0-7C261801A904}" dt="2022-11-08T11:20:48.334" v="2591" actId="478"/>
          <ac:spMkLst>
            <pc:docMk/>
            <pc:sldMk cId="2968168629" sldId="291"/>
            <ac:spMk id="84" creationId="{00000000-0000-0000-0000-000000000000}"/>
          </ac:spMkLst>
        </pc:spChg>
        <pc:picChg chg="add del mod">
          <ac:chgData name="Riccardo Berta" userId="c8694f89-bba4-4576-b0a8-456619ca5a8c" providerId="ADAL" clId="{80F6E880-6B18-A04C-AFC0-7C261801A904}" dt="2022-11-08T11:23:13.129" v="2634" actId="21"/>
          <ac:picMkLst>
            <pc:docMk/>
            <pc:sldMk cId="2968168629" sldId="291"/>
            <ac:picMk id="3" creationId="{B066B159-0917-5017-D8EA-958100249D59}"/>
          </ac:picMkLst>
        </pc:picChg>
      </pc:sldChg>
      <pc:sldChg chg="addSp modSp add mod">
        <pc:chgData name="Riccardo Berta" userId="c8694f89-bba4-4576-b0a8-456619ca5a8c" providerId="ADAL" clId="{80F6E880-6B18-A04C-AFC0-7C261801A904}" dt="2022-11-08T11:23:26.670" v="2637"/>
        <pc:sldMkLst>
          <pc:docMk/>
          <pc:sldMk cId="1120693371" sldId="292"/>
        </pc:sldMkLst>
        <pc:spChg chg="mod">
          <ac:chgData name="Riccardo Berta" userId="c8694f89-bba4-4576-b0a8-456619ca5a8c" providerId="ADAL" clId="{80F6E880-6B18-A04C-AFC0-7C261801A904}" dt="2022-11-08T11:23:26.670" v="2637"/>
          <ac:spMkLst>
            <pc:docMk/>
            <pc:sldMk cId="1120693371" sldId="292"/>
            <ac:spMk id="83" creationId="{00000000-0000-0000-0000-000000000000}"/>
          </ac:spMkLst>
        </pc:spChg>
        <pc:spChg chg="mod">
          <ac:chgData name="Riccardo Berta" userId="c8694f89-bba4-4576-b0a8-456619ca5a8c" providerId="ADAL" clId="{80F6E880-6B18-A04C-AFC0-7C261801A904}" dt="2022-11-08T11:23:04.570" v="2633" actId="20577"/>
          <ac:spMkLst>
            <pc:docMk/>
            <pc:sldMk cId="1120693371" sldId="292"/>
            <ac:spMk id="84" creationId="{00000000-0000-0000-0000-000000000000}"/>
          </ac:spMkLst>
        </pc:spChg>
        <pc:picChg chg="add mod">
          <ac:chgData name="Riccardo Berta" userId="c8694f89-bba4-4576-b0a8-456619ca5a8c" providerId="ADAL" clId="{80F6E880-6B18-A04C-AFC0-7C261801A904}" dt="2022-11-08T11:23:19.478" v="2636" actId="1076"/>
          <ac:picMkLst>
            <pc:docMk/>
            <pc:sldMk cId="1120693371" sldId="292"/>
            <ac:picMk id="2" creationId="{DF895359-B510-302F-2B09-4F569AA35837}"/>
          </ac:picMkLst>
        </pc:picChg>
      </pc:sldChg>
      <pc:sldChg chg="new del">
        <pc:chgData name="Riccardo Berta" userId="c8694f89-bba4-4576-b0a8-456619ca5a8c" providerId="ADAL" clId="{80F6E880-6B18-A04C-AFC0-7C261801A904}" dt="2022-11-07T13:13:01.286" v="914" actId="2696"/>
        <pc:sldMkLst>
          <pc:docMk/>
          <pc:sldMk cId="1454095561" sldId="292"/>
        </pc:sldMkLst>
      </pc:sldChg>
      <pc:sldChg chg="addSp modSp add mod ord">
        <pc:chgData name="Riccardo Berta" userId="c8694f89-bba4-4576-b0a8-456619ca5a8c" providerId="ADAL" clId="{80F6E880-6B18-A04C-AFC0-7C261801A904}" dt="2022-11-08T09:11:06.067" v="2169" actId="20577"/>
        <pc:sldMkLst>
          <pc:docMk/>
          <pc:sldMk cId="3495919440" sldId="293"/>
        </pc:sldMkLst>
        <pc:spChg chg="add mod">
          <ac:chgData name="Riccardo Berta" userId="c8694f89-bba4-4576-b0a8-456619ca5a8c" providerId="ADAL" clId="{80F6E880-6B18-A04C-AFC0-7C261801A904}" dt="2022-11-08T09:07:37.112" v="2067" actId="164"/>
          <ac:spMkLst>
            <pc:docMk/>
            <pc:sldMk cId="3495919440" sldId="293"/>
            <ac:spMk id="10" creationId="{022126D6-0754-D28A-4051-F82DCBC16F22}"/>
          </ac:spMkLst>
        </pc:spChg>
        <pc:spChg chg="add mod">
          <ac:chgData name="Riccardo Berta" userId="c8694f89-bba4-4576-b0a8-456619ca5a8c" providerId="ADAL" clId="{80F6E880-6B18-A04C-AFC0-7C261801A904}" dt="2022-11-08T09:07:27.481" v="2066" actId="164"/>
          <ac:spMkLst>
            <pc:docMk/>
            <pc:sldMk cId="3495919440" sldId="293"/>
            <ac:spMk id="11" creationId="{8608BA2B-CF43-A908-45EF-EBEFB966AA92}"/>
          </ac:spMkLst>
        </pc:spChg>
        <pc:spChg chg="mod">
          <ac:chgData name="Riccardo Berta" userId="c8694f89-bba4-4576-b0a8-456619ca5a8c" providerId="ADAL" clId="{80F6E880-6B18-A04C-AFC0-7C261801A904}" dt="2022-11-08T09:01:45.630" v="1853" actId="20577"/>
          <ac:spMkLst>
            <pc:docMk/>
            <pc:sldMk cId="3495919440" sldId="293"/>
            <ac:spMk id="83" creationId="{00000000-0000-0000-0000-000000000000}"/>
          </ac:spMkLst>
        </pc:spChg>
        <pc:spChg chg="mod">
          <ac:chgData name="Riccardo Berta" userId="c8694f89-bba4-4576-b0a8-456619ca5a8c" providerId="ADAL" clId="{80F6E880-6B18-A04C-AFC0-7C261801A904}" dt="2022-11-08T09:11:06.067" v="2169" actId="20577"/>
          <ac:spMkLst>
            <pc:docMk/>
            <pc:sldMk cId="3495919440" sldId="293"/>
            <ac:spMk id="84" creationId="{00000000-0000-0000-0000-000000000000}"/>
          </ac:spMkLst>
        </pc:spChg>
        <pc:grpChg chg="add mod">
          <ac:chgData name="Riccardo Berta" userId="c8694f89-bba4-4576-b0a8-456619ca5a8c" providerId="ADAL" clId="{80F6E880-6B18-A04C-AFC0-7C261801A904}" dt="2022-11-08T09:07:51.933" v="2086" actId="1036"/>
          <ac:grpSpMkLst>
            <pc:docMk/>
            <pc:sldMk cId="3495919440" sldId="293"/>
            <ac:grpSpMk id="12" creationId="{C86138BD-67EF-1645-112A-670C3560035F}"/>
          </ac:grpSpMkLst>
        </pc:grpChg>
        <pc:grpChg chg="add mod">
          <ac:chgData name="Riccardo Berta" userId="c8694f89-bba4-4576-b0a8-456619ca5a8c" providerId="ADAL" clId="{80F6E880-6B18-A04C-AFC0-7C261801A904}" dt="2022-11-08T09:07:51.933" v="2086" actId="1036"/>
          <ac:grpSpMkLst>
            <pc:docMk/>
            <pc:sldMk cId="3495919440" sldId="293"/>
            <ac:grpSpMk id="13" creationId="{92CF3242-15C1-26DD-A557-3644941B0152}"/>
          </ac:grpSpMkLst>
        </pc:grpChg>
        <pc:picChg chg="add mod">
          <ac:chgData name="Riccardo Berta" userId="c8694f89-bba4-4576-b0a8-456619ca5a8c" providerId="ADAL" clId="{80F6E880-6B18-A04C-AFC0-7C261801A904}" dt="2022-11-08T09:05:04.764" v="1951" actId="1076"/>
          <ac:picMkLst>
            <pc:docMk/>
            <pc:sldMk cId="3495919440" sldId="293"/>
            <ac:picMk id="3" creationId="{B6911059-0EBE-F1FE-2AC9-C5F90E680B9B}"/>
          </ac:picMkLst>
        </pc:picChg>
        <pc:picChg chg="add mod">
          <ac:chgData name="Riccardo Berta" userId="c8694f89-bba4-4576-b0a8-456619ca5a8c" providerId="ADAL" clId="{80F6E880-6B18-A04C-AFC0-7C261801A904}" dt="2022-11-08T09:08:58.738" v="2108" actId="1035"/>
          <ac:picMkLst>
            <pc:docMk/>
            <pc:sldMk cId="3495919440" sldId="293"/>
            <ac:picMk id="5" creationId="{FB5330A5-32DF-DB0D-954E-2A85ACF30D52}"/>
          </ac:picMkLst>
        </pc:picChg>
        <pc:picChg chg="add mod">
          <ac:chgData name="Riccardo Berta" userId="c8694f89-bba4-4576-b0a8-456619ca5a8c" providerId="ADAL" clId="{80F6E880-6B18-A04C-AFC0-7C261801A904}" dt="2022-11-08T09:07:37.112" v="2067" actId="164"/>
          <ac:picMkLst>
            <pc:docMk/>
            <pc:sldMk cId="3495919440" sldId="293"/>
            <ac:picMk id="7" creationId="{112104E9-F0E5-D3C4-CE44-88EA10DA61DC}"/>
          </ac:picMkLst>
        </pc:picChg>
        <pc:picChg chg="add mod">
          <ac:chgData name="Riccardo Berta" userId="c8694f89-bba4-4576-b0a8-456619ca5a8c" providerId="ADAL" clId="{80F6E880-6B18-A04C-AFC0-7C261801A904}" dt="2022-11-08T09:07:27.481" v="2066" actId="164"/>
          <ac:picMkLst>
            <pc:docMk/>
            <pc:sldMk cId="3495919440" sldId="293"/>
            <ac:picMk id="9" creationId="{865B1465-9FA5-FCE8-89F2-26406EFD4F3B}"/>
          </ac:picMkLst>
        </pc:picChg>
      </pc:sldChg>
      <pc:sldChg chg="new del">
        <pc:chgData name="Riccardo Berta" userId="c8694f89-bba4-4576-b0a8-456619ca5a8c" providerId="ADAL" clId="{80F6E880-6B18-A04C-AFC0-7C261801A904}" dt="2022-11-07T13:13:01.897" v="915" actId="2696"/>
        <pc:sldMkLst>
          <pc:docMk/>
          <pc:sldMk cId="3740881538" sldId="293"/>
        </pc:sldMkLst>
      </pc:sldChg>
      <pc:sldChg chg="new del">
        <pc:chgData name="Riccardo Berta" userId="c8694f89-bba4-4576-b0a8-456619ca5a8c" providerId="ADAL" clId="{80F6E880-6B18-A04C-AFC0-7C261801A904}" dt="2022-11-07T13:13:02.349" v="916" actId="2696"/>
        <pc:sldMkLst>
          <pc:docMk/>
          <pc:sldMk cId="3810454763" sldId="294"/>
        </pc:sldMkLst>
      </pc:sldChg>
    </pc:docChg>
  </pc:docChgLst>
  <pc:docChgLst>
    <pc:chgData name="Riccardo Berta" userId="c8694f89-bba4-4576-b0a8-456619ca5a8c" providerId="ADAL" clId="{B1051EE3-851E-E945-B31B-00410E4B8031}"/>
    <pc:docChg chg="undo custSel addSld delSld modSld">
      <pc:chgData name="Riccardo Berta" userId="c8694f89-bba4-4576-b0a8-456619ca5a8c" providerId="ADAL" clId="{B1051EE3-851E-E945-B31B-00410E4B8031}" dt="2023-03-27T10:41:37.726" v="4524" actId="1076"/>
      <pc:docMkLst>
        <pc:docMk/>
      </pc:docMkLst>
      <pc:sldChg chg="modSp mod">
        <pc:chgData name="Riccardo Berta" userId="c8694f89-bba4-4576-b0a8-456619ca5a8c" providerId="ADAL" clId="{B1051EE3-851E-E945-B31B-00410E4B8031}" dt="2023-02-17T15:23:52.756" v="12" actId="20577"/>
        <pc:sldMkLst>
          <pc:docMk/>
          <pc:sldMk cId="0" sldId="256"/>
        </pc:sldMkLst>
        <pc:spChg chg="mod">
          <ac:chgData name="Riccardo Berta" userId="c8694f89-bba4-4576-b0a8-456619ca5a8c" providerId="ADAL" clId="{B1051EE3-851E-E945-B31B-00410E4B8031}" dt="2023-02-17T15:23:52.756" v="12" actId="20577"/>
          <ac:spMkLst>
            <pc:docMk/>
            <pc:sldMk cId="0" sldId="256"/>
            <ac:spMk id="62" creationId="{00000000-0000-0000-0000-000000000000}"/>
          </ac:spMkLst>
        </pc:spChg>
      </pc:sldChg>
      <pc:sldChg chg="modSp mod">
        <pc:chgData name="Riccardo Berta" userId="c8694f89-bba4-4576-b0a8-456619ca5a8c" providerId="ADAL" clId="{B1051EE3-851E-E945-B31B-00410E4B8031}" dt="2023-02-24T16:00:56.422" v="4038"/>
        <pc:sldMkLst>
          <pc:docMk/>
          <pc:sldMk cId="0" sldId="264"/>
        </pc:sldMkLst>
        <pc:spChg chg="mod">
          <ac:chgData name="Riccardo Berta" userId="c8694f89-bba4-4576-b0a8-456619ca5a8c" providerId="ADAL" clId="{B1051EE3-851E-E945-B31B-00410E4B8031}" dt="2023-02-20T15:08:39.645" v="35" actId="20577"/>
          <ac:spMkLst>
            <pc:docMk/>
            <pc:sldMk cId="0" sldId="264"/>
            <ac:spMk id="83" creationId="{00000000-0000-0000-0000-000000000000}"/>
          </ac:spMkLst>
        </pc:spChg>
        <pc:spChg chg="mod">
          <ac:chgData name="Riccardo Berta" userId="c8694f89-bba4-4576-b0a8-456619ca5a8c" providerId="ADAL" clId="{B1051EE3-851E-E945-B31B-00410E4B8031}" dt="2023-02-24T16:00:56.422" v="4038"/>
          <ac:spMkLst>
            <pc:docMk/>
            <pc:sldMk cId="0" sldId="264"/>
            <ac:spMk id="84" creationId="{00000000-0000-0000-0000-000000000000}"/>
          </ac:spMkLst>
        </pc:spChg>
      </pc:sldChg>
      <pc:sldChg chg="modSp mod">
        <pc:chgData name="Riccardo Berta" userId="c8694f89-bba4-4576-b0a8-456619ca5a8c" providerId="ADAL" clId="{B1051EE3-851E-E945-B31B-00410E4B8031}" dt="2023-03-24T06:56:33.478" v="4295" actId="20577"/>
        <pc:sldMkLst>
          <pc:docMk/>
          <pc:sldMk cId="2056707301" sldId="265"/>
        </pc:sldMkLst>
        <pc:spChg chg="mod">
          <ac:chgData name="Riccardo Berta" userId="c8694f89-bba4-4576-b0a8-456619ca5a8c" providerId="ADAL" clId="{B1051EE3-851E-E945-B31B-00410E4B8031}" dt="2023-02-20T15:12:14.784" v="126" actId="20577"/>
          <ac:spMkLst>
            <pc:docMk/>
            <pc:sldMk cId="2056707301" sldId="265"/>
            <ac:spMk id="83" creationId="{00000000-0000-0000-0000-000000000000}"/>
          </ac:spMkLst>
        </pc:spChg>
        <pc:spChg chg="mod">
          <ac:chgData name="Riccardo Berta" userId="c8694f89-bba4-4576-b0a8-456619ca5a8c" providerId="ADAL" clId="{B1051EE3-851E-E945-B31B-00410E4B8031}" dt="2023-03-24T06:56:33.478" v="4295" actId="20577"/>
          <ac:spMkLst>
            <pc:docMk/>
            <pc:sldMk cId="2056707301" sldId="265"/>
            <ac:spMk id="84" creationId="{00000000-0000-0000-0000-000000000000}"/>
          </ac:spMkLst>
        </pc:spChg>
      </pc:sldChg>
      <pc:sldChg chg="modSp mod">
        <pc:chgData name="Riccardo Berta" userId="c8694f89-bba4-4576-b0a8-456619ca5a8c" providerId="ADAL" clId="{B1051EE3-851E-E945-B31B-00410E4B8031}" dt="2023-02-24T16:41:25.647" v="4271" actId="20577"/>
        <pc:sldMkLst>
          <pc:docMk/>
          <pc:sldMk cId="1073505695" sldId="280"/>
        </pc:sldMkLst>
        <pc:spChg chg="mod">
          <ac:chgData name="Riccardo Berta" userId="c8694f89-bba4-4576-b0a8-456619ca5a8c" providerId="ADAL" clId="{B1051EE3-851E-E945-B31B-00410E4B8031}" dt="2023-02-24T16:41:25.647" v="4271" actId="20577"/>
          <ac:spMkLst>
            <pc:docMk/>
            <pc:sldMk cId="1073505695" sldId="280"/>
            <ac:spMk id="84" creationId="{00000000-0000-0000-0000-000000000000}"/>
          </ac:spMkLst>
        </pc:spChg>
      </pc:sldChg>
      <pc:sldChg chg="addSp modSp add mod">
        <pc:chgData name="Riccardo Berta" userId="c8694f89-bba4-4576-b0a8-456619ca5a8c" providerId="ADAL" clId="{B1051EE3-851E-E945-B31B-00410E4B8031}" dt="2023-03-24T07:02:00.632" v="4301" actId="20577"/>
        <pc:sldMkLst>
          <pc:docMk/>
          <pc:sldMk cId="3130705238" sldId="281"/>
        </pc:sldMkLst>
        <pc:spChg chg="mod">
          <ac:chgData name="Riccardo Berta" userId="c8694f89-bba4-4576-b0a8-456619ca5a8c" providerId="ADAL" clId="{B1051EE3-851E-E945-B31B-00410E4B8031}" dt="2023-02-20T15:13:55.675" v="161" actId="20577"/>
          <ac:spMkLst>
            <pc:docMk/>
            <pc:sldMk cId="3130705238" sldId="281"/>
            <ac:spMk id="83" creationId="{00000000-0000-0000-0000-000000000000}"/>
          </ac:spMkLst>
        </pc:spChg>
        <pc:spChg chg="mod">
          <ac:chgData name="Riccardo Berta" userId="c8694f89-bba4-4576-b0a8-456619ca5a8c" providerId="ADAL" clId="{B1051EE3-851E-E945-B31B-00410E4B8031}" dt="2023-03-24T07:02:00.632" v="4301" actId="20577"/>
          <ac:spMkLst>
            <pc:docMk/>
            <pc:sldMk cId="3130705238" sldId="281"/>
            <ac:spMk id="84" creationId="{00000000-0000-0000-0000-000000000000}"/>
          </ac:spMkLst>
        </pc:spChg>
        <pc:picChg chg="add mod">
          <ac:chgData name="Riccardo Berta" userId="c8694f89-bba4-4576-b0a8-456619ca5a8c" providerId="ADAL" clId="{B1051EE3-851E-E945-B31B-00410E4B8031}" dt="2023-02-20T15:16:42.456" v="242" actId="1076"/>
          <ac:picMkLst>
            <pc:docMk/>
            <pc:sldMk cId="3130705238" sldId="281"/>
            <ac:picMk id="3" creationId="{336EB583-43A1-2BCE-945E-B0751B4B73A1}"/>
          </ac:picMkLst>
        </pc:picChg>
      </pc:sldChg>
      <pc:sldChg chg="addSp delSp modSp add mod">
        <pc:chgData name="Riccardo Berta" userId="c8694f89-bba4-4576-b0a8-456619ca5a8c" providerId="ADAL" clId="{B1051EE3-851E-E945-B31B-00410E4B8031}" dt="2023-03-24T07:06:36.179" v="4313" actId="114"/>
        <pc:sldMkLst>
          <pc:docMk/>
          <pc:sldMk cId="1736031972" sldId="282"/>
        </pc:sldMkLst>
        <pc:spChg chg="add del mod">
          <ac:chgData name="Riccardo Berta" userId="c8694f89-bba4-4576-b0a8-456619ca5a8c" providerId="ADAL" clId="{B1051EE3-851E-E945-B31B-00410E4B8031}" dt="2023-02-21T10:02:13.753" v="398" actId="478"/>
          <ac:spMkLst>
            <pc:docMk/>
            <pc:sldMk cId="1736031972" sldId="282"/>
            <ac:spMk id="3" creationId="{71AC136E-888C-D06C-07D6-5F6BC8FEADF5}"/>
          </ac:spMkLst>
        </pc:spChg>
        <pc:spChg chg="mod">
          <ac:chgData name="Riccardo Berta" userId="c8694f89-bba4-4576-b0a8-456619ca5a8c" providerId="ADAL" clId="{B1051EE3-851E-E945-B31B-00410E4B8031}" dt="2023-02-21T10:02:31.050" v="413" actId="20577"/>
          <ac:spMkLst>
            <pc:docMk/>
            <pc:sldMk cId="1736031972" sldId="282"/>
            <ac:spMk id="83" creationId="{00000000-0000-0000-0000-000000000000}"/>
          </ac:spMkLst>
        </pc:spChg>
        <pc:spChg chg="add del mod">
          <ac:chgData name="Riccardo Berta" userId="c8694f89-bba4-4576-b0a8-456619ca5a8c" providerId="ADAL" clId="{B1051EE3-851E-E945-B31B-00410E4B8031}" dt="2023-03-24T07:06:36.179" v="4313" actId="114"/>
          <ac:spMkLst>
            <pc:docMk/>
            <pc:sldMk cId="1736031972" sldId="282"/>
            <ac:spMk id="84" creationId="{00000000-0000-0000-0000-000000000000}"/>
          </ac:spMkLst>
        </pc:spChg>
      </pc:sldChg>
      <pc:sldChg chg="addSp delSp modSp add mod">
        <pc:chgData name="Riccardo Berta" userId="c8694f89-bba4-4576-b0a8-456619ca5a8c" providerId="ADAL" clId="{B1051EE3-851E-E945-B31B-00410E4B8031}" dt="2023-02-21T10:03:03.642" v="426" actId="1076"/>
        <pc:sldMkLst>
          <pc:docMk/>
          <pc:sldMk cId="1497912983" sldId="283"/>
        </pc:sldMkLst>
        <pc:spChg chg="add del mod">
          <ac:chgData name="Riccardo Berta" userId="c8694f89-bba4-4576-b0a8-456619ca5a8c" providerId="ADAL" clId="{B1051EE3-851E-E945-B31B-00410E4B8031}" dt="2023-02-21T10:02:57.630" v="423" actId="478"/>
          <ac:spMkLst>
            <pc:docMk/>
            <pc:sldMk cId="1497912983" sldId="283"/>
            <ac:spMk id="5" creationId="{612DDB19-64EB-36FB-1EE0-C065A976F74C}"/>
          </ac:spMkLst>
        </pc:spChg>
        <pc:spChg chg="mod">
          <ac:chgData name="Riccardo Berta" userId="c8694f89-bba4-4576-b0a8-456619ca5a8c" providerId="ADAL" clId="{B1051EE3-851E-E945-B31B-00410E4B8031}" dt="2023-02-21T10:02:37.418" v="418" actId="20577"/>
          <ac:spMkLst>
            <pc:docMk/>
            <pc:sldMk cId="1497912983" sldId="283"/>
            <ac:spMk id="83" creationId="{00000000-0000-0000-0000-000000000000}"/>
          </ac:spMkLst>
        </pc:spChg>
        <pc:spChg chg="del">
          <ac:chgData name="Riccardo Berta" userId="c8694f89-bba4-4576-b0a8-456619ca5a8c" providerId="ADAL" clId="{B1051EE3-851E-E945-B31B-00410E4B8031}" dt="2023-02-21T10:02:55.523" v="422" actId="478"/>
          <ac:spMkLst>
            <pc:docMk/>
            <pc:sldMk cId="1497912983" sldId="283"/>
            <ac:spMk id="84" creationId="{00000000-0000-0000-0000-000000000000}"/>
          </ac:spMkLst>
        </pc:spChg>
        <pc:picChg chg="add mod">
          <ac:chgData name="Riccardo Berta" userId="c8694f89-bba4-4576-b0a8-456619ca5a8c" providerId="ADAL" clId="{B1051EE3-851E-E945-B31B-00410E4B8031}" dt="2023-02-21T10:03:03.642" v="426" actId="1076"/>
          <ac:picMkLst>
            <pc:docMk/>
            <pc:sldMk cId="1497912983" sldId="283"/>
            <ac:picMk id="3" creationId="{EAFB2BE0-7534-3E6F-B548-7216334C4800}"/>
          </ac:picMkLst>
        </pc:picChg>
      </pc:sldChg>
      <pc:sldChg chg="addSp modSp add mod">
        <pc:chgData name="Riccardo Berta" userId="c8694f89-bba4-4576-b0a8-456619ca5a8c" providerId="ADAL" clId="{B1051EE3-851E-E945-B31B-00410E4B8031}" dt="2023-03-24T07:08:04.076" v="4352" actId="1038"/>
        <pc:sldMkLst>
          <pc:docMk/>
          <pc:sldMk cId="2738297968" sldId="284"/>
        </pc:sldMkLst>
        <pc:spChg chg="mod">
          <ac:chgData name="Riccardo Berta" userId="c8694f89-bba4-4576-b0a8-456619ca5a8c" providerId="ADAL" clId="{B1051EE3-851E-E945-B31B-00410E4B8031}" dt="2023-02-21T10:09:01.810" v="566" actId="20577"/>
          <ac:spMkLst>
            <pc:docMk/>
            <pc:sldMk cId="2738297968" sldId="284"/>
            <ac:spMk id="83" creationId="{00000000-0000-0000-0000-000000000000}"/>
          </ac:spMkLst>
        </pc:spChg>
        <pc:spChg chg="mod">
          <ac:chgData name="Riccardo Berta" userId="c8694f89-bba4-4576-b0a8-456619ca5a8c" providerId="ADAL" clId="{B1051EE3-851E-E945-B31B-00410E4B8031}" dt="2023-03-24T07:07:50.282" v="4339" actId="20577"/>
          <ac:spMkLst>
            <pc:docMk/>
            <pc:sldMk cId="2738297968" sldId="284"/>
            <ac:spMk id="84" creationId="{00000000-0000-0000-0000-000000000000}"/>
          </ac:spMkLst>
        </pc:spChg>
        <pc:picChg chg="add mod modCrop">
          <ac:chgData name="Riccardo Berta" userId="c8694f89-bba4-4576-b0a8-456619ca5a8c" providerId="ADAL" clId="{B1051EE3-851E-E945-B31B-00410E4B8031}" dt="2023-03-24T07:08:04.076" v="4352" actId="1038"/>
          <ac:picMkLst>
            <pc:docMk/>
            <pc:sldMk cId="2738297968" sldId="284"/>
            <ac:picMk id="3" creationId="{07EDEEB2-25EE-ABE2-38A5-B489C9FCE639}"/>
          </ac:picMkLst>
        </pc:picChg>
      </pc:sldChg>
      <pc:sldChg chg="addSp delSp modSp add mod">
        <pc:chgData name="Riccardo Berta" userId="c8694f89-bba4-4576-b0a8-456619ca5a8c" providerId="ADAL" clId="{B1051EE3-851E-E945-B31B-00410E4B8031}" dt="2023-02-22T06:48:51.497" v="2890" actId="113"/>
        <pc:sldMkLst>
          <pc:docMk/>
          <pc:sldMk cId="3134018244" sldId="285"/>
        </pc:sldMkLst>
        <pc:spChg chg="mod">
          <ac:chgData name="Riccardo Berta" userId="c8694f89-bba4-4576-b0a8-456619ca5a8c" providerId="ADAL" clId="{B1051EE3-851E-E945-B31B-00410E4B8031}" dt="2023-02-21T10:08:57.558" v="562" actId="20577"/>
          <ac:spMkLst>
            <pc:docMk/>
            <pc:sldMk cId="3134018244" sldId="285"/>
            <ac:spMk id="83" creationId="{00000000-0000-0000-0000-000000000000}"/>
          </ac:spMkLst>
        </pc:spChg>
        <pc:spChg chg="mod">
          <ac:chgData name="Riccardo Berta" userId="c8694f89-bba4-4576-b0a8-456619ca5a8c" providerId="ADAL" clId="{B1051EE3-851E-E945-B31B-00410E4B8031}" dt="2023-02-22T06:48:51.497" v="2890" actId="113"/>
          <ac:spMkLst>
            <pc:docMk/>
            <pc:sldMk cId="3134018244" sldId="285"/>
            <ac:spMk id="84" creationId="{00000000-0000-0000-0000-000000000000}"/>
          </ac:spMkLst>
        </pc:spChg>
        <pc:picChg chg="add del mod">
          <ac:chgData name="Riccardo Berta" userId="c8694f89-bba4-4576-b0a8-456619ca5a8c" providerId="ADAL" clId="{B1051EE3-851E-E945-B31B-00410E4B8031}" dt="2023-02-21T11:18:01.661" v="900" actId="478"/>
          <ac:picMkLst>
            <pc:docMk/>
            <pc:sldMk cId="3134018244" sldId="285"/>
            <ac:picMk id="3" creationId="{969E0FEC-EB44-75FA-0B40-B3BC834D868E}"/>
          </ac:picMkLst>
        </pc:picChg>
        <pc:picChg chg="add del mod">
          <ac:chgData name="Riccardo Berta" userId="c8694f89-bba4-4576-b0a8-456619ca5a8c" providerId="ADAL" clId="{B1051EE3-851E-E945-B31B-00410E4B8031}" dt="2023-02-21T11:12:31.065" v="733"/>
          <ac:picMkLst>
            <pc:docMk/>
            <pc:sldMk cId="3134018244" sldId="285"/>
            <ac:picMk id="4" creationId="{B1C1B313-B912-728A-0A25-BAA5BF4C4B78}"/>
          </ac:picMkLst>
        </pc:picChg>
      </pc:sldChg>
      <pc:sldChg chg="addSp modSp add mod">
        <pc:chgData name="Riccardo Berta" userId="c8694f89-bba4-4576-b0a8-456619ca5a8c" providerId="ADAL" clId="{B1051EE3-851E-E945-B31B-00410E4B8031}" dt="2023-02-21T11:17:35.404" v="897" actId="20577"/>
        <pc:sldMkLst>
          <pc:docMk/>
          <pc:sldMk cId="1308280829" sldId="286"/>
        </pc:sldMkLst>
        <pc:spChg chg="mod">
          <ac:chgData name="Riccardo Berta" userId="c8694f89-bba4-4576-b0a8-456619ca5a8c" providerId="ADAL" clId="{B1051EE3-851E-E945-B31B-00410E4B8031}" dt="2023-02-21T11:13:06.912" v="759"/>
          <ac:spMkLst>
            <pc:docMk/>
            <pc:sldMk cId="1308280829" sldId="286"/>
            <ac:spMk id="83" creationId="{00000000-0000-0000-0000-000000000000}"/>
          </ac:spMkLst>
        </pc:spChg>
        <pc:spChg chg="mod">
          <ac:chgData name="Riccardo Berta" userId="c8694f89-bba4-4576-b0a8-456619ca5a8c" providerId="ADAL" clId="{B1051EE3-851E-E945-B31B-00410E4B8031}" dt="2023-02-21T11:17:35.404" v="897" actId="20577"/>
          <ac:spMkLst>
            <pc:docMk/>
            <pc:sldMk cId="1308280829" sldId="286"/>
            <ac:spMk id="84" creationId="{00000000-0000-0000-0000-000000000000}"/>
          </ac:spMkLst>
        </pc:spChg>
        <pc:picChg chg="add mod">
          <ac:chgData name="Riccardo Berta" userId="c8694f89-bba4-4576-b0a8-456619ca5a8c" providerId="ADAL" clId="{B1051EE3-851E-E945-B31B-00410E4B8031}" dt="2023-02-21T11:17:19.496" v="892" actId="1036"/>
          <ac:picMkLst>
            <pc:docMk/>
            <pc:sldMk cId="1308280829" sldId="286"/>
            <ac:picMk id="2" creationId="{884349D5-C3EC-F676-E6F4-9EC6DAB598D1}"/>
          </ac:picMkLst>
        </pc:picChg>
        <pc:picChg chg="add mod modCrop">
          <ac:chgData name="Riccardo Berta" userId="c8694f89-bba4-4576-b0a8-456619ca5a8c" providerId="ADAL" clId="{B1051EE3-851E-E945-B31B-00410E4B8031}" dt="2023-02-21T11:17:24.043" v="893" actId="167"/>
          <ac:picMkLst>
            <pc:docMk/>
            <pc:sldMk cId="1308280829" sldId="286"/>
            <ac:picMk id="4" creationId="{1B9E6974-FAF6-EF18-7679-05786A4B7733}"/>
          </ac:picMkLst>
        </pc:picChg>
      </pc:sldChg>
      <pc:sldChg chg="addSp delSp modSp add mod">
        <pc:chgData name="Riccardo Berta" userId="c8694f89-bba4-4576-b0a8-456619ca5a8c" providerId="ADAL" clId="{B1051EE3-851E-E945-B31B-00410E4B8031}" dt="2023-03-24T07:11:49.388" v="4409" actId="20577"/>
        <pc:sldMkLst>
          <pc:docMk/>
          <pc:sldMk cId="613236567" sldId="287"/>
        </pc:sldMkLst>
        <pc:spChg chg="mod">
          <ac:chgData name="Riccardo Berta" userId="c8694f89-bba4-4576-b0a8-456619ca5a8c" providerId="ADAL" clId="{B1051EE3-851E-E945-B31B-00410E4B8031}" dt="2023-03-24T07:11:49.388" v="4409" actId="20577"/>
          <ac:spMkLst>
            <pc:docMk/>
            <pc:sldMk cId="613236567" sldId="287"/>
            <ac:spMk id="83" creationId="{00000000-0000-0000-0000-000000000000}"/>
          </ac:spMkLst>
        </pc:spChg>
        <pc:spChg chg="mod">
          <ac:chgData name="Riccardo Berta" userId="c8694f89-bba4-4576-b0a8-456619ca5a8c" providerId="ADAL" clId="{B1051EE3-851E-E945-B31B-00410E4B8031}" dt="2023-03-24T07:11:42.299" v="4405" actId="1035"/>
          <ac:spMkLst>
            <pc:docMk/>
            <pc:sldMk cId="613236567" sldId="287"/>
            <ac:spMk id="84" creationId="{00000000-0000-0000-0000-000000000000}"/>
          </ac:spMkLst>
        </pc:spChg>
        <pc:picChg chg="add del mod">
          <ac:chgData name="Riccardo Berta" userId="c8694f89-bba4-4576-b0a8-456619ca5a8c" providerId="ADAL" clId="{B1051EE3-851E-E945-B31B-00410E4B8031}" dt="2023-02-21T11:18:37.998" v="906" actId="478"/>
          <ac:picMkLst>
            <pc:docMk/>
            <pc:sldMk cId="613236567" sldId="287"/>
            <ac:picMk id="2" creationId="{5E3B729A-4A79-D03C-C901-F9BA3203AD65}"/>
          </ac:picMkLst>
        </pc:picChg>
        <pc:picChg chg="add mod">
          <ac:chgData name="Riccardo Berta" userId="c8694f89-bba4-4576-b0a8-456619ca5a8c" providerId="ADAL" clId="{B1051EE3-851E-E945-B31B-00410E4B8031}" dt="2023-03-24T07:11:42.299" v="4405" actId="1035"/>
          <ac:picMkLst>
            <pc:docMk/>
            <pc:sldMk cId="613236567" sldId="287"/>
            <ac:picMk id="4" creationId="{DE17469C-4F70-38D5-2FD9-2E31A3BCAA83}"/>
          </ac:picMkLst>
        </pc:picChg>
        <pc:picChg chg="add mod">
          <ac:chgData name="Riccardo Berta" userId="c8694f89-bba4-4576-b0a8-456619ca5a8c" providerId="ADAL" clId="{B1051EE3-851E-E945-B31B-00410E4B8031}" dt="2023-02-21T13:58:30.103" v="1257" actId="14100"/>
          <ac:picMkLst>
            <pc:docMk/>
            <pc:sldMk cId="613236567" sldId="287"/>
            <ac:picMk id="6" creationId="{948EE01E-DF06-B6D7-4EAB-C2577F22820A}"/>
          </ac:picMkLst>
        </pc:picChg>
      </pc:sldChg>
      <pc:sldChg chg="addSp delSp modSp add mod">
        <pc:chgData name="Riccardo Berta" userId="c8694f89-bba4-4576-b0a8-456619ca5a8c" providerId="ADAL" clId="{B1051EE3-851E-E945-B31B-00410E4B8031}" dt="2023-03-24T07:12:42.872" v="4432" actId="1035"/>
        <pc:sldMkLst>
          <pc:docMk/>
          <pc:sldMk cId="2378710530" sldId="288"/>
        </pc:sldMkLst>
        <pc:spChg chg="mod">
          <ac:chgData name="Riccardo Berta" userId="c8694f89-bba4-4576-b0a8-456619ca5a8c" providerId="ADAL" clId="{B1051EE3-851E-E945-B31B-00410E4B8031}" dt="2023-02-21T14:39:58.857" v="1661" actId="20577"/>
          <ac:spMkLst>
            <pc:docMk/>
            <pc:sldMk cId="2378710530" sldId="288"/>
            <ac:spMk id="83" creationId="{00000000-0000-0000-0000-000000000000}"/>
          </ac:spMkLst>
        </pc:spChg>
        <pc:spChg chg="mod">
          <ac:chgData name="Riccardo Berta" userId="c8694f89-bba4-4576-b0a8-456619ca5a8c" providerId="ADAL" clId="{B1051EE3-851E-E945-B31B-00410E4B8031}" dt="2023-03-24T07:12:40.375" v="4428" actId="1035"/>
          <ac:spMkLst>
            <pc:docMk/>
            <pc:sldMk cId="2378710530" sldId="288"/>
            <ac:spMk id="84" creationId="{00000000-0000-0000-0000-000000000000}"/>
          </ac:spMkLst>
        </pc:spChg>
        <pc:picChg chg="add del mod">
          <ac:chgData name="Riccardo Berta" userId="c8694f89-bba4-4576-b0a8-456619ca5a8c" providerId="ADAL" clId="{B1051EE3-851E-E945-B31B-00410E4B8031}" dt="2023-03-24T07:12:42.872" v="4432" actId="1035"/>
          <ac:picMkLst>
            <pc:docMk/>
            <pc:sldMk cId="2378710530" sldId="288"/>
            <ac:picMk id="3" creationId="{6A793039-1622-8D40-E57E-5E689116D9AA}"/>
          </ac:picMkLst>
        </pc:picChg>
      </pc:sldChg>
      <pc:sldChg chg="modSp add mod">
        <pc:chgData name="Riccardo Berta" userId="c8694f89-bba4-4576-b0a8-456619ca5a8c" providerId="ADAL" clId="{B1051EE3-851E-E945-B31B-00410E4B8031}" dt="2023-02-21T15:12:48.780" v="1963" actId="14"/>
        <pc:sldMkLst>
          <pc:docMk/>
          <pc:sldMk cId="2918102992" sldId="289"/>
        </pc:sldMkLst>
        <pc:spChg chg="mod">
          <ac:chgData name="Riccardo Berta" userId="c8694f89-bba4-4576-b0a8-456619ca5a8c" providerId="ADAL" clId="{B1051EE3-851E-E945-B31B-00410E4B8031}" dt="2023-02-21T14:40:06.290" v="1664" actId="20577"/>
          <ac:spMkLst>
            <pc:docMk/>
            <pc:sldMk cId="2918102992" sldId="289"/>
            <ac:spMk id="83" creationId="{00000000-0000-0000-0000-000000000000}"/>
          </ac:spMkLst>
        </pc:spChg>
        <pc:spChg chg="mod">
          <ac:chgData name="Riccardo Berta" userId="c8694f89-bba4-4576-b0a8-456619ca5a8c" providerId="ADAL" clId="{B1051EE3-851E-E945-B31B-00410E4B8031}" dt="2023-02-21T15:12:48.780" v="1963" actId="14"/>
          <ac:spMkLst>
            <pc:docMk/>
            <pc:sldMk cId="2918102992" sldId="289"/>
            <ac:spMk id="84" creationId="{00000000-0000-0000-0000-000000000000}"/>
          </ac:spMkLst>
        </pc:spChg>
      </pc:sldChg>
      <pc:sldChg chg="addSp modSp add mod">
        <pc:chgData name="Riccardo Berta" userId="c8694f89-bba4-4576-b0a8-456619ca5a8c" providerId="ADAL" clId="{B1051EE3-851E-E945-B31B-00410E4B8031}" dt="2023-03-24T08:15:34.014" v="4467" actId="20577"/>
        <pc:sldMkLst>
          <pc:docMk/>
          <pc:sldMk cId="104629157" sldId="290"/>
        </pc:sldMkLst>
        <pc:spChg chg="mod">
          <ac:chgData name="Riccardo Berta" userId="c8694f89-bba4-4576-b0a8-456619ca5a8c" providerId="ADAL" clId="{B1051EE3-851E-E945-B31B-00410E4B8031}" dt="2023-02-21T15:12:25.485" v="1958" actId="20577"/>
          <ac:spMkLst>
            <pc:docMk/>
            <pc:sldMk cId="104629157" sldId="290"/>
            <ac:spMk id="83" creationId="{00000000-0000-0000-0000-000000000000}"/>
          </ac:spMkLst>
        </pc:spChg>
        <pc:spChg chg="mod">
          <ac:chgData name="Riccardo Berta" userId="c8694f89-bba4-4576-b0a8-456619ca5a8c" providerId="ADAL" clId="{B1051EE3-851E-E945-B31B-00410E4B8031}" dt="2023-03-24T08:15:34.014" v="4467" actId="20577"/>
          <ac:spMkLst>
            <pc:docMk/>
            <pc:sldMk cId="104629157" sldId="290"/>
            <ac:spMk id="84" creationId="{00000000-0000-0000-0000-000000000000}"/>
          </ac:spMkLst>
        </pc:spChg>
        <pc:picChg chg="add mod modCrop">
          <ac:chgData name="Riccardo Berta" userId="c8694f89-bba4-4576-b0a8-456619ca5a8c" providerId="ADAL" clId="{B1051EE3-851E-E945-B31B-00410E4B8031}" dt="2023-03-24T08:14:16.913" v="4450" actId="1035"/>
          <ac:picMkLst>
            <pc:docMk/>
            <pc:sldMk cId="104629157" sldId="290"/>
            <ac:picMk id="3" creationId="{4A1827E1-1A84-9EFD-E2F7-25FAB9EC2329}"/>
          </ac:picMkLst>
        </pc:picChg>
      </pc:sldChg>
      <pc:sldChg chg="addSp modSp add mod">
        <pc:chgData name="Riccardo Berta" userId="c8694f89-bba4-4576-b0a8-456619ca5a8c" providerId="ADAL" clId="{B1051EE3-851E-E945-B31B-00410E4B8031}" dt="2023-03-24T08:16:49.002" v="4468" actId="20577"/>
        <pc:sldMkLst>
          <pc:docMk/>
          <pc:sldMk cId="2982507277" sldId="291"/>
        </pc:sldMkLst>
        <pc:spChg chg="mod">
          <ac:chgData name="Riccardo Berta" userId="c8694f89-bba4-4576-b0a8-456619ca5a8c" providerId="ADAL" clId="{B1051EE3-851E-E945-B31B-00410E4B8031}" dt="2023-02-22T06:43:22.806" v="2696" actId="20577"/>
          <ac:spMkLst>
            <pc:docMk/>
            <pc:sldMk cId="2982507277" sldId="291"/>
            <ac:spMk id="83" creationId="{00000000-0000-0000-0000-000000000000}"/>
          </ac:spMkLst>
        </pc:spChg>
        <pc:spChg chg="mod">
          <ac:chgData name="Riccardo Berta" userId="c8694f89-bba4-4576-b0a8-456619ca5a8c" providerId="ADAL" clId="{B1051EE3-851E-E945-B31B-00410E4B8031}" dt="2023-03-24T08:16:49.002" v="4468" actId="20577"/>
          <ac:spMkLst>
            <pc:docMk/>
            <pc:sldMk cId="2982507277" sldId="291"/>
            <ac:spMk id="84" creationId="{00000000-0000-0000-0000-000000000000}"/>
          </ac:spMkLst>
        </pc:spChg>
        <pc:picChg chg="add mod">
          <ac:chgData name="Riccardo Berta" userId="c8694f89-bba4-4576-b0a8-456619ca5a8c" providerId="ADAL" clId="{B1051EE3-851E-E945-B31B-00410E4B8031}" dt="2023-02-22T06:43:58.239" v="2718" actId="1076"/>
          <ac:picMkLst>
            <pc:docMk/>
            <pc:sldMk cId="2982507277" sldId="291"/>
            <ac:picMk id="3" creationId="{A287716A-6B38-20E3-7C97-A637DF6232D9}"/>
          </ac:picMkLst>
        </pc:picChg>
        <pc:picChg chg="add mod">
          <ac:chgData name="Riccardo Berta" userId="c8694f89-bba4-4576-b0a8-456619ca5a8c" providerId="ADAL" clId="{B1051EE3-851E-E945-B31B-00410E4B8031}" dt="2023-02-22T06:45:23.813" v="2758" actId="1076"/>
          <ac:picMkLst>
            <pc:docMk/>
            <pc:sldMk cId="2982507277" sldId="291"/>
            <ac:picMk id="5" creationId="{6F1315DD-A372-E7CC-E297-5CC1AEA51516}"/>
          </ac:picMkLst>
        </pc:picChg>
      </pc:sldChg>
      <pc:sldChg chg="addSp delSp modSp add mod">
        <pc:chgData name="Riccardo Berta" userId="c8694f89-bba4-4576-b0a8-456619ca5a8c" providerId="ADAL" clId="{B1051EE3-851E-E945-B31B-00410E4B8031}" dt="2023-03-24T08:17:09.105" v="4470" actId="113"/>
        <pc:sldMkLst>
          <pc:docMk/>
          <pc:sldMk cId="105075995" sldId="292"/>
        </pc:sldMkLst>
        <pc:spChg chg="mod">
          <ac:chgData name="Riccardo Berta" userId="c8694f89-bba4-4576-b0a8-456619ca5a8c" providerId="ADAL" clId="{B1051EE3-851E-E945-B31B-00410E4B8031}" dt="2023-02-22T06:46:49.380" v="2839" actId="20577"/>
          <ac:spMkLst>
            <pc:docMk/>
            <pc:sldMk cId="105075995" sldId="292"/>
            <ac:spMk id="83" creationId="{00000000-0000-0000-0000-000000000000}"/>
          </ac:spMkLst>
        </pc:spChg>
        <pc:spChg chg="mod">
          <ac:chgData name="Riccardo Berta" userId="c8694f89-bba4-4576-b0a8-456619ca5a8c" providerId="ADAL" clId="{B1051EE3-851E-E945-B31B-00410E4B8031}" dt="2023-03-24T08:17:09.105" v="4470" actId="113"/>
          <ac:spMkLst>
            <pc:docMk/>
            <pc:sldMk cId="105075995" sldId="292"/>
            <ac:spMk id="84" creationId="{00000000-0000-0000-0000-000000000000}"/>
          </ac:spMkLst>
        </pc:spChg>
        <pc:picChg chg="add mod">
          <ac:chgData name="Riccardo Berta" userId="c8694f89-bba4-4576-b0a8-456619ca5a8c" providerId="ADAL" clId="{B1051EE3-851E-E945-B31B-00410E4B8031}" dt="2023-02-22T06:47:40.309" v="2865" actId="1076"/>
          <ac:picMkLst>
            <pc:docMk/>
            <pc:sldMk cId="105075995" sldId="292"/>
            <ac:picMk id="3" creationId="{B414B256-8E32-B91D-FEAC-1C09807AEDE6}"/>
          </ac:picMkLst>
        </pc:picChg>
        <pc:picChg chg="add del mod">
          <ac:chgData name="Riccardo Berta" userId="c8694f89-bba4-4576-b0a8-456619ca5a8c" providerId="ADAL" clId="{B1051EE3-851E-E945-B31B-00410E4B8031}" dt="2023-02-22T06:36:56.906" v="2532" actId="478"/>
          <ac:picMkLst>
            <pc:docMk/>
            <pc:sldMk cId="105075995" sldId="292"/>
            <ac:picMk id="5" creationId="{BA60FF3F-CAE3-7C34-3416-8136B0A321D2}"/>
          </ac:picMkLst>
        </pc:picChg>
      </pc:sldChg>
      <pc:sldChg chg="addSp modSp add mod">
        <pc:chgData name="Riccardo Berta" userId="c8694f89-bba4-4576-b0a8-456619ca5a8c" providerId="ADAL" clId="{B1051EE3-851E-E945-B31B-00410E4B8031}" dt="2023-02-22T06:49:30.779" v="2892" actId="20577"/>
        <pc:sldMkLst>
          <pc:docMk/>
          <pc:sldMk cId="1725465379" sldId="293"/>
        </pc:sldMkLst>
        <pc:spChg chg="mod">
          <ac:chgData name="Riccardo Berta" userId="c8694f89-bba4-4576-b0a8-456619ca5a8c" providerId="ADAL" clId="{B1051EE3-851E-E945-B31B-00410E4B8031}" dt="2023-02-22T06:49:30.779" v="2892" actId="20577"/>
          <ac:spMkLst>
            <pc:docMk/>
            <pc:sldMk cId="1725465379" sldId="293"/>
            <ac:spMk id="83" creationId="{00000000-0000-0000-0000-000000000000}"/>
          </ac:spMkLst>
        </pc:spChg>
        <pc:spChg chg="mod">
          <ac:chgData name="Riccardo Berta" userId="c8694f89-bba4-4576-b0a8-456619ca5a8c" providerId="ADAL" clId="{B1051EE3-851E-E945-B31B-00410E4B8031}" dt="2023-02-22T06:41:12.241" v="2658" actId="20577"/>
          <ac:spMkLst>
            <pc:docMk/>
            <pc:sldMk cId="1725465379" sldId="293"/>
            <ac:spMk id="84" creationId="{00000000-0000-0000-0000-000000000000}"/>
          </ac:spMkLst>
        </pc:spChg>
        <pc:picChg chg="add mod">
          <ac:chgData name="Riccardo Berta" userId="c8694f89-bba4-4576-b0a8-456619ca5a8c" providerId="ADAL" clId="{B1051EE3-851E-E945-B31B-00410E4B8031}" dt="2023-02-22T06:41:26.184" v="2667" actId="14100"/>
          <ac:picMkLst>
            <pc:docMk/>
            <pc:sldMk cId="1725465379" sldId="293"/>
            <ac:picMk id="2" creationId="{0293EADC-1F83-A4C0-4251-C6595AA0E2E9}"/>
          </ac:picMkLst>
        </pc:picChg>
        <pc:picChg chg="add mod">
          <ac:chgData name="Riccardo Berta" userId="c8694f89-bba4-4576-b0a8-456619ca5a8c" providerId="ADAL" clId="{B1051EE3-851E-E945-B31B-00410E4B8031}" dt="2023-02-22T06:41:33.467" v="2678" actId="1037"/>
          <ac:picMkLst>
            <pc:docMk/>
            <pc:sldMk cId="1725465379" sldId="293"/>
            <ac:picMk id="4" creationId="{34357AA2-AFB0-BD2D-7659-DCE9DAE3A859}"/>
          </ac:picMkLst>
        </pc:picChg>
      </pc:sldChg>
      <pc:sldChg chg="addSp modSp add mod">
        <pc:chgData name="Riccardo Berta" userId="c8694f89-bba4-4576-b0a8-456619ca5a8c" providerId="ADAL" clId="{B1051EE3-851E-E945-B31B-00410E4B8031}" dt="2023-03-24T08:20:57.771" v="4472" actId="113"/>
        <pc:sldMkLst>
          <pc:docMk/>
          <pc:sldMk cId="1608420383" sldId="294"/>
        </pc:sldMkLst>
        <pc:spChg chg="mod">
          <ac:chgData name="Riccardo Berta" userId="c8694f89-bba4-4576-b0a8-456619ca5a8c" providerId="ADAL" clId="{B1051EE3-851E-E945-B31B-00410E4B8031}" dt="2023-02-22T06:49:37.730" v="2895" actId="20577"/>
          <ac:spMkLst>
            <pc:docMk/>
            <pc:sldMk cId="1608420383" sldId="294"/>
            <ac:spMk id="83" creationId="{00000000-0000-0000-0000-000000000000}"/>
          </ac:spMkLst>
        </pc:spChg>
        <pc:spChg chg="mod">
          <ac:chgData name="Riccardo Berta" userId="c8694f89-bba4-4576-b0a8-456619ca5a8c" providerId="ADAL" clId="{B1051EE3-851E-E945-B31B-00410E4B8031}" dt="2023-03-24T08:20:57.771" v="4472" actId="113"/>
          <ac:spMkLst>
            <pc:docMk/>
            <pc:sldMk cId="1608420383" sldId="294"/>
            <ac:spMk id="84" creationId="{00000000-0000-0000-0000-000000000000}"/>
          </ac:spMkLst>
        </pc:spChg>
        <pc:picChg chg="add mod">
          <ac:chgData name="Riccardo Berta" userId="c8694f89-bba4-4576-b0a8-456619ca5a8c" providerId="ADAL" clId="{B1051EE3-851E-E945-B31B-00410E4B8031}" dt="2023-02-22T06:54:14.791" v="2999" actId="1076"/>
          <ac:picMkLst>
            <pc:docMk/>
            <pc:sldMk cId="1608420383" sldId="294"/>
            <ac:picMk id="3" creationId="{9EF4DF52-E39F-1E96-C4E8-C09DCEB33A58}"/>
          </ac:picMkLst>
        </pc:picChg>
      </pc:sldChg>
      <pc:sldChg chg="modSp add mod">
        <pc:chgData name="Riccardo Berta" userId="c8694f89-bba4-4576-b0a8-456619ca5a8c" providerId="ADAL" clId="{B1051EE3-851E-E945-B31B-00410E4B8031}" dt="2023-03-24T08:21:38.331" v="4477" actId="20577"/>
        <pc:sldMkLst>
          <pc:docMk/>
          <pc:sldMk cId="2395354221" sldId="295"/>
        </pc:sldMkLst>
        <pc:spChg chg="mod">
          <ac:chgData name="Riccardo Berta" userId="c8694f89-bba4-4576-b0a8-456619ca5a8c" providerId="ADAL" clId="{B1051EE3-851E-E945-B31B-00410E4B8031}" dt="2023-02-22T07:03:57.409" v="3140" actId="20577"/>
          <ac:spMkLst>
            <pc:docMk/>
            <pc:sldMk cId="2395354221" sldId="295"/>
            <ac:spMk id="83" creationId="{00000000-0000-0000-0000-000000000000}"/>
          </ac:spMkLst>
        </pc:spChg>
        <pc:spChg chg="mod">
          <ac:chgData name="Riccardo Berta" userId="c8694f89-bba4-4576-b0a8-456619ca5a8c" providerId="ADAL" clId="{B1051EE3-851E-E945-B31B-00410E4B8031}" dt="2023-03-24T08:21:38.331" v="4477" actId="20577"/>
          <ac:spMkLst>
            <pc:docMk/>
            <pc:sldMk cId="2395354221" sldId="295"/>
            <ac:spMk id="84" creationId="{00000000-0000-0000-0000-000000000000}"/>
          </ac:spMkLst>
        </pc:spChg>
      </pc:sldChg>
      <pc:sldChg chg="modSp add mod">
        <pc:chgData name="Riccardo Berta" userId="c8694f89-bba4-4576-b0a8-456619ca5a8c" providerId="ADAL" clId="{B1051EE3-851E-E945-B31B-00410E4B8031}" dt="2023-03-27T09:51:10.584" v="4488" actId="1036"/>
        <pc:sldMkLst>
          <pc:docMk/>
          <pc:sldMk cId="2096316311" sldId="296"/>
        </pc:sldMkLst>
        <pc:spChg chg="mod">
          <ac:chgData name="Riccardo Berta" userId="c8694f89-bba4-4576-b0a8-456619ca5a8c" providerId="ADAL" clId="{B1051EE3-851E-E945-B31B-00410E4B8031}" dt="2023-02-22T07:08:43.937" v="3309" actId="20577"/>
          <ac:spMkLst>
            <pc:docMk/>
            <pc:sldMk cId="2096316311" sldId="296"/>
            <ac:spMk id="83" creationId="{00000000-0000-0000-0000-000000000000}"/>
          </ac:spMkLst>
        </pc:spChg>
        <pc:spChg chg="mod">
          <ac:chgData name="Riccardo Berta" userId="c8694f89-bba4-4576-b0a8-456619ca5a8c" providerId="ADAL" clId="{B1051EE3-851E-E945-B31B-00410E4B8031}" dt="2023-03-27T09:51:10.584" v="4488" actId="1036"/>
          <ac:spMkLst>
            <pc:docMk/>
            <pc:sldMk cId="2096316311" sldId="296"/>
            <ac:spMk id="84" creationId="{00000000-0000-0000-0000-000000000000}"/>
          </ac:spMkLst>
        </pc:spChg>
      </pc:sldChg>
      <pc:sldChg chg="addSp delSp modSp add mod">
        <pc:chgData name="Riccardo Berta" userId="c8694f89-bba4-4576-b0a8-456619ca5a8c" providerId="ADAL" clId="{B1051EE3-851E-E945-B31B-00410E4B8031}" dt="2023-03-27T09:51:17.640" v="4489" actId="113"/>
        <pc:sldMkLst>
          <pc:docMk/>
          <pc:sldMk cId="2503954740" sldId="297"/>
        </pc:sldMkLst>
        <pc:spChg chg="mod">
          <ac:chgData name="Riccardo Berta" userId="c8694f89-bba4-4576-b0a8-456619ca5a8c" providerId="ADAL" clId="{B1051EE3-851E-E945-B31B-00410E4B8031}" dt="2023-02-22T12:47:02.222" v="3470" actId="20577"/>
          <ac:spMkLst>
            <pc:docMk/>
            <pc:sldMk cId="2503954740" sldId="297"/>
            <ac:spMk id="83" creationId="{00000000-0000-0000-0000-000000000000}"/>
          </ac:spMkLst>
        </pc:spChg>
        <pc:spChg chg="mod">
          <ac:chgData name="Riccardo Berta" userId="c8694f89-bba4-4576-b0a8-456619ca5a8c" providerId="ADAL" clId="{B1051EE3-851E-E945-B31B-00410E4B8031}" dt="2023-03-27T09:51:17.640" v="4489" actId="113"/>
          <ac:spMkLst>
            <pc:docMk/>
            <pc:sldMk cId="2503954740" sldId="297"/>
            <ac:spMk id="84" creationId="{00000000-0000-0000-0000-000000000000}"/>
          </ac:spMkLst>
        </pc:spChg>
        <pc:picChg chg="add mod">
          <ac:chgData name="Riccardo Berta" userId="c8694f89-bba4-4576-b0a8-456619ca5a8c" providerId="ADAL" clId="{B1051EE3-851E-E945-B31B-00410E4B8031}" dt="2023-02-22T15:47:52.948" v="3589" actId="1076"/>
          <ac:picMkLst>
            <pc:docMk/>
            <pc:sldMk cId="2503954740" sldId="297"/>
            <ac:picMk id="3" creationId="{C900D031-5764-C828-7D38-D8DB4835DCA2}"/>
          </ac:picMkLst>
        </pc:picChg>
        <pc:picChg chg="add del mod">
          <ac:chgData name="Riccardo Berta" userId="c8694f89-bba4-4576-b0a8-456619ca5a8c" providerId="ADAL" clId="{B1051EE3-851E-E945-B31B-00410E4B8031}" dt="2023-02-22T12:45:41.740" v="3421" actId="478"/>
          <ac:picMkLst>
            <pc:docMk/>
            <pc:sldMk cId="2503954740" sldId="297"/>
            <ac:picMk id="5" creationId="{C6689BCB-6EF1-1B22-4CB4-791957B91E83}"/>
          </ac:picMkLst>
        </pc:picChg>
        <pc:picChg chg="add mod">
          <ac:chgData name="Riccardo Berta" userId="c8694f89-bba4-4576-b0a8-456619ca5a8c" providerId="ADAL" clId="{B1051EE3-851E-E945-B31B-00410E4B8031}" dt="2023-02-22T15:47:50.767" v="3588" actId="14100"/>
          <ac:picMkLst>
            <pc:docMk/>
            <pc:sldMk cId="2503954740" sldId="297"/>
            <ac:picMk id="7" creationId="{91249C4C-B691-013E-D071-A39FE622F42C}"/>
          </ac:picMkLst>
        </pc:picChg>
      </pc:sldChg>
      <pc:sldChg chg="addSp delSp modSp add mod">
        <pc:chgData name="Riccardo Berta" userId="c8694f89-bba4-4576-b0a8-456619ca5a8c" providerId="ADAL" clId="{B1051EE3-851E-E945-B31B-00410E4B8031}" dt="2023-02-22T15:58:32.280" v="3764" actId="1076"/>
        <pc:sldMkLst>
          <pc:docMk/>
          <pc:sldMk cId="1847310405" sldId="298"/>
        </pc:sldMkLst>
        <pc:spChg chg="add del">
          <ac:chgData name="Riccardo Berta" userId="c8694f89-bba4-4576-b0a8-456619ca5a8c" providerId="ADAL" clId="{B1051EE3-851E-E945-B31B-00410E4B8031}" dt="2023-02-22T15:52:13.032" v="3604" actId="22"/>
          <ac:spMkLst>
            <pc:docMk/>
            <pc:sldMk cId="1847310405" sldId="298"/>
            <ac:spMk id="5" creationId="{51E06546-D40E-81CD-D067-F2BD2DFE3EDE}"/>
          </ac:spMkLst>
        </pc:spChg>
        <pc:spChg chg="mod">
          <ac:chgData name="Riccardo Berta" userId="c8694f89-bba4-4576-b0a8-456619ca5a8c" providerId="ADAL" clId="{B1051EE3-851E-E945-B31B-00410E4B8031}" dt="2023-02-22T15:57:14.377" v="3733" actId="20577"/>
          <ac:spMkLst>
            <pc:docMk/>
            <pc:sldMk cId="1847310405" sldId="298"/>
            <ac:spMk id="83" creationId="{00000000-0000-0000-0000-000000000000}"/>
          </ac:spMkLst>
        </pc:spChg>
        <pc:spChg chg="mod">
          <ac:chgData name="Riccardo Berta" userId="c8694f89-bba4-4576-b0a8-456619ca5a8c" providerId="ADAL" clId="{B1051EE3-851E-E945-B31B-00410E4B8031}" dt="2023-02-22T15:58:18.832" v="3758" actId="113"/>
          <ac:spMkLst>
            <pc:docMk/>
            <pc:sldMk cId="1847310405" sldId="298"/>
            <ac:spMk id="84" creationId="{00000000-0000-0000-0000-000000000000}"/>
          </ac:spMkLst>
        </pc:spChg>
        <pc:picChg chg="add mod">
          <ac:chgData name="Riccardo Berta" userId="c8694f89-bba4-4576-b0a8-456619ca5a8c" providerId="ADAL" clId="{B1051EE3-851E-E945-B31B-00410E4B8031}" dt="2023-02-22T15:58:32.280" v="3764" actId="1076"/>
          <ac:picMkLst>
            <pc:docMk/>
            <pc:sldMk cId="1847310405" sldId="298"/>
            <ac:picMk id="3" creationId="{0A1AC367-65DA-8C0C-02C1-83747BD57F89}"/>
          </ac:picMkLst>
        </pc:picChg>
        <pc:picChg chg="add mod">
          <ac:chgData name="Riccardo Berta" userId="c8694f89-bba4-4576-b0a8-456619ca5a8c" providerId="ADAL" clId="{B1051EE3-851E-E945-B31B-00410E4B8031}" dt="2023-02-22T15:58:26.021" v="3763" actId="1036"/>
          <ac:picMkLst>
            <pc:docMk/>
            <pc:sldMk cId="1847310405" sldId="298"/>
            <ac:picMk id="7" creationId="{5DCEA224-408A-D6E6-DF27-94494C623F06}"/>
          </ac:picMkLst>
        </pc:picChg>
      </pc:sldChg>
      <pc:sldChg chg="addSp modSp add mod">
        <pc:chgData name="Riccardo Berta" userId="c8694f89-bba4-4576-b0a8-456619ca5a8c" providerId="ADAL" clId="{B1051EE3-851E-E945-B31B-00410E4B8031}" dt="2023-03-27T09:52:37.547" v="4514" actId="20577"/>
        <pc:sldMkLst>
          <pc:docMk/>
          <pc:sldMk cId="3185725993" sldId="299"/>
        </pc:sldMkLst>
        <pc:spChg chg="mod">
          <ac:chgData name="Riccardo Berta" userId="c8694f89-bba4-4576-b0a8-456619ca5a8c" providerId="ADAL" clId="{B1051EE3-851E-E945-B31B-00410E4B8031}" dt="2023-02-22T15:57:18.356" v="3738" actId="20577"/>
          <ac:spMkLst>
            <pc:docMk/>
            <pc:sldMk cId="3185725993" sldId="299"/>
            <ac:spMk id="83" creationId="{00000000-0000-0000-0000-000000000000}"/>
          </ac:spMkLst>
        </pc:spChg>
        <pc:spChg chg="mod">
          <ac:chgData name="Riccardo Berta" userId="c8694f89-bba4-4576-b0a8-456619ca5a8c" providerId="ADAL" clId="{B1051EE3-851E-E945-B31B-00410E4B8031}" dt="2023-03-27T09:52:37.547" v="4514" actId="20577"/>
          <ac:spMkLst>
            <pc:docMk/>
            <pc:sldMk cId="3185725993" sldId="299"/>
            <ac:spMk id="84" creationId="{00000000-0000-0000-0000-000000000000}"/>
          </ac:spMkLst>
        </pc:spChg>
        <pc:picChg chg="add mod">
          <ac:chgData name="Riccardo Berta" userId="c8694f89-bba4-4576-b0a8-456619ca5a8c" providerId="ADAL" clId="{B1051EE3-851E-E945-B31B-00410E4B8031}" dt="2023-02-24T15:56:44.088" v="3936" actId="1076"/>
          <ac:picMkLst>
            <pc:docMk/>
            <pc:sldMk cId="3185725993" sldId="299"/>
            <ac:picMk id="3" creationId="{760CFDF7-2A92-7813-E612-406CDB5D515D}"/>
          </ac:picMkLst>
        </pc:picChg>
      </pc:sldChg>
      <pc:sldChg chg="addSp delSp modSp add mod">
        <pc:chgData name="Riccardo Berta" userId="c8694f89-bba4-4576-b0a8-456619ca5a8c" providerId="ADAL" clId="{B1051EE3-851E-E945-B31B-00410E4B8031}" dt="2023-03-27T10:41:37.726" v="4524" actId="1076"/>
        <pc:sldMkLst>
          <pc:docMk/>
          <pc:sldMk cId="2410515798" sldId="300"/>
        </pc:sldMkLst>
        <pc:spChg chg="mod">
          <ac:chgData name="Riccardo Berta" userId="c8694f89-bba4-4576-b0a8-456619ca5a8c" providerId="ADAL" clId="{B1051EE3-851E-E945-B31B-00410E4B8031}" dt="2023-02-24T15:59:05.039" v="3964" actId="20577"/>
          <ac:spMkLst>
            <pc:docMk/>
            <pc:sldMk cId="2410515798" sldId="300"/>
            <ac:spMk id="83" creationId="{00000000-0000-0000-0000-000000000000}"/>
          </ac:spMkLst>
        </pc:spChg>
        <pc:spChg chg="mod">
          <ac:chgData name="Riccardo Berta" userId="c8694f89-bba4-4576-b0a8-456619ca5a8c" providerId="ADAL" clId="{B1051EE3-851E-E945-B31B-00410E4B8031}" dt="2023-03-24T08:24:36.954" v="4480" actId="313"/>
          <ac:spMkLst>
            <pc:docMk/>
            <pc:sldMk cId="2410515798" sldId="300"/>
            <ac:spMk id="84" creationId="{00000000-0000-0000-0000-000000000000}"/>
          </ac:spMkLst>
        </pc:spChg>
        <pc:picChg chg="add mod">
          <ac:chgData name="Riccardo Berta" userId="c8694f89-bba4-4576-b0a8-456619ca5a8c" providerId="ADAL" clId="{B1051EE3-851E-E945-B31B-00410E4B8031}" dt="2023-02-24T16:00:10.327" v="4020" actId="1076"/>
          <ac:picMkLst>
            <pc:docMk/>
            <pc:sldMk cId="2410515798" sldId="300"/>
            <ac:picMk id="3" creationId="{C1C37DB5-70BA-78F1-C90E-AC9AADC79374}"/>
          </ac:picMkLst>
        </pc:picChg>
        <pc:picChg chg="add mod">
          <ac:chgData name="Riccardo Berta" userId="c8694f89-bba4-4576-b0a8-456619ca5a8c" providerId="ADAL" clId="{B1051EE3-851E-E945-B31B-00410E4B8031}" dt="2023-03-27T10:41:37.726" v="4524" actId="1076"/>
          <ac:picMkLst>
            <pc:docMk/>
            <pc:sldMk cId="2410515798" sldId="300"/>
            <ac:picMk id="4" creationId="{0387C078-732F-787E-13E8-DF68898D93A0}"/>
          </ac:picMkLst>
        </pc:picChg>
        <pc:picChg chg="add mod">
          <ac:chgData name="Riccardo Berta" userId="c8694f89-bba4-4576-b0a8-456619ca5a8c" providerId="ADAL" clId="{B1051EE3-851E-E945-B31B-00410E4B8031}" dt="2023-02-24T16:00:12.435" v="4021" actId="1076"/>
          <ac:picMkLst>
            <pc:docMk/>
            <pc:sldMk cId="2410515798" sldId="300"/>
            <ac:picMk id="5" creationId="{B4954529-341A-9065-7970-3F19395207BF}"/>
          </ac:picMkLst>
        </pc:picChg>
        <pc:picChg chg="add del mod">
          <ac:chgData name="Riccardo Berta" userId="c8694f89-bba4-4576-b0a8-456619ca5a8c" providerId="ADAL" clId="{B1051EE3-851E-E945-B31B-00410E4B8031}" dt="2023-03-27T10:41:12.755" v="4515" actId="478"/>
          <ac:picMkLst>
            <pc:docMk/>
            <pc:sldMk cId="2410515798" sldId="300"/>
            <ac:picMk id="7" creationId="{28F2DF26-B428-3FDB-DF93-7459A45C7C5F}"/>
          </ac:picMkLst>
        </pc:picChg>
      </pc:sldChg>
      <pc:sldChg chg="addSp modSp add mod">
        <pc:chgData name="Riccardo Berta" userId="c8694f89-bba4-4576-b0a8-456619ca5a8c" providerId="ADAL" clId="{B1051EE3-851E-E945-B31B-00410E4B8031}" dt="2023-02-24T16:23:35.444" v="4247" actId="1076"/>
        <pc:sldMkLst>
          <pc:docMk/>
          <pc:sldMk cId="360290949" sldId="301"/>
        </pc:sldMkLst>
        <pc:spChg chg="mod">
          <ac:chgData name="Riccardo Berta" userId="c8694f89-bba4-4576-b0a8-456619ca5a8c" providerId="ADAL" clId="{B1051EE3-851E-E945-B31B-00410E4B8031}" dt="2023-02-24T16:00:51.030" v="4036"/>
          <ac:spMkLst>
            <pc:docMk/>
            <pc:sldMk cId="360290949" sldId="301"/>
            <ac:spMk id="83" creationId="{00000000-0000-0000-0000-000000000000}"/>
          </ac:spMkLst>
        </pc:spChg>
        <pc:spChg chg="mod">
          <ac:chgData name="Riccardo Berta" userId="c8694f89-bba4-4576-b0a8-456619ca5a8c" providerId="ADAL" clId="{B1051EE3-851E-E945-B31B-00410E4B8031}" dt="2023-02-24T16:23:32.100" v="4246" actId="14100"/>
          <ac:spMkLst>
            <pc:docMk/>
            <pc:sldMk cId="360290949" sldId="301"/>
            <ac:spMk id="84" creationId="{00000000-0000-0000-0000-000000000000}"/>
          </ac:spMkLst>
        </pc:spChg>
        <pc:picChg chg="add mod">
          <ac:chgData name="Riccardo Berta" userId="c8694f89-bba4-4576-b0a8-456619ca5a8c" providerId="ADAL" clId="{B1051EE3-851E-E945-B31B-00410E4B8031}" dt="2023-02-24T16:23:12.973" v="4207" actId="1076"/>
          <ac:picMkLst>
            <pc:docMk/>
            <pc:sldMk cId="360290949" sldId="301"/>
            <ac:picMk id="3" creationId="{FC4911AD-6AF4-1926-9847-F0F5FC409E4D}"/>
          </ac:picMkLst>
        </pc:picChg>
        <pc:picChg chg="add mod">
          <ac:chgData name="Riccardo Berta" userId="c8694f89-bba4-4576-b0a8-456619ca5a8c" providerId="ADAL" clId="{B1051EE3-851E-E945-B31B-00410E4B8031}" dt="2023-02-24T16:23:35.444" v="4247" actId="1076"/>
          <ac:picMkLst>
            <pc:docMk/>
            <pc:sldMk cId="360290949" sldId="301"/>
            <ac:picMk id="5" creationId="{CE96A655-689E-4537-4133-4A7E7F266004}"/>
          </ac:picMkLst>
        </pc:picChg>
      </pc:sldChg>
      <pc:sldChg chg="add del">
        <pc:chgData name="Riccardo Berta" userId="c8694f89-bba4-4576-b0a8-456619ca5a8c" providerId="ADAL" clId="{B1051EE3-851E-E945-B31B-00410E4B8031}" dt="2023-02-24T16:22:45.084" v="4189" actId="2696"/>
        <pc:sldMkLst>
          <pc:docMk/>
          <pc:sldMk cId="1106110138" sldId="302"/>
        </pc:sldMkLst>
      </pc:sldChg>
      <pc:sldChg chg="add del">
        <pc:chgData name="Riccardo Berta" userId="c8694f89-bba4-4576-b0a8-456619ca5a8c" providerId="ADAL" clId="{B1051EE3-851E-E945-B31B-00410E4B8031}" dt="2023-02-24T16:22:47.225" v="4190" actId="2696"/>
        <pc:sldMkLst>
          <pc:docMk/>
          <pc:sldMk cId="250820764" sldId="3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5343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6721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2838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6407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3278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1487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7645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8804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5695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870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2952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2861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4603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9024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9446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032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644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386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6427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6194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2857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3263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8000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4977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88012" y="1937550"/>
            <a:ext cx="3367975" cy="2049600"/>
          </a:xfrm>
          <a:prstGeom prst="rect">
            <a:avLst/>
          </a:prstGeom>
        </p:spPr>
        <p:txBody>
          <a:bodyPr spcFirstLastPara="1" wrap="square" lIns="91425" tIns="91425" rIns="91425" bIns="91425" anchor="b" anchorCtr="0">
            <a:noAutofit/>
          </a:bodyPr>
          <a:lstStyle/>
          <a:p>
            <a:pPr lvl="0"/>
            <a:r>
              <a:rPr lang="en-GB" dirty="0"/>
              <a:t>Decision Tree</a:t>
            </a:r>
          </a:p>
        </p:txBody>
      </p:sp>
      <p:sp>
        <p:nvSpPr>
          <p:cNvPr id="2" name="CasellaDiTesto 1">
            <a:extLst>
              <a:ext uri="{FF2B5EF4-FFF2-40B4-BE49-F238E27FC236}">
                <a16:creationId xmlns:a16="http://schemas.microsoft.com/office/drawing/2014/main" id="{15B4D833-F59D-26E4-3DCB-AF8E72E5F3AE}"/>
              </a:ext>
            </a:extLst>
          </p:cNvPr>
          <p:cNvSpPr txBox="1"/>
          <p:nvPr/>
        </p:nvSpPr>
        <p:spPr>
          <a:xfrm>
            <a:off x="10456606" y="8377084"/>
            <a:ext cx="184731" cy="307777"/>
          </a:xfrm>
          <a:prstGeom prst="rect">
            <a:avLst/>
          </a:prstGeom>
          <a:noFill/>
        </p:spPr>
        <p:txBody>
          <a:bodyPr wrap="none" rtlCol="0">
            <a:spAutoFit/>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Entropy (1)</a:t>
            </a:r>
            <a:endParaRPr sz="4000" dirty="0"/>
          </a:p>
        </p:txBody>
      </p:sp>
      <p:sp>
        <p:nvSpPr>
          <p:cNvPr id="84" name="Google Shape;84;p14"/>
          <p:cNvSpPr txBox="1">
            <a:spLocks noGrp="1"/>
          </p:cNvSpPr>
          <p:nvPr>
            <p:ph type="body" idx="1"/>
          </p:nvPr>
        </p:nvSpPr>
        <p:spPr>
          <a:xfrm>
            <a:off x="162750" y="991707"/>
            <a:ext cx="8818500" cy="5667127"/>
          </a:xfrm>
          <a:prstGeom prst="rect">
            <a:avLst/>
          </a:prstGeom>
        </p:spPr>
        <p:txBody>
          <a:bodyPr spcFirstLastPara="1" wrap="square" lIns="91425" tIns="91425" rIns="91425" bIns="91425" anchor="t" anchorCtr="0">
            <a:noAutofit/>
          </a:bodyPr>
          <a:lstStyle/>
          <a:p>
            <a:pPr lvl="0"/>
            <a:r>
              <a:rPr lang="en-GB" dirty="0"/>
              <a:t>From Shannon’s information theory, to capture "how much information"</a:t>
            </a:r>
          </a:p>
          <a:p>
            <a:pPr lvl="1"/>
            <a:r>
              <a:rPr lang="en-GB" dirty="0"/>
              <a:t>represent the </a:t>
            </a:r>
            <a:r>
              <a:rPr lang="en-GB" b="1" dirty="0"/>
              <a:t>uncertainty</a:t>
            </a:r>
            <a:r>
              <a:rPr lang="en-GB" dirty="0"/>
              <a:t> associated with data</a:t>
            </a:r>
          </a:p>
          <a:p>
            <a:r>
              <a:rPr lang="en-GB" dirty="0"/>
              <a:t>Imagine we have a set S of data</a:t>
            </a:r>
          </a:p>
          <a:p>
            <a:pPr lvl="1"/>
            <a:r>
              <a:rPr lang="en-GB" dirty="0"/>
              <a:t>each member is labelled as belonging to one of a finite number of classes C1, C2, …, Cn</a:t>
            </a:r>
          </a:p>
          <a:p>
            <a:pPr lvl="1"/>
            <a:r>
              <a:rPr lang="en-GB" dirty="0"/>
              <a:t>if all the data points belong to a single class, then there is no real uncertainty</a:t>
            </a:r>
          </a:p>
          <a:p>
            <a:pPr lvl="1"/>
            <a:r>
              <a:rPr lang="en-GB" dirty="0"/>
              <a:t>if the data points are evenly spread across the classes, there is a lot of uncertainty </a:t>
            </a:r>
          </a:p>
          <a:p>
            <a:pPr lvl="1"/>
            <a:endParaRPr lang="en-GB" sz="700" dirty="0"/>
          </a:p>
          <a:p>
            <a:r>
              <a:rPr lang="en-GB" dirty="0"/>
              <a:t>If p</a:t>
            </a:r>
            <a:r>
              <a:rPr lang="en-GB" baseline="-25000" dirty="0"/>
              <a:t>i </a:t>
            </a:r>
            <a:r>
              <a:rPr lang="en-GB" dirty="0"/>
              <a:t>is the proportion of data of Ci, then we can define entropy as:</a:t>
            </a:r>
          </a:p>
          <a:p>
            <a:endParaRPr lang="en-GB" b="1" dirty="0"/>
          </a:p>
          <a:p>
            <a:endParaRPr lang="en-GB" sz="800" b="1" dirty="0"/>
          </a:p>
          <a:p>
            <a:endParaRPr lang="en-GB" b="1" dirty="0"/>
          </a:p>
          <a:p>
            <a:pPr lvl="1"/>
            <a:r>
              <a:rPr lang="en-GB" dirty="0"/>
              <a:t>it is small when p</a:t>
            </a:r>
            <a:r>
              <a:rPr lang="en-GB" baseline="-25000" dirty="0"/>
              <a:t>i</a:t>
            </a:r>
            <a:r>
              <a:rPr lang="en-GB" dirty="0"/>
              <a:t> is close to 0 or 1 </a:t>
            </a:r>
          </a:p>
          <a:p>
            <a:pPr lvl="2"/>
            <a:r>
              <a:rPr lang="en-GB" dirty="0"/>
              <a:t>most of the data is in a single class</a:t>
            </a:r>
          </a:p>
          <a:p>
            <a:pPr lvl="1"/>
            <a:r>
              <a:rPr lang="en-GB" dirty="0"/>
              <a:t>it is large when p</a:t>
            </a:r>
            <a:r>
              <a:rPr lang="en-GB" baseline="-25000" dirty="0"/>
              <a:t>i</a:t>
            </a:r>
            <a:r>
              <a:rPr lang="en-GB" dirty="0"/>
              <a:t>  is not close to 0 or 1 </a:t>
            </a:r>
          </a:p>
          <a:p>
            <a:pPr lvl="2"/>
            <a:r>
              <a:rPr lang="en-GB" dirty="0"/>
              <a:t>data is spread across multiple classes</a:t>
            </a:r>
          </a:p>
          <a:p>
            <a:pPr lvl="2"/>
            <a:endParaRPr lang="en-GB" sz="700" dirty="0"/>
          </a:p>
          <a:p>
            <a:r>
              <a:rPr lang="en-GB" dirty="0"/>
              <a:t>This is exactly the behaviour we desire</a:t>
            </a:r>
          </a:p>
          <a:p>
            <a:pPr marL="120650" indent="0">
              <a:buNone/>
            </a:pPr>
            <a:endParaRPr lang="en-GB" dirty="0"/>
          </a:p>
          <a:p>
            <a:pPr marL="590550" lvl="1" indent="0">
              <a:buNone/>
            </a:pPr>
            <a:endParaRPr lang="en-GB" dirty="0"/>
          </a:p>
          <a:p>
            <a:pPr lvl="1"/>
            <a:endParaRPr lang="en-GB" dirty="0"/>
          </a:p>
        </p:txBody>
      </p:sp>
      <p:pic>
        <p:nvPicPr>
          <p:cNvPr id="4" name="Immagine 3" descr="Immagine che contiene testo&#10;&#10;Descrizione generata automaticamente">
            <a:extLst>
              <a:ext uri="{FF2B5EF4-FFF2-40B4-BE49-F238E27FC236}">
                <a16:creationId xmlns:a16="http://schemas.microsoft.com/office/drawing/2014/main" id="{DE17469C-4F70-38D5-2FD9-2E31A3BCAA83}"/>
              </a:ext>
            </a:extLst>
          </p:cNvPr>
          <p:cNvPicPr>
            <a:picLocks noChangeAspect="1"/>
          </p:cNvPicPr>
          <p:nvPr/>
        </p:nvPicPr>
        <p:blipFill>
          <a:blip r:embed="rId3"/>
          <a:stretch>
            <a:fillRect/>
          </a:stretch>
        </p:blipFill>
        <p:spPr>
          <a:xfrm>
            <a:off x="801895" y="3770957"/>
            <a:ext cx="5549900" cy="711200"/>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DD709039-124F-9734-61F9-9809769A8E17}"/>
              </a:ext>
            </a:extLst>
          </p:cNvPr>
          <p:cNvPicPr>
            <a:picLocks noChangeAspect="1"/>
          </p:cNvPicPr>
          <p:nvPr/>
        </p:nvPicPr>
        <p:blipFill>
          <a:blip r:embed="rId4"/>
          <a:stretch>
            <a:fillRect/>
          </a:stretch>
        </p:blipFill>
        <p:spPr>
          <a:xfrm>
            <a:off x="8657668" y="99752"/>
            <a:ext cx="407258" cy="495579"/>
          </a:xfrm>
          <a:prstGeom prst="rect">
            <a:avLst/>
          </a:prstGeom>
        </p:spPr>
      </p:pic>
      <p:pic>
        <p:nvPicPr>
          <p:cNvPr id="5" name="Immagine 4" descr="Immagine che contiene linea, diagramma, Diagramma&#10;&#10;Descrizione generata automaticamente">
            <a:extLst>
              <a:ext uri="{FF2B5EF4-FFF2-40B4-BE49-F238E27FC236}">
                <a16:creationId xmlns:a16="http://schemas.microsoft.com/office/drawing/2014/main" id="{F00252BF-4180-9A8B-F670-0470A9A914EE}"/>
              </a:ext>
            </a:extLst>
          </p:cNvPr>
          <p:cNvPicPr>
            <a:picLocks noChangeAspect="1"/>
          </p:cNvPicPr>
          <p:nvPr/>
        </p:nvPicPr>
        <p:blipFill>
          <a:blip r:embed="rId5"/>
          <a:stretch>
            <a:fillRect/>
          </a:stretch>
        </p:blipFill>
        <p:spPr>
          <a:xfrm>
            <a:off x="5821219" y="4310604"/>
            <a:ext cx="3160031" cy="2348230"/>
          </a:xfrm>
          <a:prstGeom prst="rect">
            <a:avLst/>
          </a:prstGeom>
        </p:spPr>
      </p:pic>
    </p:spTree>
    <p:extLst>
      <p:ext uri="{BB962C8B-B14F-4D97-AF65-F5344CB8AC3E}">
        <p14:creationId xmlns:p14="http://schemas.microsoft.com/office/powerpoint/2010/main" val="61323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Entropy (2)</a:t>
            </a:r>
          </a:p>
        </p:txBody>
      </p:sp>
      <p:sp>
        <p:nvSpPr>
          <p:cNvPr id="84" name="Google Shape;84;p14"/>
          <p:cNvSpPr txBox="1">
            <a:spLocks noGrp="1"/>
          </p:cNvSpPr>
          <p:nvPr>
            <p:ph type="body" idx="1"/>
          </p:nvPr>
        </p:nvSpPr>
        <p:spPr>
          <a:xfrm>
            <a:off x="162750" y="1502247"/>
            <a:ext cx="8818500" cy="4608841"/>
          </a:xfrm>
          <a:prstGeom prst="rect">
            <a:avLst/>
          </a:prstGeom>
        </p:spPr>
        <p:txBody>
          <a:bodyPr spcFirstLastPara="1" wrap="square" lIns="91425" tIns="91425" rIns="91425" bIns="91425" anchor="t" anchorCtr="0">
            <a:noAutofit/>
          </a:bodyPr>
          <a:lstStyle/>
          <a:p>
            <a:pPr lvl="0"/>
            <a:r>
              <a:rPr lang="en-GB" dirty="0"/>
              <a:t>Each stage of a decision tree involves using an attribute to partition data into several subsets </a:t>
            </a:r>
          </a:p>
          <a:p>
            <a:pPr lvl="0"/>
            <a:endParaRPr lang="en-GB" dirty="0"/>
          </a:p>
          <a:p>
            <a:pPr lvl="0"/>
            <a:r>
              <a:rPr lang="en-GB" dirty="0"/>
              <a:t>We can calculate </a:t>
            </a:r>
            <a:r>
              <a:rPr lang="en-GB" b="1" dirty="0"/>
              <a:t>the entropy that results </a:t>
            </a:r>
            <a:r>
              <a:rPr lang="en-GB" dirty="0"/>
              <a:t>from partitioning a set of data in a certain way</a:t>
            </a:r>
          </a:p>
          <a:p>
            <a:pPr lvl="1"/>
            <a:r>
              <a:rPr lang="en-GB" dirty="0"/>
              <a:t>if we partition our data S data into subsets S</a:t>
            </a:r>
            <a:r>
              <a:rPr lang="en-GB" baseline="-25000" dirty="0"/>
              <a:t>1</a:t>
            </a:r>
            <a:r>
              <a:rPr lang="en-GB" dirty="0"/>
              <a:t>, S</a:t>
            </a:r>
            <a:r>
              <a:rPr lang="en-GB" baseline="-25000" dirty="0"/>
              <a:t>2</a:t>
            </a:r>
            <a:r>
              <a:rPr lang="en-GB" dirty="0"/>
              <a:t>,…, </a:t>
            </a:r>
            <a:r>
              <a:rPr lang="en-GB" dirty="0" err="1"/>
              <a:t>S</a:t>
            </a:r>
            <a:r>
              <a:rPr lang="en-GB" baseline="-25000" dirty="0" err="1"/>
              <a:t>m</a:t>
            </a:r>
            <a:endParaRPr lang="en-GB" baseline="-25000" dirty="0"/>
          </a:p>
          <a:p>
            <a:pPr lvl="1"/>
            <a:r>
              <a:rPr lang="en-GB" dirty="0"/>
              <a:t>containing proportions q</a:t>
            </a:r>
            <a:r>
              <a:rPr lang="en-GB" baseline="-25000" dirty="0"/>
              <a:t>1</a:t>
            </a:r>
            <a:r>
              <a:rPr lang="en-GB" dirty="0"/>
              <a:t>, q</a:t>
            </a:r>
            <a:r>
              <a:rPr lang="en-GB" baseline="-25000" dirty="0"/>
              <a:t>2</a:t>
            </a:r>
            <a:r>
              <a:rPr lang="en-GB" dirty="0"/>
              <a:t>,…, </a:t>
            </a:r>
            <a:r>
              <a:rPr lang="en-GB" dirty="0" err="1"/>
              <a:t>q</a:t>
            </a:r>
            <a:r>
              <a:rPr lang="en-GB" baseline="-25000" dirty="0" err="1"/>
              <a:t>m</a:t>
            </a:r>
            <a:r>
              <a:rPr lang="en-GB" dirty="0"/>
              <a:t> of the data</a:t>
            </a:r>
          </a:p>
          <a:p>
            <a:pPr lvl="1"/>
            <a:r>
              <a:rPr lang="en-GB" dirty="0"/>
              <a:t>then we can compute the entropy of the partition as a weighted sum</a:t>
            </a:r>
            <a:endParaRPr lang="en-GB" b="1" dirty="0"/>
          </a:p>
          <a:p>
            <a:pPr marL="590550" lvl="1" indent="0">
              <a:buNone/>
            </a:pPr>
            <a:endParaRPr lang="en-GB" dirty="0"/>
          </a:p>
          <a:p>
            <a:pPr marL="590550" lvl="1" indent="0">
              <a:buNone/>
            </a:pPr>
            <a:endParaRPr lang="en-GB" sz="1800" dirty="0"/>
          </a:p>
          <a:p>
            <a:r>
              <a:rPr lang="en-GB" dirty="0"/>
              <a:t>The ID3 algorithm (</a:t>
            </a:r>
            <a:r>
              <a:rPr lang="en-GB" b="1" dirty="0"/>
              <a:t>Iterative </a:t>
            </a:r>
            <a:r>
              <a:rPr lang="en-GB" b="1" dirty="0" err="1"/>
              <a:t>Dichotomiser</a:t>
            </a:r>
            <a:r>
              <a:rPr lang="en-GB" dirty="0"/>
              <a:t>) use a greedy approach selecting the attribute that yields minimum entropy</a:t>
            </a:r>
          </a:p>
          <a:p>
            <a:endParaRPr lang="en-GB" dirty="0"/>
          </a:p>
          <a:p>
            <a:endParaRPr lang="en-GB" dirty="0"/>
          </a:p>
          <a:p>
            <a:pPr lvl="1"/>
            <a:endParaRPr lang="en-GB" dirty="0"/>
          </a:p>
        </p:txBody>
      </p:sp>
      <p:pic>
        <p:nvPicPr>
          <p:cNvPr id="3" name="Immagine 2">
            <a:extLst>
              <a:ext uri="{FF2B5EF4-FFF2-40B4-BE49-F238E27FC236}">
                <a16:creationId xmlns:a16="http://schemas.microsoft.com/office/drawing/2014/main" id="{6A793039-1622-8D40-E57E-5E689116D9AA}"/>
              </a:ext>
            </a:extLst>
          </p:cNvPr>
          <p:cNvPicPr>
            <a:picLocks noChangeAspect="1"/>
          </p:cNvPicPr>
          <p:nvPr/>
        </p:nvPicPr>
        <p:blipFill>
          <a:blip r:embed="rId3"/>
          <a:stretch>
            <a:fillRect/>
          </a:stretch>
        </p:blipFill>
        <p:spPr>
          <a:xfrm>
            <a:off x="891146" y="4177899"/>
            <a:ext cx="5295900" cy="812800"/>
          </a:xfrm>
          <a:prstGeom prst="rect">
            <a:avLst/>
          </a:prstGeom>
        </p:spPr>
      </p:pic>
    </p:spTree>
    <p:extLst>
      <p:ext uri="{BB962C8B-B14F-4D97-AF65-F5344CB8AC3E}">
        <p14:creationId xmlns:p14="http://schemas.microsoft.com/office/powerpoint/2010/main" val="2378710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ID3 Algorithm (1)</a:t>
            </a:r>
            <a:endParaRPr sz="4000" dirty="0"/>
          </a:p>
        </p:txBody>
      </p:sp>
      <p:sp>
        <p:nvSpPr>
          <p:cNvPr id="84" name="Google Shape;84;p14"/>
          <p:cNvSpPr txBox="1">
            <a:spLocks noGrp="1"/>
          </p:cNvSpPr>
          <p:nvPr>
            <p:ph type="body" idx="1"/>
          </p:nvPr>
        </p:nvSpPr>
        <p:spPr>
          <a:xfrm>
            <a:off x="162750" y="1011077"/>
            <a:ext cx="8818500" cy="5425690"/>
          </a:xfrm>
          <a:prstGeom prst="rect">
            <a:avLst/>
          </a:prstGeom>
        </p:spPr>
        <p:txBody>
          <a:bodyPr spcFirstLastPara="1" wrap="square" lIns="91425" tIns="91425" rIns="91425" bIns="91425" anchor="t" anchorCtr="0">
            <a:noAutofit/>
          </a:bodyPr>
          <a:lstStyle/>
          <a:p>
            <a:r>
              <a:rPr lang="en-GB" dirty="0"/>
              <a:t>It is greedy because  it chooses the most </a:t>
            </a:r>
            <a:br>
              <a:rPr lang="en-GB" dirty="0"/>
            </a:br>
            <a:r>
              <a:rPr lang="en-GB" b="1" dirty="0"/>
              <a:t>immediately</a:t>
            </a:r>
            <a:r>
              <a:rPr lang="en-GB" dirty="0"/>
              <a:t> best option</a:t>
            </a:r>
          </a:p>
          <a:p>
            <a:r>
              <a:rPr lang="en-GB" dirty="0"/>
              <a:t>There may be better trees with a </a:t>
            </a:r>
            <a:br>
              <a:rPr lang="en-GB" dirty="0"/>
            </a:br>
            <a:r>
              <a:rPr lang="en-GB" dirty="0"/>
              <a:t>worse-looking first move</a:t>
            </a:r>
          </a:p>
          <a:p>
            <a:pPr marL="120650" indent="0">
              <a:buNone/>
            </a:pPr>
            <a:endParaRPr lang="en-GB" dirty="0">
              <a:highlight>
                <a:srgbClr val="FFFF00"/>
              </a:highlight>
            </a:endParaRPr>
          </a:p>
        </p:txBody>
      </p:sp>
      <p:pic>
        <p:nvPicPr>
          <p:cNvPr id="3" name="Immagine 2">
            <a:extLst>
              <a:ext uri="{FF2B5EF4-FFF2-40B4-BE49-F238E27FC236}">
                <a16:creationId xmlns:a16="http://schemas.microsoft.com/office/drawing/2014/main" id="{A34697E8-D5ED-8181-2A17-7272BFD3568D}"/>
              </a:ext>
            </a:extLst>
          </p:cNvPr>
          <p:cNvPicPr>
            <a:picLocks noChangeAspect="1"/>
          </p:cNvPicPr>
          <p:nvPr/>
        </p:nvPicPr>
        <p:blipFill>
          <a:blip r:embed="rId3"/>
          <a:stretch>
            <a:fillRect/>
          </a:stretch>
        </p:blipFill>
        <p:spPr>
          <a:xfrm>
            <a:off x="4860126" y="475411"/>
            <a:ext cx="3972174" cy="6208608"/>
          </a:xfrm>
          <a:prstGeom prst="rect">
            <a:avLst/>
          </a:prstGeom>
        </p:spPr>
      </p:pic>
      <p:pic>
        <p:nvPicPr>
          <p:cNvPr id="4" name="Immagine 3" descr="Immagine che contiene tavolo&#10;&#10;Descrizione generata automaticamente">
            <a:extLst>
              <a:ext uri="{FF2B5EF4-FFF2-40B4-BE49-F238E27FC236}">
                <a16:creationId xmlns:a16="http://schemas.microsoft.com/office/drawing/2014/main" id="{D310C19A-540A-30E2-5973-AAAF19D5B334}"/>
              </a:ext>
            </a:extLst>
          </p:cNvPr>
          <p:cNvPicPr>
            <a:picLocks noChangeAspect="1"/>
          </p:cNvPicPr>
          <p:nvPr/>
        </p:nvPicPr>
        <p:blipFill rotWithShape="1">
          <a:blip r:embed="rId4"/>
          <a:srcRect t="1940" b="1"/>
          <a:stretch/>
        </p:blipFill>
        <p:spPr>
          <a:xfrm>
            <a:off x="658918" y="3017116"/>
            <a:ext cx="3801836" cy="2246640"/>
          </a:xfrm>
          <a:prstGeom prst="rect">
            <a:avLst/>
          </a:prstGeom>
        </p:spPr>
      </p:pic>
      <p:pic>
        <p:nvPicPr>
          <p:cNvPr id="5" name="Immagine 4" descr="Immagine che contiene Carattere, Elementi grafici, logo, cerchio&#10;&#10;Descrizione generata automaticamente">
            <a:extLst>
              <a:ext uri="{FF2B5EF4-FFF2-40B4-BE49-F238E27FC236}">
                <a16:creationId xmlns:a16="http://schemas.microsoft.com/office/drawing/2014/main" id="{47D3DC45-2FF7-55E5-1436-7CF4AB44885B}"/>
              </a:ext>
            </a:extLst>
          </p:cNvPr>
          <p:cNvPicPr>
            <a:picLocks noChangeAspect="1"/>
          </p:cNvPicPr>
          <p:nvPr/>
        </p:nvPicPr>
        <p:blipFill>
          <a:blip r:embed="rId5"/>
          <a:stretch>
            <a:fillRect/>
          </a:stretch>
        </p:blipFill>
        <p:spPr>
          <a:xfrm>
            <a:off x="8657668" y="99752"/>
            <a:ext cx="407258" cy="495579"/>
          </a:xfrm>
          <a:prstGeom prst="rect">
            <a:avLst/>
          </a:prstGeom>
        </p:spPr>
      </p:pic>
    </p:spTree>
    <p:extLst>
      <p:ext uri="{BB962C8B-B14F-4D97-AF65-F5344CB8AC3E}">
        <p14:creationId xmlns:p14="http://schemas.microsoft.com/office/powerpoint/2010/main" val="2918102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ID3 Algorithm (2)</a:t>
            </a:r>
            <a:endParaRPr sz="4000" dirty="0"/>
          </a:p>
        </p:txBody>
      </p:sp>
      <p:sp>
        <p:nvSpPr>
          <p:cNvPr id="84" name="Google Shape;84;p14"/>
          <p:cNvSpPr txBox="1">
            <a:spLocks noGrp="1"/>
          </p:cNvSpPr>
          <p:nvPr>
            <p:ph type="body" idx="1"/>
          </p:nvPr>
        </p:nvSpPr>
        <p:spPr>
          <a:xfrm>
            <a:off x="162750" y="1118986"/>
            <a:ext cx="8818500" cy="5479697"/>
          </a:xfrm>
          <a:prstGeom prst="rect">
            <a:avLst/>
          </a:prstGeom>
        </p:spPr>
        <p:txBody>
          <a:bodyPr spcFirstLastPara="1" wrap="square" lIns="91425" tIns="91425" rIns="91425" bIns="91425" anchor="t" anchorCtr="0">
            <a:noAutofit/>
          </a:bodyPr>
          <a:lstStyle/>
          <a:p>
            <a:pPr lvl="0"/>
            <a:r>
              <a:rPr lang="en-GB" dirty="0"/>
              <a:t>Notice that the </a:t>
            </a:r>
            <a:r>
              <a:rPr lang="en-GB" b="1" dirty="0"/>
              <a:t>set of examples is crucial </a:t>
            </a:r>
            <a:r>
              <a:rPr lang="en-GB" dirty="0"/>
              <a:t>for constructing the tree</a:t>
            </a:r>
          </a:p>
          <a:p>
            <a:pPr lvl="1"/>
            <a:r>
              <a:rPr lang="en-GB" dirty="0"/>
              <a:t>learned tree is different from the one that we designed by hands</a:t>
            </a:r>
          </a:p>
          <a:p>
            <a:pPr lvl="1"/>
            <a:r>
              <a:rPr lang="en-GB" dirty="0"/>
              <a:t>ID3 looks at the examples, not at the correct function</a:t>
            </a:r>
          </a:p>
          <a:p>
            <a:pPr lvl="1"/>
            <a:r>
              <a:rPr lang="en-GB" dirty="0"/>
              <a:t>its decisions are </a:t>
            </a:r>
            <a:r>
              <a:rPr lang="en-GB" b="1" dirty="0"/>
              <a:t>consistent</a:t>
            </a:r>
            <a:r>
              <a:rPr lang="en-GB" dirty="0"/>
              <a:t> with all the examples, that’s all</a:t>
            </a:r>
          </a:p>
          <a:p>
            <a:pPr lvl="1"/>
            <a:r>
              <a:rPr lang="en-GB" dirty="0"/>
              <a:t>for example, it has no reasons to tests for "raining" or "reservation”: it can classify all the examples without these attributes</a:t>
            </a:r>
          </a:p>
          <a:p>
            <a:pPr lvl="1"/>
            <a:endParaRPr lang="en-GB" dirty="0"/>
          </a:p>
          <a:p>
            <a:r>
              <a:rPr lang="en-GB" dirty="0"/>
              <a:t>It is also bound to make </a:t>
            </a:r>
            <a:r>
              <a:rPr lang="en-GB" b="1" dirty="0"/>
              <a:t>mistakes for cases with no examples</a:t>
            </a:r>
          </a:p>
          <a:p>
            <a:pPr lvl="1"/>
            <a:r>
              <a:rPr lang="en-GB" dirty="0"/>
              <a:t>no cases with ”</a:t>
            </a:r>
            <a:r>
              <a:rPr lang="en-GB" dirty="0" err="1"/>
              <a:t>est</a:t>
            </a:r>
            <a:r>
              <a:rPr lang="en-GB" dirty="0"/>
              <a:t>" is 0-10 min, but the restaurant is full: it says not to wait when "hungry" is false, but a real user would certainly wait</a:t>
            </a:r>
          </a:p>
          <a:p>
            <a:pPr lvl="1"/>
            <a:r>
              <a:rPr lang="en-GB" dirty="0"/>
              <a:t>with more training examples the learning program could correct this mistake</a:t>
            </a:r>
            <a:endParaRPr lang="en-GB" b="1" dirty="0"/>
          </a:p>
        </p:txBody>
      </p:sp>
    </p:spTree>
    <p:extLst>
      <p:ext uri="{BB962C8B-B14F-4D97-AF65-F5344CB8AC3E}">
        <p14:creationId xmlns:p14="http://schemas.microsoft.com/office/powerpoint/2010/main" val="104629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Gini </a:t>
            </a:r>
            <a:endParaRPr sz="4000" dirty="0"/>
          </a:p>
        </p:txBody>
      </p:sp>
      <p:sp>
        <p:nvSpPr>
          <p:cNvPr id="84" name="Google Shape;84;p14"/>
          <p:cNvSpPr txBox="1">
            <a:spLocks noGrp="1"/>
          </p:cNvSpPr>
          <p:nvPr>
            <p:ph type="body" idx="1"/>
          </p:nvPr>
        </p:nvSpPr>
        <p:spPr>
          <a:xfrm>
            <a:off x="162750" y="1114564"/>
            <a:ext cx="8818500" cy="5509519"/>
          </a:xfrm>
          <a:prstGeom prst="rect">
            <a:avLst/>
          </a:prstGeom>
        </p:spPr>
        <p:txBody>
          <a:bodyPr spcFirstLastPara="1" wrap="square" lIns="91425" tIns="91425" rIns="91425" bIns="91425" anchor="t" anchorCtr="0">
            <a:noAutofit/>
          </a:bodyPr>
          <a:lstStyle/>
          <a:p>
            <a:r>
              <a:rPr lang="en-GB" dirty="0"/>
              <a:t>instead of the entropy we can use the </a:t>
            </a:r>
            <a:r>
              <a:rPr lang="en-GB" b="1" dirty="0" err="1"/>
              <a:t>gini</a:t>
            </a:r>
            <a:r>
              <a:rPr lang="en-GB" b="1" dirty="0"/>
              <a:t> notion</a:t>
            </a:r>
            <a:r>
              <a:rPr lang="en-GB" dirty="0"/>
              <a:t> </a:t>
            </a:r>
          </a:p>
          <a:p>
            <a:pPr lvl="0"/>
            <a:endParaRPr lang="en-GB" dirty="0"/>
          </a:p>
          <a:p>
            <a:pPr lvl="0"/>
            <a:endParaRPr lang="en-GB" dirty="0"/>
          </a:p>
          <a:p>
            <a:pPr lvl="0"/>
            <a:endParaRPr lang="en-GB" dirty="0"/>
          </a:p>
          <a:p>
            <a:pPr lvl="1"/>
            <a:r>
              <a:rPr lang="en-GB" dirty="0"/>
              <a:t>where  </a:t>
            </a:r>
            <a:r>
              <a:rPr lang="en-GB" dirty="0" err="1"/>
              <a:t>p</a:t>
            </a:r>
            <a:r>
              <a:rPr lang="en-GB" baseline="-25000" dirty="0" err="1"/>
              <a:t>i,k</a:t>
            </a:r>
            <a:r>
              <a:rPr lang="en-GB" dirty="0"/>
              <a:t> is the ratio of class k instances among the training instances in the </a:t>
            </a:r>
            <a:r>
              <a:rPr lang="en-GB" dirty="0" err="1"/>
              <a:t>i</a:t>
            </a:r>
            <a:r>
              <a:rPr lang="en-GB" dirty="0"/>
              <a:t> node</a:t>
            </a:r>
          </a:p>
          <a:p>
            <a:pPr lvl="1"/>
            <a:r>
              <a:rPr lang="en-GB" dirty="0"/>
              <a:t>a node is defined as </a:t>
            </a:r>
            <a:r>
              <a:rPr lang="en-GB" b="1" dirty="0"/>
              <a:t>pure</a:t>
            </a:r>
            <a:r>
              <a:rPr lang="en-GB" dirty="0"/>
              <a:t> if all its training instances belong to the same class (</a:t>
            </a:r>
            <a:r>
              <a:rPr lang="en-GB" dirty="0" err="1"/>
              <a:t>gini</a:t>
            </a:r>
            <a:r>
              <a:rPr lang="en-GB" dirty="0"/>
              <a:t>=0)</a:t>
            </a:r>
          </a:p>
          <a:p>
            <a:pPr lvl="1"/>
            <a:endParaRPr lang="en-GB" dirty="0"/>
          </a:p>
          <a:p>
            <a:r>
              <a:rPr lang="en-GB" dirty="0"/>
              <a:t>Gini and Entropy measure can be used interchangeably </a:t>
            </a:r>
          </a:p>
          <a:p>
            <a:pPr lvl="1"/>
            <a:r>
              <a:rPr lang="en-GB" dirty="0"/>
              <a:t>lead to similar trees</a:t>
            </a:r>
          </a:p>
          <a:p>
            <a:pPr lvl="1"/>
            <a:r>
              <a:rPr lang="en-GB" dirty="0" err="1"/>
              <a:t>gini</a:t>
            </a:r>
            <a:r>
              <a:rPr lang="en-GB" dirty="0"/>
              <a:t> impurity is </a:t>
            </a:r>
            <a:r>
              <a:rPr lang="en-GB" b="1" dirty="0"/>
              <a:t>faster to compute</a:t>
            </a:r>
          </a:p>
          <a:p>
            <a:pPr lvl="1"/>
            <a:r>
              <a:rPr lang="en-GB" dirty="0"/>
              <a:t>entropy tends to produce </a:t>
            </a:r>
            <a:r>
              <a:rPr lang="en-GB" b="1" dirty="0"/>
              <a:t>more balanced trees</a:t>
            </a:r>
          </a:p>
          <a:p>
            <a:pPr marL="120650" indent="0">
              <a:buNone/>
            </a:pPr>
            <a:endParaRPr lang="en-GB" dirty="0"/>
          </a:p>
        </p:txBody>
      </p:sp>
      <p:pic>
        <p:nvPicPr>
          <p:cNvPr id="3" name="Immagine 2">
            <a:extLst>
              <a:ext uri="{FF2B5EF4-FFF2-40B4-BE49-F238E27FC236}">
                <a16:creationId xmlns:a16="http://schemas.microsoft.com/office/drawing/2014/main" id="{A287716A-6B38-20E3-7C97-A637DF6232D9}"/>
              </a:ext>
            </a:extLst>
          </p:cNvPr>
          <p:cNvPicPr>
            <a:picLocks noChangeAspect="1"/>
          </p:cNvPicPr>
          <p:nvPr/>
        </p:nvPicPr>
        <p:blipFill>
          <a:blip r:embed="rId3"/>
          <a:stretch>
            <a:fillRect/>
          </a:stretch>
        </p:blipFill>
        <p:spPr>
          <a:xfrm>
            <a:off x="719110" y="1482863"/>
            <a:ext cx="1701800" cy="800100"/>
          </a:xfrm>
          <a:prstGeom prst="rect">
            <a:avLst/>
          </a:prstGeom>
        </p:spPr>
      </p:pic>
    </p:spTree>
    <p:extLst>
      <p:ext uri="{BB962C8B-B14F-4D97-AF65-F5344CB8AC3E}">
        <p14:creationId xmlns:p14="http://schemas.microsoft.com/office/powerpoint/2010/main" val="1910059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CART Algorithm (1)</a:t>
            </a:r>
            <a:endParaRPr sz="4000" dirty="0"/>
          </a:p>
        </p:txBody>
      </p:sp>
      <p:sp>
        <p:nvSpPr>
          <p:cNvPr id="84" name="Google Shape;84;p14"/>
          <p:cNvSpPr txBox="1">
            <a:spLocks noGrp="1"/>
          </p:cNvSpPr>
          <p:nvPr>
            <p:ph type="body" idx="1"/>
          </p:nvPr>
        </p:nvSpPr>
        <p:spPr>
          <a:xfrm>
            <a:off x="162750" y="1114564"/>
            <a:ext cx="8818500" cy="5509519"/>
          </a:xfrm>
          <a:prstGeom prst="rect">
            <a:avLst/>
          </a:prstGeom>
        </p:spPr>
        <p:txBody>
          <a:bodyPr spcFirstLastPara="1" wrap="square" lIns="91425" tIns="91425" rIns="91425" bIns="91425" anchor="t" anchorCtr="0">
            <a:noAutofit/>
          </a:bodyPr>
          <a:lstStyle/>
          <a:p>
            <a:r>
              <a:rPr lang="en-GB" dirty="0"/>
              <a:t>What if we have numeric features?</a:t>
            </a:r>
          </a:p>
          <a:p>
            <a:endParaRPr lang="en-GB" dirty="0"/>
          </a:p>
          <a:p>
            <a:r>
              <a:rPr lang="en-GB" dirty="0"/>
              <a:t>We can split a set into two subsets using an attribute k and a threshold </a:t>
            </a:r>
            <a:r>
              <a:rPr lang="en-GB" dirty="0" err="1"/>
              <a:t>t</a:t>
            </a:r>
            <a:r>
              <a:rPr lang="en-GB" baseline="-25000" dirty="0" err="1"/>
              <a:t>k</a:t>
            </a:r>
            <a:endParaRPr lang="en-GB" dirty="0"/>
          </a:p>
          <a:p>
            <a:endParaRPr lang="en-GB" dirty="0"/>
          </a:p>
          <a:p>
            <a:r>
              <a:rPr lang="en-GB" dirty="0"/>
              <a:t>Example: </a:t>
            </a:r>
          </a:p>
          <a:p>
            <a:pPr lvl="1"/>
            <a:r>
              <a:rPr lang="en-GB" dirty="0"/>
              <a:t>given a dataset with two inputs of height </a:t>
            </a:r>
            <a:br>
              <a:rPr lang="en-GB" dirty="0"/>
            </a:br>
            <a:r>
              <a:rPr lang="en-GB" dirty="0"/>
              <a:t>and weight</a:t>
            </a:r>
          </a:p>
          <a:p>
            <a:pPr lvl="1"/>
            <a:r>
              <a:rPr lang="en-GB" dirty="0"/>
              <a:t>the output of sex as male or female will be </a:t>
            </a:r>
            <a:br>
              <a:rPr lang="en-GB" dirty="0"/>
            </a:br>
            <a:r>
              <a:rPr lang="en-GB" dirty="0"/>
              <a:t>classified as in the figure</a:t>
            </a:r>
          </a:p>
          <a:p>
            <a:pPr marL="120650" indent="0">
              <a:buNone/>
            </a:pPr>
            <a:endParaRPr lang="en-GB" dirty="0"/>
          </a:p>
          <a:p>
            <a:pPr marL="120650" indent="0">
              <a:buNone/>
            </a:pPr>
            <a:endParaRPr lang="en-GB" dirty="0"/>
          </a:p>
          <a:p>
            <a:r>
              <a:rPr lang="en-GB" dirty="0"/>
              <a:t>We can search for the pair (k, </a:t>
            </a:r>
            <a:r>
              <a:rPr lang="en-GB" dirty="0" err="1"/>
              <a:t>t</a:t>
            </a:r>
            <a:r>
              <a:rPr lang="en-GB" baseline="-25000" dirty="0" err="1"/>
              <a:t>k</a:t>
            </a:r>
            <a:r>
              <a:rPr lang="en-GB" dirty="0"/>
              <a:t>) that produces the </a:t>
            </a:r>
            <a:r>
              <a:rPr lang="en-GB" b="1" dirty="0"/>
              <a:t>purest subsets </a:t>
            </a:r>
            <a:r>
              <a:rPr lang="en-GB" dirty="0"/>
              <a:t>(or with minimum entropy)</a:t>
            </a:r>
          </a:p>
          <a:p>
            <a:pPr lvl="1"/>
            <a:r>
              <a:rPr lang="en-GB" dirty="0"/>
              <a:t>weighted by their size</a:t>
            </a:r>
          </a:p>
          <a:p>
            <a:pPr lvl="1"/>
            <a:endParaRPr lang="en-GB" dirty="0"/>
          </a:p>
          <a:p>
            <a:r>
              <a:rPr lang="en-GB" dirty="0"/>
              <a:t>Classification and Regression Tree (CART) algorithm</a:t>
            </a:r>
          </a:p>
          <a:p>
            <a:pPr lvl="1"/>
            <a:endParaRPr lang="en-GB" dirty="0"/>
          </a:p>
          <a:p>
            <a:pPr lvl="1"/>
            <a:endParaRPr lang="en-GB" dirty="0"/>
          </a:p>
          <a:p>
            <a:pPr lvl="1"/>
            <a:endParaRPr lang="en-GB" dirty="0"/>
          </a:p>
          <a:p>
            <a:pPr lvl="1"/>
            <a:endParaRPr lang="en-GB" dirty="0"/>
          </a:p>
        </p:txBody>
      </p:sp>
      <p:pic>
        <p:nvPicPr>
          <p:cNvPr id="4" name="Immagine 3">
            <a:extLst>
              <a:ext uri="{FF2B5EF4-FFF2-40B4-BE49-F238E27FC236}">
                <a16:creationId xmlns:a16="http://schemas.microsoft.com/office/drawing/2014/main" id="{20B7A7CE-B3DF-FA89-9EAE-D6C173B39EF2}"/>
              </a:ext>
            </a:extLst>
          </p:cNvPr>
          <p:cNvPicPr>
            <a:picLocks noChangeAspect="1"/>
          </p:cNvPicPr>
          <p:nvPr/>
        </p:nvPicPr>
        <p:blipFill>
          <a:blip r:embed="rId3"/>
          <a:stretch>
            <a:fillRect/>
          </a:stretch>
        </p:blipFill>
        <p:spPr>
          <a:xfrm>
            <a:off x="5907254" y="2519822"/>
            <a:ext cx="1918154" cy="1932909"/>
          </a:xfrm>
          <a:prstGeom prst="rect">
            <a:avLst/>
          </a:prstGeom>
        </p:spPr>
      </p:pic>
    </p:spTree>
    <p:extLst>
      <p:ext uri="{BB962C8B-B14F-4D97-AF65-F5344CB8AC3E}">
        <p14:creationId xmlns:p14="http://schemas.microsoft.com/office/powerpoint/2010/main" val="785831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CART Algorithm (2)</a:t>
            </a:r>
            <a:endParaRPr sz="4000" dirty="0"/>
          </a:p>
        </p:txBody>
      </p:sp>
      <p:sp>
        <p:nvSpPr>
          <p:cNvPr id="84" name="Google Shape;84;p14"/>
          <p:cNvSpPr txBox="1">
            <a:spLocks noGrp="1"/>
          </p:cNvSpPr>
          <p:nvPr>
            <p:ph type="body" idx="1"/>
          </p:nvPr>
        </p:nvSpPr>
        <p:spPr>
          <a:xfrm>
            <a:off x="162750" y="1170002"/>
            <a:ext cx="8818500" cy="5107274"/>
          </a:xfrm>
          <a:prstGeom prst="rect">
            <a:avLst/>
          </a:prstGeom>
        </p:spPr>
        <p:txBody>
          <a:bodyPr spcFirstLastPara="1" wrap="square" lIns="91425" tIns="91425" rIns="91425" bIns="91425" anchor="t" anchorCtr="0">
            <a:noAutofit/>
          </a:bodyPr>
          <a:lstStyle/>
          <a:p>
            <a:pPr lvl="0"/>
            <a:r>
              <a:rPr lang="en-GB" dirty="0"/>
              <a:t>The cost function it tries to minimize is:</a:t>
            </a:r>
          </a:p>
          <a:p>
            <a:pPr lvl="0"/>
            <a:endParaRPr lang="en-GB" dirty="0"/>
          </a:p>
          <a:p>
            <a:pPr lvl="0"/>
            <a:endParaRPr lang="en-GB" dirty="0"/>
          </a:p>
          <a:p>
            <a:pPr marL="120650" lvl="0" indent="0">
              <a:buNone/>
            </a:pPr>
            <a:endParaRPr lang="en-GB" dirty="0"/>
          </a:p>
          <a:p>
            <a:pPr lvl="1"/>
            <a:r>
              <a:rPr lang="en-GB" dirty="0" err="1"/>
              <a:t>G</a:t>
            </a:r>
            <a:r>
              <a:rPr lang="en-GB" baseline="-25000" dirty="0" err="1"/>
              <a:t>left</a:t>
            </a:r>
            <a:r>
              <a:rPr lang="en-GB" baseline="-25000" dirty="0"/>
              <a:t>/right</a:t>
            </a:r>
            <a:r>
              <a:rPr lang="en-GB" dirty="0"/>
              <a:t> is the impurity of the left/right subset</a:t>
            </a:r>
          </a:p>
          <a:p>
            <a:pPr lvl="1"/>
            <a:r>
              <a:rPr lang="en-GB" dirty="0" err="1"/>
              <a:t>m</a:t>
            </a:r>
            <a:r>
              <a:rPr lang="en-GB" baseline="-25000" dirty="0" err="1"/>
              <a:t>left</a:t>
            </a:r>
            <a:r>
              <a:rPr lang="en-GB" baseline="-25000" dirty="0"/>
              <a:t>/right</a:t>
            </a:r>
            <a:r>
              <a:rPr lang="en-GB" dirty="0"/>
              <a:t> is the number of instances in the left/right subset</a:t>
            </a:r>
          </a:p>
          <a:p>
            <a:pPr lvl="1"/>
            <a:endParaRPr lang="en-GB" dirty="0"/>
          </a:p>
          <a:p>
            <a:r>
              <a:rPr lang="en-GB" dirty="0"/>
              <a:t>Algorithm:</a:t>
            </a:r>
          </a:p>
          <a:p>
            <a:pPr lvl="1"/>
            <a:r>
              <a:rPr lang="en-GB" dirty="0"/>
              <a:t>split the training set in two</a:t>
            </a:r>
          </a:p>
          <a:p>
            <a:pPr lvl="1"/>
            <a:r>
              <a:rPr lang="en-GB" dirty="0"/>
              <a:t>then splits the subsets using the same logic</a:t>
            </a:r>
          </a:p>
          <a:p>
            <a:pPr lvl="1"/>
            <a:r>
              <a:rPr lang="en-GB" dirty="0"/>
              <a:t>then the sub-subsets, and so on, recursively</a:t>
            </a:r>
          </a:p>
          <a:p>
            <a:pPr lvl="1"/>
            <a:r>
              <a:rPr lang="en-GB" dirty="0"/>
              <a:t>stops recursing once it reaches a </a:t>
            </a:r>
            <a:r>
              <a:rPr lang="en-GB" b="1" dirty="0"/>
              <a:t>maximum depth</a:t>
            </a:r>
            <a:r>
              <a:rPr lang="en-GB" dirty="0"/>
              <a:t> </a:t>
            </a:r>
          </a:p>
          <a:p>
            <a:pPr lvl="1"/>
            <a:r>
              <a:rPr lang="en-GB" dirty="0"/>
              <a:t>or if it cannot find a split that will reduce impurity</a:t>
            </a:r>
          </a:p>
          <a:p>
            <a:endParaRPr lang="en-GB" dirty="0"/>
          </a:p>
          <a:p>
            <a:pPr marL="120650" indent="0">
              <a:buNone/>
            </a:pPr>
            <a:endParaRPr lang="en-GB" dirty="0"/>
          </a:p>
          <a:p>
            <a:pPr lvl="0"/>
            <a:endParaRPr lang="en-GB" b="1" dirty="0"/>
          </a:p>
          <a:p>
            <a:pPr lvl="0"/>
            <a:endParaRPr lang="en-GB" b="1" dirty="0"/>
          </a:p>
          <a:p>
            <a:pPr marL="590550" lvl="1" indent="0">
              <a:buNone/>
            </a:pPr>
            <a:endParaRPr lang="en-GB" dirty="0"/>
          </a:p>
          <a:p>
            <a:pPr lvl="1"/>
            <a:endParaRPr lang="en-GB" dirty="0"/>
          </a:p>
        </p:txBody>
      </p:sp>
      <p:pic>
        <p:nvPicPr>
          <p:cNvPr id="3" name="Immagine 2" descr="Immagine che contiene testo&#10;&#10;Descrizione generata automaticamente">
            <a:extLst>
              <a:ext uri="{FF2B5EF4-FFF2-40B4-BE49-F238E27FC236}">
                <a16:creationId xmlns:a16="http://schemas.microsoft.com/office/drawing/2014/main" id="{B414B256-8E32-B91D-FEAC-1C09807AEDE6}"/>
              </a:ext>
            </a:extLst>
          </p:cNvPr>
          <p:cNvPicPr>
            <a:picLocks noChangeAspect="1"/>
          </p:cNvPicPr>
          <p:nvPr/>
        </p:nvPicPr>
        <p:blipFill>
          <a:blip r:embed="rId3"/>
          <a:stretch>
            <a:fillRect/>
          </a:stretch>
        </p:blipFill>
        <p:spPr>
          <a:xfrm>
            <a:off x="830264" y="1666410"/>
            <a:ext cx="3175000" cy="711200"/>
          </a:xfrm>
          <a:prstGeom prst="rect">
            <a:avLst/>
          </a:prstGeom>
        </p:spPr>
      </p:pic>
    </p:spTree>
    <p:extLst>
      <p:ext uri="{BB962C8B-B14F-4D97-AF65-F5344CB8AC3E}">
        <p14:creationId xmlns:p14="http://schemas.microsoft.com/office/powerpoint/2010/main" val="105075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CART Algorithm (3)</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We can make an example: </a:t>
            </a:r>
          </a:p>
          <a:p>
            <a:pPr lvl="1"/>
            <a:r>
              <a:rPr lang="en-GB" dirty="0"/>
              <a:t>training a classifier  for the Iris dataset</a:t>
            </a:r>
          </a:p>
          <a:p>
            <a:pPr lvl="1"/>
            <a:r>
              <a:rPr lang="en-GB" dirty="0"/>
              <a:t>max depth = 2</a:t>
            </a:r>
          </a:p>
          <a:p>
            <a:pPr lvl="0"/>
            <a:r>
              <a:rPr lang="en-GB" dirty="0"/>
              <a:t>Notice that the information of each </a:t>
            </a:r>
            <a:br>
              <a:rPr lang="en-GB" dirty="0"/>
            </a:br>
            <a:r>
              <a:rPr lang="en-GB" dirty="0"/>
              <a:t>nodes are: </a:t>
            </a:r>
          </a:p>
          <a:p>
            <a:pPr lvl="1"/>
            <a:r>
              <a:rPr lang="en-GB" dirty="0"/>
              <a:t>parameter and the threshold </a:t>
            </a:r>
            <a:br>
              <a:rPr lang="en-GB" dirty="0"/>
            </a:br>
            <a:r>
              <a:rPr lang="en-GB" dirty="0"/>
              <a:t>considered</a:t>
            </a:r>
          </a:p>
          <a:p>
            <a:pPr lvl="1"/>
            <a:r>
              <a:rPr lang="en-GB" dirty="0"/>
              <a:t>number of training instances of the </a:t>
            </a:r>
            <a:br>
              <a:rPr lang="en-GB" dirty="0"/>
            </a:br>
            <a:r>
              <a:rPr lang="en-GB" dirty="0"/>
              <a:t>node (samples)</a:t>
            </a:r>
          </a:p>
          <a:p>
            <a:pPr lvl="1"/>
            <a:r>
              <a:rPr lang="en-GB" dirty="0"/>
              <a:t>number of training instances of each </a:t>
            </a:r>
            <a:br>
              <a:rPr lang="en-GB" dirty="0"/>
            </a:br>
            <a:r>
              <a:rPr lang="en-GB" dirty="0"/>
              <a:t>class (value)</a:t>
            </a:r>
          </a:p>
          <a:p>
            <a:pPr lvl="1"/>
            <a:r>
              <a:rPr lang="en-GB" dirty="0"/>
              <a:t>measure of impurity (</a:t>
            </a:r>
            <a:r>
              <a:rPr lang="en-GB" dirty="0" err="1"/>
              <a:t>gini</a:t>
            </a:r>
            <a:r>
              <a:rPr lang="en-GB" dirty="0"/>
              <a:t>)</a:t>
            </a:r>
          </a:p>
          <a:p>
            <a:pPr lvl="1"/>
            <a:r>
              <a:rPr lang="en-GB" dirty="0"/>
              <a:t>the class predicted (class)</a:t>
            </a:r>
          </a:p>
          <a:p>
            <a:pPr lvl="1"/>
            <a:endParaRPr lang="en-GB" dirty="0"/>
          </a:p>
          <a:p>
            <a:r>
              <a:rPr lang="en-GB" dirty="0"/>
              <a:t>We can draw the decision boundaries</a:t>
            </a:r>
          </a:p>
          <a:p>
            <a:pPr lvl="0"/>
            <a:endParaRPr lang="en-GB" dirty="0"/>
          </a:p>
          <a:p>
            <a:pPr lvl="0"/>
            <a:endParaRPr lang="en-GB" dirty="0"/>
          </a:p>
          <a:p>
            <a:pPr lvl="0"/>
            <a:endParaRPr lang="en-GB" b="1" dirty="0"/>
          </a:p>
          <a:p>
            <a:pPr marL="590550" lvl="1" indent="0">
              <a:buNone/>
            </a:pPr>
            <a:endParaRPr lang="en-GB" dirty="0"/>
          </a:p>
          <a:p>
            <a:pPr lvl="1"/>
            <a:endParaRPr lang="en-GB" dirty="0"/>
          </a:p>
        </p:txBody>
      </p:sp>
      <p:pic>
        <p:nvPicPr>
          <p:cNvPr id="2" name="Immagine 1">
            <a:extLst>
              <a:ext uri="{FF2B5EF4-FFF2-40B4-BE49-F238E27FC236}">
                <a16:creationId xmlns:a16="http://schemas.microsoft.com/office/drawing/2014/main" id="{0293EADC-1F83-A4C0-4251-C6595AA0E2E9}"/>
              </a:ext>
            </a:extLst>
          </p:cNvPr>
          <p:cNvPicPr>
            <a:picLocks noChangeAspect="1"/>
          </p:cNvPicPr>
          <p:nvPr/>
        </p:nvPicPr>
        <p:blipFill>
          <a:blip r:embed="rId3"/>
          <a:stretch>
            <a:fillRect/>
          </a:stretch>
        </p:blipFill>
        <p:spPr>
          <a:xfrm>
            <a:off x="4619419" y="421233"/>
            <a:ext cx="4332801" cy="3883720"/>
          </a:xfrm>
          <a:prstGeom prst="rect">
            <a:avLst/>
          </a:prstGeom>
        </p:spPr>
      </p:pic>
      <p:pic>
        <p:nvPicPr>
          <p:cNvPr id="4" name="Immagine 3">
            <a:extLst>
              <a:ext uri="{FF2B5EF4-FFF2-40B4-BE49-F238E27FC236}">
                <a16:creationId xmlns:a16="http://schemas.microsoft.com/office/drawing/2014/main" id="{34357AA2-AFB0-BD2D-7659-DCE9DAE3A859}"/>
              </a:ext>
            </a:extLst>
          </p:cNvPr>
          <p:cNvPicPr>
            <a:picLocks noChangeAspect="1"/>
          </p:cNvPicPr>
          <p:nvPr/>
        </p:nvPicPr>
        <p:blipFill>
          <a:blip r:embed="rId4"/>
          <a:stretch>
            <a:fillRect/>
          </a:stretch>
        </p:blipFill>
        <p:spPr>
          <a:xfrm>
            <a:off x="5138832" y="4347485"/>
            <a:ext cx="3334389" cy="2248774"/>
          </a:xfrm>
          <a:prstGeom prst="rect">
            <a:avLst/>
          </a:prstGeom>
        </p:spPr>
      </p:pic>
      <p:pic>
        <p:nvPicPr>
          <p:cNvPr id="3" name="Immagine 2" descr="Immagine che contiene Carattere, Elementi grafici, logo, cerchio&#10;&#10;Descrizione generata automaticamente">
            <a:extLst>
              <a:ext uri="{FF2B5EF4-FFF2-40B4-BE49-F238E27FC236}">
                <a16:creationId xmlns:a16="http://schemas.microsoft.com/office/drawing/2014/main" id="{63BD811F-4B6E-C7A5-A3DD-59D54BC0A875}"/>
              </a:ext>
            </a:extLst>
          </p:cNvPr>
          <p:cNvPicPr>
            <a:picLocks noChangeAspect="1"/>
          </p:cNvPicPr>
          <p:nvPr/>
        </p:nvPicPr>
        <p:blipFill>
          <a:blip r:embed="rId5"/>
          <a:stretch>
            <a:fillRect/>
          </a:stretch>
        </p:blipFill>
        <p:spPr>
          <a:xfrm>
            <a:off x="8657668" y="99752"/>
            <a:ext cx="407258" cy="495579"/>
          </a:xfrm>
          <a:prstGeom prst="rect">
            <a:avLst/>
          </a:prstGeom>
        </p:spPr>
      </p:pic>
    </p:spTree>
    <p:extLst>
      <p:ext uri="{BB962C8B-B14F-4D97-AF65-F5344CB8AC3E}">
        <p14:creationId xmlns:p14="http://schemas.microsoft.com/office/powerpoint/2010/main" val="1725465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CART Algorithm (4)</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A Decision Tree can also </a:t>
            </a:r>
            <a:r>
              <a:rPr lang="en-GB" b="1" dirty="0"/>
              <a:t>estimate the probability </a:t>
            </a:r>
            <a:r>
              <a:rPr lang="en-GB" dirty="0"/>
              <a:t>that an instance  x belongs to a particular class k</a:t>
            </a:r>
          </a:p>
          <a:p>
            <a:pPr lvl="1"/>
            <a:r>
              <a:rPr lang="en-GB" dirty="0"/>
              <a:t>traverse the tree to find the leaf node for the instance x </a:t>
            </a:r>
          </a:p>
          <a:p>
            <a:pPr lvl="1"/>
            <a:r>
              <a:rPr lang="en-GB" dirty="0"/>
              <a:t>returns the ratio of training instances of class k in this node</a:t>
            </a:r>
          </a:p>
          <a:p>
            <a:pPr lvl="1"/>
            <a:endParaRPr lang="en-GB" dirty="0"/>
          </a:p>
          <a:p>
            <a:r>
              <a:rPr lang="en-GB" dirty="0"/>
              <a:t>For example, check a flower whose petals are 5 cm long and 1.5 cm wide:</a:t>
            </a:r>
          </a:p>
          <a:p>
            <a:endParaRPr lang="en-GB" b="1" dirty="0"/>
          </a:p>
          <a:p>
            <a:endParaRPr lang="en-GB" b="1" dirty="0"/>
          </a:p>
          <a:p>
            <a:pPr marL="590550" lvl="1" indent="0">
              <a:buNone/>
            </a:pPr>
            <a:endParaRPr lang="en-GB" dirty="0"/>
          </a:p>
          <a:p>
            <a:pPr lvl="1"/>
            <a:endParaRPr lang="en-GB" dirty="0"/>
          </a:p>
        </p:txBody>
      </p:sp>
      <p:pic>
        <p:nvPicPr>
          <p:cNvPr id="3" name="Immagine 2">
            <a:extLst>
              <a:ext uri="{FF2B5EF4-FFF2-40B4-BE49-F238E27FC236}">
                <a16:creationId xmlns:a16="http://schemas.microsoft.com/office/drawing/2014/main" id="{9EF4DF52-E39F-1E96-C4E8-C09DCEB33A58}"/>
              </a:ext>
            </a:extLst>
          </p:cNvPr>
          <p:cNvPicPr>
            <a:picLocks noChangeAspect="1"/>
          </p:cNvPicPr>
          <p:nvPr/>
        </p:nvPicPr>
        <p:blipFill>
          <a:blip r:embed="rId3"/>
          <a:stretch>
            <a:fillRect/>
          </a:stretch>
        </p:blipFill>
        <p:spPr>
          <a:xfrm>
            <a:off x="684618" y="3408052"/>
            <a:ext cx="3606800" cy="266700"/>
          </a:xfrm>
          <a:prstGeom prst="rect">
            <a:avLst/>
          </a:prstGeom>
        </p:spPr>
      </p:pic>
    </p:spTree>
    <p:extLst>
      <p:ext uri="{BB962C8B-B14F-4D97-AF65-F5344CB8AC3E}">
        <p14:creationId xmlns:p14="http://schemas.microsoft.com/office/powerpoint/2010/main" val="1608420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Non-parametric models</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Decision Trees make </a:t>
            </a:r>
            <a:r>
              <a:rPr lang="en-GB" b="1" dirty="0"/>
              <a:t>very few assumptions </a:t>
            </a:r>
            <a:r>
              <a:rPr lang="en-GB" dirty="0"/>
              <a:t>about the training data</a:t>
            </a:r>
          </a:p>
          <a:p>
            <a:pPr lvl="1"/>
            <a:r>
              <a:rPr lang="en-GB" dirty="0"/>
              <a:t>as opposed to linear models (which assume that the data is linear) </a:t>
            </a:r>
          </a:p>
          <a:p>
            <a:pPr lvl="1"/>
            <a:endParaRPr lang="en-GB" dirty="0"/>
          </a:p>
          <a:p>
            <a:r>
              <a:rPr lang="en-GB" dirty="0"/>
              <a:t>Such a model is often called a </a:t>
            </a:r>
            <a:r>
              <a:rPr lang="en-GB" b="1" dirty="0"/>
              <a:t>non-parametric model</a:t>
            </a:r>
          </a:p>
          <a:p>
            <a:pPr lvl="1"/>
            <a:r>
              <a:rPr lang="en-GB" dirty="0"/>
              <a:t>not because it does not have any parameters (it often has a lot) </a:t>
            </a:r>
          </a:p>
          <a:p>
            <a:pPr lvl="1"/>
            <a:r>
              <a:rPr lang="en-GB" dirty="0"/>
              <a:t>but because the number of parameters is </a:t>
            </a:r>
            <a:r>
              <a:rPr lang="en-GB" b="1" dirty="0"/>
              <a:t>not determined prior to training</a:t>
            </a:r>
            <a:endParaRPr lang="en-GB" dirty="0"/>
          </a:p>
          <a:p>
            <a:pPr lvl="1"/>
            <a:r>
              <a:rPr lang="en-GB" dirty="0"/>
              <a:t>the model structure is free to stick closely to the data</a:t>
            </a:r>
          </a:p>
          <a:p>
            <a:pPr lvl="1"/>
            <a:r>
              <a:rPr lang="en-GB" dirty="0"/>
              <a:t>with high risk of overfitting</a:t>
            </a:r>
          </a:p>
          <a:p>
            <a:pPr lvl="1"/>
            <a:endParaRPr lang="en-GB" dirty="0"/>
          </a:p>
          <a:p>
            <a:r>
              <a:rPr lang="en-GB" dirty="0"/>
              <a:t>In contrast, a </a:t>
            </a:r>
            <a:r>
              <a:rPr lang="en-GB" b="1" dirty="0"/>
              <a:t>parametric model</a:t>
            </a:r>
            <a:r>
              <a:rPr lang="en-GB" dirty="0"/>
              <a:t>, such as a linear model, has a predetermined number of parameters</a:t>
            </a:r>
          </a:p>
          <a:p>
            <a:pPr lvl="1"/>
            <a:r>
              <a:rPr lang="en-GB" dirty="0"/>
              <a:t>the degree of freedom is limited</a:t>
            </a:r>
          </a:p>
          <a:p>
            <a:pPr lvl="1"/>
            <a:r>
              <a:rPr lang="en-GB" dirty="0"/>
              <a:t>reducing the risk of overfitting </a:t>
            </a:r>
          </a:p>
          <a:p>
            <a:pPr lvl="1"/>
            <a:r>
              <a:rPr lang="en-GB" dirty="0"/>
              <a:t>but increasing the risk of underfitting</a:t>
            </a:r>
          </a:p>
          <a:p>
            <a:pPr lvl="0"/>
            <a:endParaRPr lang="en-GB" b="1" dirty="0"/>
          </a:p>
          <a:p>
            <a:pPr marL="590550" lvl="1" indent="0">
              <a:buNone/>
            </a:pPr>
            <a:endParaRPr lang="en-GB" dirty="0"/>
          </a:p>
          <a:p>
            <a:pPr lvl="1"/>
            <a:endParaRPr lang="en-GB" dirty="0"/>
          </a:p>
        </p:txBody>
      </p:sp>
    </p:spTree>
    <p:extLst>
      <p:ext uri="{BB962C8B-B14F-4D97-AF65-F5344CB8AC3E}">
        <p14:creationId xmlns:p14="http://schemas.microsoft.com/office/powerpoint/2010/main" val="239535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Topics</a:t>
            </a:r>
            <a:endParaRPr dirty="0"/>
          </a:p>
        </p:txBody>
      </p:sp>
      <p:sp>
        <p:nvSpPr>
          <p:cNvPr id="84" name="Google Shape;84;p14"/>
          <p:cNvSpPr txBox="1">
            <a:spLocks noGrp="1"/>
          </p:cNvSpPr>
          <p:nvPr>
            <p:ph type="body" idx="1"/>
          </p:nvPr>
        </p:nvSpPr>
        <p:spPr>
          <a:xfrm>
            <a:off x="311700" y="1234697"/>
            <a:ext cx="8520600" cy="5202070"/>
          </a:xfrm>
          <a:prstGeom prst="rect">
            <a:avLst/>
          </a:prstGeom>
        </p:spPr>
        <p:txBody>
          <a:bodyPr spcFirstLastPara="1" wrap="square" lIns="91425" tIns="91425" rIns="91425" bIns="91425" anchor="t" anchorCtr="0">
            <a:noAutofit/>
          </a:bodyPr>
          <a:lstStyle/>
          <a:p>
            <a:pPr lvl="0"/>
            <a:r>
              <a:rPr lang="en-GB" sz="1800" dirty="0"/>
              <a:t>White vs Black box models</a:t>
            </a:r>
          </a:p>
          <a:p>
            <a:pPr lvl="0"/>
            <a:r>
              <a:rPr lang="en-GB" sz="1800" dirty="0"/>
              <a:t>Encoding Expert Knowledge</a:t>
            </a:r>
          </a:p>
          <a:p>
            <a:pPr lvl="0"/>
            <a:r>
              <a:rPr lang="en-GB" sz="1800" dirty="0"/>
              <a:t>Knowledge acquisition problem</a:t>
            </a:r>
          </a:p>
          <a:p>
            <a:pPr lvl="0"/>
            <a:r>
              <a:rPr lang="en-GB" sz="1800" dirty="0"/>
              <a:t>Attribute importance</a:t>
            </a:r>
          </a:p>
          <a:p>
            <a:pPr lvl="0"/>
            <a:r>
              <a:rPr lang="en-GB" sz="1800" dirty="0"/>
              <a:t>Entropy</a:t>
            </a:r>
          </a:p>
          <a:p>
            <a:pPr lvl="0"/>
            <a:r>
              <a:rPr lang="en-GB" sz="1800" dirty="0"/>
              <a:t>ID3 Algorithm</a:t>
            </a:r>
          </a:p>
          <a:p>
            <a:pPr lvl="0"/>
            <a:r>
              <a:rPr lang="en-GB" sz="1800" dirty="0"/>
              <a:t>Gini</a:t>
            </a:r>
          </a:p>
          <a:p>
            <a:pPr lvl="0"/>
            <a:r>
              <a:rPr lang="en-GB" sz="1800" dirty="0"/>
              <a:t>CART Algorithm</a:t>
            </a:r>
          </a:p>
          <a:p>
            <a:pPr lvl="0"/>
            <a:r>
              <a:rPr lang="en-GB" sz="1800" dirty="0"/>
              <a:t>Non-parametric models</a:t>
            </a:r>
          </a:p>
          <a:p>
            <a:pPr lvl="0"/>
            <a:r>
              <a:rPr lang="en-GB" sz="1800" dirty="0"/>
              <a:t>Regularization</a:t>
            </a:r>
          </a:p>
          <a:p>
            <a:pPr lvl="0"/>
            <a:r>
              <a:rPr lang="en-GB" sz="1800" dirty="0"/>
              <a:t>Regression</a:t>
            </a:r>
          </a:p>
          <a:p>
            <a:pPr lvl="0"/>
            <a:r>
              <a:rPr lang="en-GB" sz="1800" dirty="0"/>
              <a:t>Instability</a:t>
            </a:r>
          </a:p>
          <a:p>
            <a:pPr lvl="0"/>
            <a:endParaRPr lang="en-GB" sz="1800" dirty="0"/>
          </a:p>
          <a:p>
            <a:pPr lvl="0"/>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Regularization (1)</a:t>
            </a:r>
            <a:endParaRPr sz="4000" dirty="0"/>
          </a:p>
        </p:txBody>
      </p:sp>
      <p:sp>
        <p:nvSpPr>
          <p:cNvPr id="84" name="Google Shape;84;p14"/>
          <p:cNvSpPr txBox="1">
            <a:spLocks noGrp="1"/>
          </p:cNvSpPr>
          <p:nvPr>
            <p:ph type="body" idx="1"/>
          </p:nvPr>
        </p:nvSpPr>
        <p:spPr>
          <a:xfrm>
            <a:off x="162750" y="1176631"/>
            <a:ext cx="8818500" cy="5224230"/>
          </a:xfrm>
          <a:prstGeom prst="rect">
            <a:avLst/>
          </a:prstGeom>
        </p:spPr>
        <p:txBody>
          <a:bodyPr spcFirstLastPara="1" wrap="square" lIns="91425" tIns="91425" rIns="91425" bIns="91425" anchor="t" anchorCtr="0">
            <a:noAutofit/>
          </a:bodyPr>
          <a:lstStyle/>
          <a:p>
            <a:r>
              <a:rPr lang="en-GB" dirty="0"/>
              <a:t>If left </a:t>
            </a:r>
            <a:r>
              <a:rPr lang="en-GB" b="1" dirty="0"/>
              <a:t>unconstrained</a:t>
            </a:r>
            <a:r>
              <a:rPr lang="en-GB" dirty="0"/>
              <a:t>, the tree structure will adapt itself to the training data, fitting it very closely, most likely </a:t>
            </a:r>
            <a:r>
              <a:rPr lang="en-GB" b="1" dirty="0"/>
              <a:t>overfitting it</a:t>
            </a:r>
            <a:endParaRPr lang="en-GB" dirty="0"/>
          </a:p>
          <a:p>
            <a:pPr lvl="1"/>
            <a:r>
              <a:rPr lang="en-GB" dirty="0"/>
              <a:t>suppose we try to predict when a roll of a dice will come up as 6 or not</a:t>
            </a:r>
          </a:p>
          <a:p>
            <a:pPr lvl="1"/>
            <a:r>
              <a:rPr lang="en-GB" dirty="0"/>
              <a:t>of course, the correct tree should be a single node that says ”?”</a:t>
            </a:r>
          </a:p>
          <a:p>
            <a:pPr lvl="1"/>
            <a:r>
              <a:rPr lang="en-GB" dirty="0"/>
              <a:t>however, we can run several experiments with several dice attributes (</a:t>
            </a:r>
            <a:r>
              <a:rPr lang="en-GB" dirty="0" err="1"/>
              <a:t>color</a:t>
            </a:r>
            <a:r>
              <a:rPr lang="en-GB" dirty="0"/>
              <a:t>, weight of the dice, time of the roll, and whether the experimenters had their fingers crossed)</a:t>
            </a:r>
          </a:p>
          <a:p>
            <a:pPr lvl="1"/>
            <a:r>
              <a:rPr lang="en-GB" dirty="0"/>
              <a:t>the algorithm will</a:t>
            </a:r>
            <a:r>
              <a:rPr lang="en-GB" b="1" dirty="0"/>
              <a:t> learn any pattern it can find </a:t>
            </a:r>
            <a:r>
              <a:rPr lang="en-GB" dirty="0"/>
              <a:t>in the input</a:t>
            </a:r>
          </a:p>
          <a:p>
            <a:pPr lvl="1"/>
            <a:r>
              <a:rPr lang="en-GB" dirty="0"/>
              <a:t>if there are 2 rolls of a 7gr blue dice with fingers crossed both with 6, then it may construct a tree that predicts 6 in that case!</a:t>
            </a:r>
          </a:p>
          <a:p>
            <a:pPr lvl="1"/>
            <a:endParaRPr lang="en-GB" dirty="0"/>
          </a:p>
          <a:p>
            <a:pPr lvl="0"/>
            <a:r>
              <a:rPr lang="en-GB" dirty="0"/>
              <a:t>A Decision Tree class has few parameters that restrict the shape of the tree:</a:t>
            </a:r>
          </a:p>
          <a:p>
            <a:pPr lvl="1"/>
            <a:r>
              <a:rPr lang="en-GB" b="1" dirty="0"/>
              <a:t>the maximum depth of the tree</a:t>
            </a:r>
          </a:p>
          <a:p>
            <a:pPr lvl="1"/>
            <a:r>
              <a:rPr lang="en-GB" b="1" dirty="0"/>
              <a:t>maximum number of leaf nodes</a:t>
            </a:r>
          </a:p>
          <a:p>
            <a:pPr lvl="1"/>
            <a:r>
              <a:rPr lang="en-GB" b="1" dirty="0"/>
              <a:t>maximum number of features that are evaluated for splitting at each node</a:t>
            </a:r>
          </a:p>
          <a:p>
            <a:pPr marL="590550" lvl="1" indent="0">
              <a:buNone/>
            </a:pPr>
            <a:endParaRPr lang="en-GB" dirty="0"/>
          </a:p>
          <a:p>
            <a:pPr lvl="1"/>
            <a:endParaRPr lang="en-GB" dirty="0"/>
          </a:p>
        </p:txBody>
      </p:sp>
    </p:spTree>
    <p:extLst>
      <p:ext uri="{BB962C8B-B14F-4D97-AF65-F5344CB8AC3E}">
        <p14:creationId xmlns:p14="http://schemas.microsoft.com/office/powerpoint/2010/main" val="2096316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Regularization (2)</a:t>
            </a:r>
            <a:endParaRPr sz="4000" dirty="0"/>
          </a:p>
        </p:txBody>
      </p:sp>
      <p:sp>
        <p:nvSpPr>
          <p:cNvPr id="84" name="Google Shape;84;p14"/>
          <p:cNvSpPr txBox="1">
            <a:spLocks noGrp="1"/>
          </p:cNvSpPr>
          <p:nvPr>
            <p:ph type="body" idx="1"/>
          </p:nvPr>
        </p:nvSpPr>
        <p:spPr>
          <a:xfrm>
            <a:off x="162750" y="1043733"/>
            <a:ext cx="8818500" cy="5224230"/>
          </a:xfrm>
          <a:prstGeom prst="rect">
            <a:avLst/>
          </a:prstGeom>
        </p:spPr>
        <p:txBody>
          <a:bodyPr spcFirstLastPara="1" wrap="square" lIns="91425" tIns="91425" rIns="91425" bIns="91425" anchor="t" anchorCtr="0">
            <a:noAutofit/>
          </a:bodyPr>
          <a:lstStyle/>
          <a:p>
            <a:r>
              <a:rPr lang="en-GB" b="1" dirty="0"/>
              <a:t>Moon dataset</a:t>
            </a:r>
            <a:r>
              <a:rPr lang="en-GB" dirty="0"/>
              <a:t>: a toy dataset for binary classification in which the data points are shaped as two interleaving half circles</a:t>
            </a:r>
          </a:p>
          <a:p>
            <a:endParaRPr lang="en-GB" dirty="0">
              <a:highlight>
                <a:srgbClr val="FFFF00"/>
              </a:highlight>
            </a:endParaRPr>
          </a:p>
          <a:p>
            <a:pPr marL="120650" lvl="0" indent="0">
              <a:buNone/>
            </a:pPr>
            <a:endParaRPr lang="en-GB" dirty="0"/>
          </a:p>
          <a:p>
            <a:pPr lvl="0"/>
            <a:r>
              <a:rPr lang="en-GB" dirty="0"/>
              <a:t>We can train two trees </a:t>
            </a:r>
          </a:p>
          <a:p>
            <a:pPr lvl="1"/>
            <a:r>
              <a:rPr lang="en-GB" dirty="0"/>
              <a:t>one with the default hyperparameters </a:t>
            </a:r>
          </a:p>
          <a:p>
            <a:pPr lvl="1"/>
            <a:r>
              <a:rPr lang="en-GB" dirty="0"/>
              <a:t>one with max depth = 2</a:t>
            </a:r>
          </a:p>
          <a:p>
            <a:endParaRPr lang="en-GB" dirty="0"/>
          </a:p>
          <a:p>
            <a:endParaRPr lang="en-GB" dirty="0"/>
          </a:p>
          <a:p>
            <a:endParaRPr lang="en-GB" dirty="0"/>
          </a:p>
          <a:p>
            <a:r>
              <a:rPr lang="en-GB" dirty="0"/>
              <a:t>The model with default </a:t>
            </a:r>
            <a:br>
              <a:rPr lang="en-GB" dirty="0"/>
            </a:br>
            <a:r>
              <a:rPr lang="en-GB" dirty="0"/>
              <a:t>parameters is overfitting</a:t>
            </a:r>
          </a:p>
          <a:p>
            <a:endParaRPr lang="en-GB" dirty="0"/>
          </a:p>
          <a:p>
            <a:r>
              <a:rPr lang="en-GB" dirty="0"/>
              <a:t>The regularized model </a:t>
            </a:r>
            <a:br>
              <a:rPr lang="en-GB" dirty="0"/>
            </a:br>
            <a:r>
              <a:rPr lang="en-GB" dirty="0"/>
              <a:t>will probably generalize </a:t>
            </a:r>
            <a:br>
              <a:rPr lang="en-GB" dirty="0"/>
            </a:br>
            <a:r>
              <a:rPr lang="en-GB" dirty="0"/>
              <a:t>better</a:t>
            </a:r>
          </a:p>
        </p:txBody>
      </p:sp>
      <p:pic>
        <p:nvPicPr>
          <p:cNvPr id="3" name="Immagine 2">
            <a:extLst>
              <a:ext uri="{FF2B5EF4-FFF2-40B4-BE49-F238E27FC236}">
                <a16:creationId xmlns:a16="http://schemas.microsoft.com/office/drawing/2014/main" id="{C900D031-5764-C828-7D38-D8DB4835DCA2}"/>
              </a:ext>
            </a:extLst>
          </p:cNvPr>
          <p:cNvPicPr>
            <a:picLocks noChangeAspect="1"/>
          </p:cNvPicPr>
          <p:nvPr/>
        </p:nvPicPr>
        <p:blipFill>
          <a:blip r:embed="rId3"/>
          <a:stretch>
            <a:fillRect/>
          </a:stretch>
        </p:blipFill>
        <p:spPr>
          <a:xfrm>
            <a:off x="4713110" y="1634914"/>
            <a:ext cx="3175094" cy="2122213"/>
          </a:xfrm>
          <a:prstGeom prst="rect">
            <a:avLst/>
          </a:prstGeom>
        </p:spPr>
      </p:pic>
      <p:pic>
        <p:nvPicPr>
          <p:cNvPr id="7" name="Immagine 6">
            <a:extLst>
              <a:ext uri="{FF2B5EF4-FFF2-40B4-BE49-F238E27FC236}">
                <a16:creationId xmlns:a16="http://schemas.microsoft.com/office/drawing/2014/main" id="{91249C4C-B691-013E-D071-A39FE622F42C}"/>
              </a:ext>
            </a:extLst>
          </p:cNvPr>
          <p:cNvPicPr>
            <a:picLocks noChangeAspect="1"/>
          </p:cNvPicPr>
          <p:nvPr/>
        </p:nvPicPr>
        <p:blipFill>
          <a:blip r:embed="rId4"/>
          <a:stretch>
            <a:fillRect/>
          </a:stretch>
        </p:blipFill>
        <p:spPr>
          <a:xfrm>
            <a:off x="3387144" y="3984970"/>
            <a:ext cx="5522956" cy="2420896"/>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548AF5C2-B157-7B55-D02B-C96FCFE17D01}"/>
              </a:ext>
            </a:extLst>
          </p:cNvPr>
          <p:cNvPicPr>
            <a:picLocks noChangeAspect="1"/>
          </p:cNvPicPr>
          <p:nvPr/>
        </p:nvPicPr>
        <p:blipFill>
          <a:blip r:embed="rId5"/>
          <a:stretch>
            <a:fillRect/>
          </a:stretch>
        </p:blipFill>
        <p:spPr>
          <a:xfrm>
            <a:off x="8657668" y="99752"/>
            <a:ext cx="407258" cy="495579"/>
          </a:xfrm>
          <a:prstGeom prst="rect">
            <a:avLst/>
          </a:prstGeom>
        </p:spPr>
      </p:pic>
    </p:spTree>
    <p:extLst>
      <p:ext uri="{BB962C8B-B14F-4D97-AF65-F5344CB8AC3E}">
        <p14:creationId xmlns:p14="http://schemas.microsoft.com/office/powerpoint/2010/main" val="2503954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Regression (1)</a:t>
            </a:r>
            <a:endParaRPr sz="4000" dirty="0"/>
          </a:p>
        </p:txBody>
      </p:sp>
      <p:sp>
        <p:nvSpPr>
          <p:cNvPr id="84" name="Google Shape;84;p14"/>
          <p:cNvSpPr txBox="1">
            <a:spLocks noGrp="1"/>
          </p:cNvSpPr>
          <p:nvPr>
            <p:ph type="body" idx="1"/>
          </p:nvPr>
        </p:nvSpPr>
        <p:spPr>
          <a:xfrm>
            <a:off x="162750" y="1043733"/>
            <a:ext cx="8818500" cy="5224230"/>
          </a:xfrm>
          <a:prstGeom prst="rect">
            <a:avLst/>
          </a:prstGeom>
        </p:spPr>
        <p:txBody>
          <a:bodyPr spcFirstLastPara="1" wrap="square" lIns="91425" tIns="91425" rIns="91425" bIns="91425" anchor="t" anchorCtr="0">
            <a:noAutofit/>
          </a:bodyPr>
          <a:lstStyle/>
          <a:p>
            <a:pPr lvl="0"/>
            <a:r>
              <a:rPr lang="en-GB" dirty="0"/>
              <a:t>Decision Trees are also capable of performing regression tasks</a:t>
            </a:r>
          </a:p>
          <a:p>
            <a:pPr lvl="1"/>
            <a:r>
              <a:rPr lang="en-GB" dirty="0"/>
              <a:t>consider a a noisy quadratic dataset</a:t>
            </a:r>
          </a:p>
          <a:p>
            <a:pPr lvl="1"/>
            <a:r>
              <a:rPr lang="en-GB" dirty="0"/>
              <a:t>build a regression tree with max depth=2</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r>
              <a:rPr lang="en-GB" dirty="0"/>
              <a:t>Instead of predicting a class in each node, it </a:t>
            </a:r>
            <a:r>
              <a:rPr lang="en-GB" b="1" dirty="0"/>
              <a:t>predicts a value</a:t>
            </a:r>
          </a:p>
          <a:p>
            <a:pPr lvl="1"/>
            <a:endParaRPr lang="en-GB" dirty="0"/>
          </a:p>
          <a:p>
            <a:pPr lvl="1"/>
            <a:endParaRPr lang="en-GB" dirty="0"/>
          </a:p>
          <a:p>
            <a:pPr lvl="1"/>
            <a:endParaRPr lang="en-GB" dirty="0"/>
          </a:p>
          <a:p>
            <a:pPr lvl="1"/>
            <a:endParaRPr lang="en-GB" dirty="0"/>
          </a:p>
          <a:p>
            <a:pPr lvl="1"/>
            <a:endParaRPr lang="en-GB" dirty="0"/>
          </a:p>
          <a:p>
            <a:pPr marL="590550" lvl="1" indent="0">
              <a:buNone/>
            </a:pPr>
            <a:endParaRPr lang="en-GB" dirty="0"/>
          </a:p>
          <a:p>
            <a:pPr lvl="1"/>
            <a:endParaRPr lang="en-GB" dirty="0"/>
          </a:p>
        </p:txBody>
      </p:sp>
      <p:pic>
        <p:nvPicPr>
          <p:cNvPr id="3" name="Immagine 2">
            <a:extLst>
              <a:ext uri="{FF2B5EF4-FFF2-40B4-BE49-F238E27FC236}">
                <a16:creationId xmlns:a16="http://schemas.microsoft.com/office/drawing/2014/main" id="{0A1AC367-65DA-8C0C-02C1-83747BD57F89}"/>
              </a:ext>
            </a:extLst>
          </p:cNvPr>
          <p:cNvPicPr>
            <a:picLocks noChangeAspect="1"/>
          </p:cNvPicPr>
          <p:nvPr/>
        </p:nvPicPr>
        <p:blipFill>
          <a:blip r:embed="rId3"/>
          <a:stretch>
            <a:fillRect/>
          </a:stretch>
        </p:blipFill>
        <p:spPr>
          <a:xfrm>
            <a:off x="311700" y="2919471"/>
            <a:ext cx="3770461" cy="2539488"/>
          </a:xfrm>
          <a:prstGeom prst="rect">
            <a:avLst/>
          </a:prstGeom>
        </p:spPr>
      </p:pic>
      <p:pic>
        <p:nvPicPr>
          <p:cNvPr id="7" name="Immagine 6">
            <a:extLst>
              <a:ext uri="{FF2B5EF4-FFF2-40B4-BE49-F238E27FC236}">
                <a16:creationId xmlns:a16="http://schemas.microsoft.com/office/drawing/2014/main" id="{5DCEA224-408A-D6E6-DF27-94494C623F06}"/>
              </a:ext>
            </a:extLst>
          </p:cNvPr>
          <p:cNvPicPr>
            <a:picLocks noChangeAspect="1"/>
          </p:cNvPicPr>
          <p:nvPr/>
        </p:nvPicPr>
        <p:blipFill>
          <a:blip r:embed="rId4"/>
          <a:stretch>
            <a:fillRect/>
          </a:stretch>
        </p:blipFill>
        <p:spPr>
          <a:xfrm>
            <a:off x="4054507" y="2270799"/>
            <a:ext cx="4876942" cy="3602566"/>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CBFC1A81-4D9E-4E1E-9D74-B79D23C7AC60}"/>
              </a:ext>
            </a:extLst>
          </p:cNvPr>
          <p:cNvPicPr>
            <a:picLocks noChangeAspect="1"/>
          </p:cNvPicPr>
          <p:nvPr/>
        </p:nvPicPr>
        <p:blipFill>
          <a:blip r:embed="rId5"/>
          <a:stretch>
            <a:fillRect/>
          </a:stretch>
        </p:blipFill>
        <p:spPr>
          <a:xfrm>
            <a:off x="8657668" y="99752"/>
            <a:ext cx="407258" cy="495579"/>
          </a:xfrm>
          <a:prstGeom prst="rect">
            <a:avLst/>
          </a:prstGeom>
        </p:spPr>
      </p:pic>
    </p:spTree>
    <p:extLst>
      <p:ext uri="{BB962C8B-B14F-4D97-AF65-F5344CB8AC3E}">
        <p14:creationId xmlns:p14="http://schemas.microsoft.com/office/powerpoint/2010/main" val="1847310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Regression (2)</a:t>
            </a:r>
            <a:endParaRPr sz="4000" dirty="0"/>
          </a:p>
        </p:txBody>
      </p:sp>
      <p:sp>
        <p:nvSpPr>
          <p:cNvPr id="84" name="Google Shape;84;p14"/>
          <p:cNvSpPr txBox="1">
            <a:spLocks noGrp="1"/>
          </p:cNvSpPr>
          <p:nvPr>
            <p:ph type="body" idx="1"/>
          </p:nvPr>
        </p:nvSpPr>
        <p:spPr>
          <a:xfrm>
            <a:off x="162750" y="1114040"/>
            <a:ext cx="8818500" cy="5224230"/>
          </a:xfrm>
          <a:prstGeom prst="rect">
            <a:avLst/>
          </a:prstGeom>
        </p:spPr>
        <p:txBody>
          <a:bodyPr spcFirstLastPara="1" wrap="square" lIns="91425" tIns="91425" rIns="91425" bIns="91425" anchor="t" anchorCtr="0">
            <a:noAutofit/>
          </a:bodyPr>
          <a:lstStyle/>
          <a:p>
            <a:pPr lvl="0"/>
            <a:r>
              <a:rPr lang="en-GB" dirty="0"/>
              <a:t>To predict the value for a new instance (x=0.6)</a:t>
            </a:r>
          </a:p>
          <a:p>
            <a:pPr lvl="1"/>
            <a:r>
              <a:rPr lang="en-GB" dirty="0"/>
              <a:t>traverse the tree from the root to a leaf node with the predicted value (0.111)</a:t>
            </a:r>
          </a:p>
          <a:p>
            <a:pPr lvl="1"/>
            <a:r>
              <a:rPr lang="en-GB" dirty="0"/>
              <a:t>value is the average of the training instances (110) associated with the leaf node</a:t>
            </a:r>
          </a:p>
          <a:p>
            <a:pPr lvl="1"/>
            <a:r>
              <a:rPr lang="en-GB" dirty="0"/>
              <a:t>the node shows also the mean squared error (0.015) over these instances</a:t>
            </a:r>
          </a:p>
          <a:p>
            <a:pPr lvl="0"/>
            <a:r>
              <a:rPr lang="en-GB" dirty="0"/>
              <a:t>We can show the prediction also enlarging the max depth value:</a:t>
            </a:r>
          </a:p>
          <a:p>
            <a:pPr marL="590550" lvl="1" indent="0">
              <a:buNone/>
            </a:pPr>
            <a:endParaRPr lang="en-GB" dirty="0"/>
          </a:p>
          <a:p>
            <a:pPr lvl="1"/>
            <a:endParaRPr lang="en-GB" dirty="0"/>
          </a:p>
        </p:txBody>
      </p:sp>
      <p:pic>
        <p:nvPicPr>
          <p:cNvPr id="3" name="Immagine 2">
            <a:extLst>
              <a:ext uri="{FF2B5EF4-FFF2-40B4-BE49-F238E27FC236}">
                <a16:creationId xmlns:a16="http://schemas.microsoft.com/office/drawing/2014/main" id="{760CFDF7-2A92-7813-E612-406CDB5D515D}"/>
              </a:ext>
            </a:extLst>
          </p:cNvPr>
          <p:cNvPicPr>
            <a:picLocks noChangeAspect="1"/>
          </p:cNvPicPr>
          <p:nvPr/>
        </p:nvPicPr>
        <p:blipFill>
          <a:blip r:embed="rId3"/>
          <a:stretch>
            <a:fillRect/>
          </a:stretch>
        </p:blipFill>
        <p:spPr>
          <a:xfrm>
            <a:off x="641480" y="3069980"/>
            <a:ext cx="7860574" cy="3555671"/>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3BB5E434-5636-AD6F-86A8-E7759BE3AAEC}"/>
              </a:ext>
            </a:extLst>
          </p:cNvPr>
          <p:cNvPicPr>
            <a:picLocks noChangeAspect="1"/>
          </p:cNvPicPr>
          <p:nvPr/>
        </p:nvPicPr>
        <p:blipFill>
          <a:blip r:embed="rId4"/>
          <a:stretch>
            <a:fillRect/>
          </a:stretch>
        </p:blipFill>
        <p:spPr>
          <a:xfrm>
            <a:off x="8657668" y="99752"/>
            <a:ext cx="407258" cy="495579"/>
          </a:xfrm>
          <a:prstGeom prst="rect">
            <a:avLst/>
          </a:prstGeom>
        </p:spPr>
      </p:pic>
    </p:spTree>
    <p:extLst>
      <p:ext uri="{BB962C8B-B14F-4D97-AF65-F5344CB8AC3E}">
        <p14:creationId xmlns:p14="http://schemas.microsoft.com/office/powerpoint/2010/main" val="3185725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Regression (3)</a:t>
            </a:r>
            <a:endParaRPr sz="4000" dirty="0"/>
          </a:p>
        </p:txBody>
      </p:sp>
      <p:sp>
        <p:nvSpPr>
          <p:cNvPr id="84" name="Google Shape;84;p14"/>
          <p:cNvSpPr txBox="1">
            <a:spLocks noGrp="1"/>
          </p:cNvSpPr>
          <p:nvPr>
            <p:ph type="body" idx="1"/>
          </p:nvPr>
        </p:nvSpPr>
        <p:spPr>
          <a:xfrm>
            <a:off x="162750" y="1040524"/>
            <a:ext cx="8818500" cy="5224230"/>
          </a:xfrm>
          <a:prstGeom prst="rect">
            <a:avLst/>
          </a:prstGeom>
        </p:spPr>
        <p:txBody>
          <a:bodyPr spcFirstLastPara="1" wrap="square" lIns="91425" tIns="91425" rIns="91425" bIns="91425" anchor="t" anchorCtr="0">
            <a:noAutofit/>
          </a:bodyPr>
          <a:lstStyle/>
          <a:p>
            <a:pPr lvl="0"/>
            <a:r>
              <a:rPr lang="en-GB" dirty="0"/>
              <a:t>Notice how the predicted value for each region is always the average target value of the instances in that region</a:t>
            </a:r>
          </a:p>
          <a:p>
            <a:pPr lvl="1"/>
            <a:r>
              <a:rPr lang="en-GB" dirty="0"/>
              <a:t>the algorithm splits each region in a way that makes most training instances as close as possible to that predicted value</a:t>
            </a:r>
          </a:p>
          <a:p>
            <a:pPr lvl="1"/>
            <a:r>
              <a:rPr lang="en-GB" dirty="0"/>
              <a:t>minimizing the MSE</a:t>
            </a:r>
          </a:p>
          <a:p>
            <a:endParaRPr lang="en-GB" b="1" dirty="0"/>
          </a:p>
          <a:p>
            <a:endParaRPr lang="en-GB" b="1" dirty="0"/>
          </a:p>
          <a:p>
            <a:endParaRPr lang="en-GB" sz="1000" b="1" dirty="0"/>
          </a:p>
          <a:p>
            <a:r>
              <a:rPr lang="en-GB" dirty="0"/>
              <a:t>Like for classification, Decision Trees are prone to overfitting:</a:t>
            </a:r>
          </a:p>
          <a:p>
            <a:pPr lvl="1"/>
            <a:endParaRPr lang="en-GB" dirty="0"/>
          </a:p>
        </p:txBody>
      </p:sp>
      <p:pic>
        <p:nvPicPr>
          <p:cNvPr id="3" name="Immagine 2">
            <a:extLst>
              <a:ext uri="{FF2B5EF4-FFF2-40B4-BE49-F238E27FC236}">
                <a16:creationId xmlns:a16="http://schemas.microsoft.com/office/drawing/2014/main" id="{C1C37DB5-70BA-78F1-C90E-AC9AADC79374}"/>
              </a:ext>
            </a:extLst>
          </p:cNvPr>
          <p:cNvPicPr>
            <a:picLocks noChangeAspect="1"/>
          </p:cNvPicPr>
          <p:nvPr/>
        </p:nvPicPr>
        <p:blipFill>
          <a:blip r:embed="rId3"/>
          <a:stretch>
            <a:fillRect/>
          </a:stretch>
        </p:blipFill>
        <p:spPr>
          <a:xfrm>
            <a:off x="1085850" y="2755467"/>
            <a:ext cx="3810000" cy="584200"/>
          </a:xfrm>
          <a:prstGeom prst="rect">
            <a:avLst/>
          </a:prstGeom>
        </p:spPr>
      </p:pic>
      <p:pic>
        <p:nvPicPr>
          <p:cNvPr id="5" name="Immagine 4">
            <a:extLst>
              <a:ext uri="{FF2B5EF4-FFF2-40B4-BE49-F238E27FC236}">
                <a16:creationId xmlns:a16="http://schemas.microsoft.com/office/drawing/2014/main" id="{B4954529-341A-9065-7970-3F19395207BF}"/>
              </a:ext>
            </a:extLst>
          </p:cNvPr>
          <p:cNvPicPr>
            <a:picLocks noChangeAspect="1"/>
          </p:cNvPicPr>
          <p:nvPr/>
        </p:nvPicPr>
        <p:blipFill>
          <a:blip r:embed="rId4"/>
          <a:stretch>
            <a:fillRect/>
          </a:stretch>
        </p:blipFill>
        <p:spPr>
          <a:xfrm>
            <a:off x="5027880" y="2349500"/>
            <a:ext cx="3162300" cy="1079500"/>
          </a:xfrm>
          <a:prstGeom prst="rect">
            <a:avLst/>
          </a:prstGeom>
        </p:spPr>
      </p:pic>
      <p:pic>
        <p:nvPicPr>
          <p:cNvPr id="4" name="Immagine 3" descr="Immagine che contiene grafico&#10;&#10;Descrizione generata automaticamente">
            <a:extLst>
              <a:ext uri="{FF2B5EF4-FFF2-40B4-BE49-F238E27FC236}">
                <a16:creationId xmlns:a16="http://schemas.microsoft.com/office/drawing/2014/main" id="{0387C078-732F-787E-13E8-DF68898D93A0}"/>
              </a:ext>
            </a:extLst>
          </p:cNvPr>
          <p:cNvPicPr>
            <a:picLocks noChangeAspect="1"/>
          </p:cNvPicPr>
          <p:nvPr/>
        </p:nvPicPr>
        <p:blipFill>
          <a:blip r:embed="rId5"/>
          <a:stretch>
            <a:fillRect/>
          </a:stretch>
        </p:blipFill>
        <p:spPr>
          <a:xfrm>
            <a:off x="1378509" y="3861510"/>
            <a:ext cx="6179525" cy="2848437"/>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1702DF76-5449-1089-C3D3-B2427601FDCC}"/>
              </a:ext>
            </a:extLst>
          </p:cNvPr>
          <p:cNvPicPr>
            <a:picLocks noChangeAspect="1"/>
          </p:cNvPicPr>
          <p:nvPr/>
        </p:nvPicPr>
        <p:blipFill>
          <a:blip r:embed="rId6"/>
          <a:stretch>
            <a:fillRect/>
          </a:stretch>
        </p:blipFill>
        <p:spPr>
          <a:xfrm>
            <a:off x="8657668" y="99752"/>
            <a:ext cx="407258" cy="495579"/>
          </a:xfrm>
          <a:prstGeom prst="rect">
            <a:avLst/>
          </a:prstGeom>
        </p:spPr>
      </p:pic>
    </p:spTree>
    <p:extLst>
      <p:ext uri="{BB962C8B-B14F-4D97-AF65-F5344CB8AC3E}">
        <p14:creationId xmlns:p14="http://schemas.microsoft.com/office/powerpoint/2010/main" val="2410515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Instability</a:t>
            </a:r>
          </a:p>
        </p:txBody>
      </p:sp>
      <p:sp>
        <p:nvSpPr>
          <p:cNvPr id="84" name="Google Shape;84;p14"/>
          <p:cNvSpPr txBox="1">
            <a:spLocks noGrp="1"/>
          </p:cNvSpPr>
          <p:nvPr>
            <p:ph type="body" idx="1"/>
          </p:nvPr>
        </p:nvSpPr>
        <p:spPr>
          <a:xfrm>
            <a:off x="162750" y="1094845"/>
            <a:ext cx="8818500" cy="5496078"/>
          </a:xfrm>
          <a:prstGeom prst="rect">
            <a:avLst/>
          </a:prstGeom>
        </p:spPr>
        <p:txBody>
          <a:bodyPr spcFirstLastPara="1" wrap="square" lIns="91425" tIns="91425" rIns="91425" bIns="91425" anchor="t" anchorCtr="0">
            <a:noAutofit/>
          </a:bodyPr>
          <a:lstStyle/>
          <a:p>
            <a:r>
              <a:rPr lang="en-GB" dirty="0"/>
              <a:t>Decision Trees love orthogonal decision boundaries </a:t>
            </a:r>
          </a:p>
          <a:p>
            <a:pPr lvl="1"/>
            <a:r>
              <a:rPr lang="en-GB" dirty="0"/>
              <a:t>all splits are perpendicular to an axis</a:t>
            </a:r>
          </a:p>
          <a:p>
            <a:pPr lvl="1"/>
            <a:r>
              <a:rPr lang="en-GB" dirty="0"/>
              <a:t>this makes them sensitive to training set modification</a:t>
            </a:r>
          </a:p>
          <a:p>
            <a:r>
              <a:rPr lang="en-GB" dirty="0"/>
              <a:t>For example, consider a simple linearly separable dataset</a:t>
            </a:r>
          </a:p>
          <a:p>
            <a:pPr lvl="1"/>
            <a:r>
              <a:rPr lang="en-GB" dirty="0"/>
              <a:t>a Decision Tree can split it easily</a:t>
            </a:r>
          </a:p>
          <a:p>
            <a:pPr lvl="1"/>
            <a:r>
              <a:rPr lang="en-GB" dirty="0"/>
              <a:t>but if we rotate the dataset, the decision boundary looks unnecessarily convoluted</a:t>
            </a:r>
          </a:p>
          <a:p>
            <a:pPr lvl="1"/>
            <a:endParaRPr lang="en-GB" dirty="0"/>
          </a:p>
          <a:p>
            <a:pPr lvl="1"/>
            <a:endParaRPr lang="en-GB" dirty="0"/>
          </a:p>
          <a:p>
            <a:pPr lvl="1"/>
            <a:endParaRPr lang="en-GB" dirty="0"/>
          </a:p>
          <a:p>
            <a:pPr lvl="1"/>
            <a:endParaRPr lang="en-GB" dirty="0"/>
          </a:p>
          <a:p>
            <a:pPr lvl="1"/>
            <a:endParaRPr lang="en-GB" dirty="0"/>
          </a:p>
          <a:p>
            <a:pPr lvl="1"/>
            <a:r>
              <a:rPr lang="en-GB" dirty="0"/>
              <a:t>although both trees fit the training set perfectly, it is very likely that generalize well</a:t>
            </a:r>
          </a:p>
          <a:p>
            <a:r>
              <a:rPr lang="en-GB" dirty="0"/>
              <a:t>Decision Trees are </a:t>
            </a:r>
            <a:r>
              <a:rPr lang="en-GB" b="1" dirty="0"/>
              <a:t>sensitive to small variations in the training data</a:t>
            </a:r>
          </a:p>
          <a:p>
            <a:pPr lvl="1"/>
            <a:r>
              <a:rPr lang="en-GB" dirty="0"/>
              <a:t>Random Forests can limit this instability…</a:t>
            </a:r>
          </a:p>
          <a:p>
            <a:pPr marL="590550" lvl="1" indent="0">
              <a:buNone/>
            </a:pPr>
            <a:endParaRPr lang="en-GB" dirty="0"/>
          </a:p>
          <a:p>
            <a:pPr lvl="1"/>
            <a:endParaRPr lang="en-GB" dirty="0"/>
          </a:p>
        </p:txBody>
      </p:sp>
      <p:pic>
        <p:nvPicPr>
          <p:cNvPr id="3" name="Immagine 2">
            <a:extLst>
              <a:ext uri="{FF2B5EF4-FFF2-40B4-BE49-F238E27FC236}">
                <a16:creationId xmlns:a16="http://schemas.microsoft.com/office/drawing/2014/main" id="{FC4911AD-6AF4-1926-9847-F0F5FC409E4D}"/>
              </a:ext>
            </a:extLst>
          </p:cNvPr>
          <p:cNvPicPr>
            <a:picLocks noChangeAspect="1"/>
          </p:cNvPicPr>
          <p:nvPr/>
        </p:nvPicPr>
        <p:blipFill>
          <a:blip r:embed="rId3"/>
          <a:stretch>
            <a:fillRect/>
          </a:stretch>
        </p:blipFill>
        <p:spPr>
          <a:xfrm>
            <a:off x="977773" y="3317869"/>
            <a:ext cx="2849327" cy="1864187"/>
          </a:xfrm>
          <a:prstGeom prst="rect">
            <a:avLst/>
          </a:prstGeom>
        </p:spPr>
      </p:pic>
      <p:pic>
        <p:nvPicPr>
          <p:cNvPr id="5" name="Immagine 4">
            <a:extLst>
              <a:ext uri="{FF2B5EF4-FFF2-40B4-BE49-F238E27FC236}">
                <a16:creationId xmlns:a16="http://schemas.microsoft.com/office/drawing/2014/main" id="{CE96A655-689E-4537-4133-4A7E7F266004}"/>
              </a:ext>
            </a:extLst>
          </p:cNvPr>
          <p:cNvPicPr>
            <a:picLocks noChangeAspect="1"/>
          </p:cNvPicPr>
          <p:nvPr/>
        </p:nvPicPr>
        <p:blipFill>
          <a:blip r:embed="rId4"/>
          <a:stretch>
            <a:fillRect/>
          </a:stretch>
        </p:blipFill>
        <p:spPr>
          <a:xfrm>
            <a:off x="3983232" y="3292704"/>
            <a:ext cx="2970289" cy="1888091"/>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55D2E92D-4721-5B70-7B24-AAD14D2987FE}"/>
              </a:ext>
            </a:extLst>
          </p:cNvPr>
          <p:cNvPicPr>
            <a:picLocks noChangeAspect="1"/>
          </p:cNvPicPr>
          <p:nvPr/>
        </p:nvPicPr>
        <p:blipFill>
          <a:blip r:embed="rId5"/>
          <a:stretch>
            <a:fillRect/>
          </a:stretch>
        </p:blipFill>
        <p:spPr>
          <a:xfrm>
            <a:off x="8657668" y="99752"/>
            <a:ext cx="407258" cy="495579"/>
          </a:xfrm>
          <a:prstGeom prst="rect">
            <a:avLst/>
          </a:prstGeom>
        </p:spPr>
      </p:pic>
    </p:spTree>
    <p:extLst>
      <p:ext uri="{BB962C8B-B14F-4D97-AF65-F5344CB8AC3E}">
        <p14:creationId xmlns:p14="http://schemas.microsoft.com/office/powerpoint/2010/main" val="360290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Exercise</a:t>
            </a:r>
            <a:endParaRPr dirty="0"/>
          </a:p>
        </p:txBody>
      </p:sp>
      <p:sp>
        <p:nvSpPr>
          <p:cNvPr id="84" name="Google Shape;84;p14"/>
          <p:cNvSpPr txBox="1">
            <a:spLocks noGrp="1"/>
          </p:cNvSpPr>
          <p:nvPr>
            <p:ph type="body" idx="1"/>
          </p:nvPr>
        </p:nvSpPr>
        <p:spPr>
          <a:xfrm>
            <a:off x="311700" y="1006092"/>
            <a:ext cx="8520600" cy="5635339"/>
          </a:xfrm>
          <a:prstGeom prst="rect">
            <a:avLst/>
          </a:prstGeom>
        </p:spPr>
        <p:txBody>
          <a:bodyPr spcFirstLastPara="1" wrap="square" lIns="91425" tIns="91425" rIns="91425" bIns="91425" anchor="t" anchorCtr="0">
            <a:noAutofit/>
          </a:bodyPr>
          <a:lstStyle/>
          <a:p>
            <a:pPr lvl="0"/>
            <a:r>
              <a:rPr lang="en-GB" dirty="0"/>
              <a:t>1 - Train and fine-tune a Decision Tree for the moons dataset: (a) use </a:t>
            </a:r>
            <a:r>
              <a:rPr lang="en-GB" dirty="0" err="1"/>
              <a:t>make_moons</a:t>
            </a:r>
            <a:r>
              <a:rPr lang="en-GB" dirty="0"/>
              <a:t>(</a:t>
            </a:r>
            <a:r>
              <a:rPr lang="en-GB" dirty="0" err="1"/>
              <a:t>n_samples</a:t>
            </a:r>
            <a:r>
              <a:rPr lang="en-GB" dirty="0"/>
              <a:t>=10000, noise=0.4) to generate the dataset; (b) use </a:t>
            </a:r>
            <a:r>
              <a:rPr lang="en-GB" dirty="0" err="1"/>
              <a:t>train_test_split</a:t>
            </a:r>
            <a:r>
              <a:rPr lang="en-GB" dirty="0"/>
              <a:t>() to split the dataset into a training and test set; (c) use grid search with cross-validation to find good hyperparameter values for a </a:t>
            </a:r>
            <a:r>
              <a:rPr lang="en-GB" dirty="0" err="1"/>
              <a:t>DecisionTreeClassifier</a:t>
            </a:r>
            <a:r>
              <a:rPr lang="en-GB" dirty="0"/>
              <a:t>; (d) measure the best model’s performance on the test set</a:t>
            </a:r>
          </a:p>
          <a:p>
            <a:pPr lvl="0"/>
            <a:endParaRPr lang="en-GB" sz="1100" dirty="0"/>
          </a:p>
          <a:p>
            <a:pPr lvl="0"/>
            <a:r>
              <a:rPr lang="en-GB" dirty="0"/>
              <a:t>2 - Grow a forest: (a) continuing the previous exercise, generate 1,000 subsets of the training set, each containing 100 instances selected randomly; (b) train one Decision Tree on each subset, using the best hyperparameter values found in the previous exercise, evaluate these 1,000 Decision Trees on the test set (since they were trained on smaller sets, these Decision Trees will likely perform worse than the first Decision Tree); (c) Now comes the magic:  for each test set instance, generate the predictions of the 1,000 Decision Trees, and keep only the most frequent prediction; (d) evaluate these predictions on the test set: you should obtain a slightly higher accuracy than your first model!</a:t>
            </a:r>
          </a:p>
          <a:p>
            <a:pPr marL="120650" lvl="0" indent="0">
              <a:buNone/>
            </a:pPr>
            <a:endParaRPr lang="en-GB" sz="1800" dirty="0"/>
          </a:p>
          <a:p>
            <a:pPr lvl="0"/>
            <a:endParaRPr lang="en-GB" sz="1800" dirty="0"/>
          </a:p>
          <a:p>
            <a:pPr lvl="0"/>
            <a:endParaRPr lang="en-GB" sz="1800" dirty="0"/>
          </a:p>
          <a:p>
            <a:pPr lvl="0"/>
            <a:endParaRPr lang="en-GB" sz="1800" dirty="0"/>
          </a:p>
          <a:p>
            <a:pPr marL="120650" indent="0">
              <a:buNone/>
            </a:pPr>
            <a:endParaRPr lang="en-GB" sz="1800" dirty="0"/>
          </a:p>
          <a:p>
            <a:pPr lvl="0"/>
            <a:endParaRPr lang="en-GB" sz="1800" dirty="0"/>
          </a:p>
          <a:p>
            <a:pPr lvl="0"/>
            <a:endParaRPr lang="en-GB" dirty="0"/>
          </a:p>
        </p:txBody>
      </p:sp>
      <p:pic>
        <p:nvPicPr>
          <p:cNvPr id="2" name="Immagine 1" descr="Immagine che contiene Carattere, Elementi grafici, logo, cerchio&#10;&#10;Descrizione generata automaticamente">
            <a:extLst>
              <a:ext uri="{FF2B5EF4-FFF2-40B4-BE49-F238E27FC236}">
                <a16:creationId xmlns:a16="http://schemas.microsoft.com/office/drawing/2014/main" id="{57D89396-24AF-42EA-D781-C38815968DEC}"/>
              </a:ext>
            </a:extLst>
          </p:cNvPr>
          <p:cNvPicPr>
            <a:picLocks noChangeAspect="1"/>
          </p:cNvPicPr>
          <p:nvPr/>
        </p:nvPicPr>
        <p:blipFill>
          <a:blip r:embed="rId3"/>
          <a:stretch>
            <a:fillRect/>
          </a:stretch>
        </p:blipFill>
        <p:spPr>
          <a:xfrm>
            <a:off x="8657668" y="99752"/>
            <a:ext cx="407258" cy="495579"/>
          </a:xfrm>
          <a:prstGeom prst="rect">
            <a:avLst/>
          </a:prstGeom>
        </p:spPr>
      </p:pic>
    </p:spTree>
    <p:extLst>
      <p:ext uri="{BB962C8B-B14F-4D97-AF65-F5344CB8AC3E}">
        <p14:creationId xmlns:p14="http://schemas.microsoft.com/office/powerpoint/2010/main" val="107350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White vs Black box models</a:t>
            </a:r>
            <a:endParaRPr sz="4000" dirty="0"/>
          </a:p>
        </p:txBody>
      </p:sp>
      <p:sp>
        <p:nvSpPr>
          <p:cNvPr id="84" name="Google Shape;84;p14"/>
          <p:cNvSpPr txBox="1">
            <a:spLocks noGrp="1"/>
          </p:cNvSpPr>
          <p:nvPr>
            <p:ph type="body" idx="1"/>
          </p:nvPr>
        </p:nvSpPr>
        <p:spPr>
          <a:xfrm>
            <a:off x="143406" y="1361127"/>
            <a:ext cx="8818500" cy="4879653"/>
          </a:xfrm>
          <a:prstGeom prst="rect">
            <a:avLst/>
          </a:prstGeom>
        </p:spPr>
        <p:txBody>
          <a:bodyPr spcFirstLastPara="1" wrap="square" lIns="91425" tIns="91425" rIns="91425" bIns="91425" anchor="t" anchorCtr="0">
            <a:noAutofit/>
          </a:bodyPr>
          <a:lstStyle/>
          <a:p>
            <a:pPr lvl="0"/>
            <a:r>
              <a:rPr lang="en-GB" dirty="0"/>
              <a:t>Decision Tree:</a:t>
            </a:r>
          </a:p>
          <a:p>
            <a:pPr lvl="1"/>
            <a:r>
              <a:rPr lang="en-GB" dirty="0"/>
              <a:t>versatile ML algorithms that can perform both </a:t>
            </a:r>
            <a:r>
              <a:rPr lang="en-GB" b="1" dirty="0"/>
              <a:t>classification</a:t>
            </a:r>
            <a:r>
              <a:rPr lang="en-GB" dirty="0"/>
              <a:t> and </a:t>
            </a:r>
            <a:r>
              <a:rPr lang="en-GB" b="1" dirty="0"/>
              <a:t>regression</a:t>
            </a:r>
            <a:r>
              <a:rPr lang="en-GB" dirty="0"/>
              <a:t> tasks</a:t>
            </a:r>
          </a:p>
          <a:p>
            <a:pPr lvl="1"/>
            <a:r>
              <a:rPr lang="en-GB" dirty="0"/>
              <a:t>capable of fitting complex datasets </a:t>
            </a:r>
          </a:p>
          <a:p>
            <a:pPr lvl="1"/>
            <a:r>
              <a:rPr lang="en-GB" dirty="0"/>
              <a:t>fundamental components of </a:t>
            </a:r>
            <a:r>
              <a:rPr lang="en-GB" b="1" dirty="0"/>
              <a:t>Random Forests </a:t>
            </a:r>
          </a:p>
          <a:p>
            <a:pPr lvl="1"/>
            <a:r>
              <a:rPr lang="en-GB" b="1" dirty="0"/>
              <a:t>intuitive</a:t>
            </a:r>
            <a:r>
              <a:rPr lang="en-GB" dirty="0"/>
              <a:t>, and </a:t>
            </a:r>
            <a:r>
              <a:rPr lang="en-GB" b="1" dirty="0"/>
              <a:t>easy to interpret</a:t>
            </a:r>
          </a:p>
          <a:p>
            <a:r>
              <a:rPr lang="en-GB" dirty="0"/>
              <a:t>Called </a:t>
            </a:r>
            <a:r>
              <a:rPr lang="en-GB" b="1" dirty="0"/>
              <a:t>white box models</a:t>
            </a:r>
          </a:p>
          <a:p>
            <a:pPr lvl="1"/>
            <a:r>
              <a:rPr lang="en-GB" dirty="0"/>
              <a:t>provide nice, simple classification rules that can even be applied manually</a:t>
            </a:r>
          </a:p>
          <a:p>
            <a:r>
              <a:rPr lang="en-GB" dirty="0"/>
              <a:t>In contrast, neural networks are generally considered </a:t>
            </a:r>
            <a:r>
              <a:rPr lang="en-GB" b="1" dirty="0"/>
              <a:t>black box models</a:t>
            </a:r>
          </a:p>
          <a:p>
            <a:pPr lvl="1"/>
            <a:r>
              <a:rPr lang="en-GB" dirty="0"/>
              <a:t>make great predictions, but it is hard to explain why the predictions were made </a:t>
            </a:r>
          </a:p>
          <a:p>
            <a:r>
              <a:rPr lang="en-GB" dirty="0"/>
              <a:t>Finding an "optimal" decision tree for a set of training data is computationally a very hard problem</a:t>
            </a:r>
          </a:p>
          <a:p>
            <a:pPr lvl="1"/>
            <a:r>
              <a:rPr lang="en-GB" dirty="0"/>
              <a:t>we try to build a </a:t>
            </a:r>
            <a:r>
              <a:rPr lang="en-GB" b="1" dirty="0"/>
              <a:t>good-enough</a:t>
            </a:r>
            <a:r>
              <a:rPr lang="en-GB" dirty="0"/>
              <a:t> tree rather than an optimal one </a:t>
            </a:r>
          </a:p>
          <a:p>
            <a:pPr lvl="1"/>
            <a:r>
              <a:rPr lang="en-GB" dirty="0"/>
              <a:t>it is very easy (and very bad) to build decision trees that are </a:t>
            </a:r>
            <a:r>
              <a:rPr lang="en-GB" b="1" dirty="0"/>
              <a:t>overfitted</a:t>
            </a:r>
            <a:r>
              <a:rPr lang="en-GB" dirty="0"/>
              <a:t> to the training data, and that don’t generalize well to unseen data</a:t>
            </a:r>
          </a:p>
          <a:p>
            <a:pPr lvl="1"/>
            <a:endParaRPr lang="en-GB" dirty="0"/>
          </a:p>
        </p:txBody>
      </p:sp>
    </p:spTree>
    <p:extLst>
      <p:ext uri="{BB962C8B-B14F-4D97-AF65-F5344CB8AC3E}">
        <p14:creationId xmlns:p14="http://schemas.microsoft.com/office/powerpoint/2010/main" val="2056707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Definition</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A </a:t>
            </a:r>
            <a:r>
              <a:rPr lang="en-GB" b="1" dirty="0"/>
              <a:t>tree structure </a:t>
            </a:r>
            <a:r>
              <a:rPr lang="en-GB" dirty="0"/>
              <a:t>to represent several possible decision paths and an outcome for each path</a:t>
            </a:r>
          </a:p>
          <a:p>
            <a:pPr lvl="0"/>
            <a:endParaRPr lang="en-GB" dirty="0"/>
          </a:p>
          <a:p>
            <a:r>
              <a:rPr lang="en-GB" dirty="0"/>
              <a:t>Suppose we want to decide if today </a:t>
            </a:r>
            <a:br>
              <a:rPr lang="en-GB" dirty="0"/>
            </a:br>
            <a:r>
              <a:rPr lang="en-GB" dirty="0"/>
              <a:t>we will play soccer or not</a:t>
            </a:r>
          </a:p>
          <a:p>
            <a:pPr lvl="1"/>
            <a:r>
              <a:rPr lang="en-GB" dirty="0"/>
              <a:t>we start at the root node, it asks about  weather</a:t>
            </a:r>
          </a:p>
          <a:p>
            <a:pPr lvl="1"/>
            <a:r>
              <a:rPr lang="en-GB" dirty="0"/>
              <a:t>if it a sunny day, then we move down to the left</a:t>
            </a:r>
            <a:br>
              <a:rPr lang="en-GB" dirty="0"/>
            </a:br>
            <a:r>
              <a:rPr lang="en-GB" dirty="0"/>
              <a:t>child node</a:t>
            </a:r>
          </a:p>
          <a:p>
            <a:pPr lvl="1"/>
            <a:r>
              <a:rPr lang="en-GB" dirty="0"/>
              <a:t>it asks for the humidity</a:t>
            </a:r>
          </a:p>
          <a:p>
            <a:pPr lvl="1"/>
            <a:r>
              <a:rPr lang="en-GB" dirty="0"/>
              <a:t>if it is a normal day, the we move down to the </a:t>
            </a:r>
            <a:br>
              <a:rPr lang="en-GB" dirty="0"/>
            </a:br>
            <a:r>
              <a:rPr lang="en-GB" dirty="0"/>
              <a:t>next node</a:t>
            </a:r>
          </a:p>
          <a:p>
            <a:pPr lvl="1"/>
            <a:r>
              <a:rPr lang="en-GB" dirty="0"/>
              <a:t>which is a leaf node </a:t>
            </a:r>
          </a:p>
          <a:p>
            <a:pPr lvl="2"/>
            <a:r>
              <a:rPr lang="en-GB" dirty="0"/>
              <a:t>no other child nodes</a:t>
            </a:r>
          </a:p>
          <a:p>
            <a:pPr lvl="1"/>
            <a:r>
              <a:rPr lang="en-GB" dirty="0"/>
              <a:t>it does not ask questions, it gives the answer </a:t>
            </a:r>
          </a:p>
          <a:p>
            <a:pPr lvl="2"/>
            <a:r>
              <a:rPr lang="en-GB" dirty="0"/>
              <a:t>yes, we will play</a:t>
            </a:r>
          </a:p>
        </p:txBody>
      </p:sp>
      <p:pic>
        <p:nvPicPr>
          <p:cNvPr id="4" name="Immagine 3">
            <a:extLst>
              <a:ext uri="{FF2B5EF4-FFF2-40B4-BE49-F238E27FC236}">
                <a16:creationId xmlns:a16="http://schemas.microsoft.com/office/drawing/2014/main" id="{99F4B0F1-E3A0-3B62-D702-6943EF683937}"/>
              </a:ext>
            </a:extLst>
          </p:cNvPr>
          <p:cNvPicPr>
            <a:picLocks noChangeAspect="1"/>
          </p:cNvPicPr>
          <p:nvPr/>
        </p:nvPicPr>
        <p:blipFill>
          <a:blip r:embed="rId3"/>
          <a:stretch>
            <a:fillRect/>
          </a:stretch>
        </p:blipFill>
        <p:spPr>
          <a:xfrm>
            <a:off x="5394986" y="1993691"/>
            <a:ext cx="3669940" cy="4152275"/>
          </a:xfrm>
          <a:prstGeom prst="rect">
            <a:avLst/>
          </a:prstGeom>
        </p:spPr>
      </p:pic>
      <p:pic>
        <p:nvPicPr>
          <p:cNvPr id="5" name="Immagine 4" descr="Immagine che contiene Carattere, Elementi grafici, logo, cerchio&#10;&#10;Descrizione generata automaticamente">
            <a:extLst>
              <a:ext uri="{FF2B5EF4-FFF2-40B4-BE49-F238E27FC236}">
                <a16:creationId xmlns:a16="http://schemas.microsoft.com/office/drawing/2014/main" id="{DF8A3261-3B44-1174-EF06-07515B974AE7}"/>
              </a:ext>
            </a:extLst>
          </p:cNvPr>
          <p:cNvPicPr>
            <a:picLocks noChangeAspect="1"/>
          </p:cNvPicPr>
          <p:nvPr/>
        </p:nvPicPr>
        <p:blipFill>
          <a:blip r:embed="rId4"/>
          <a:stretch>
            <a:fillRect/>
          </a:stretch>
        </p:blipFill>
        <p:spPr>
          <a:xfrm>
            <a:off x="8657668" y="99752"/>
            <a:ext cx="407258" cy="495579"/>
          </a:xfrm>
          <a:prstGeom prst="rect">
            <a:avLst/>
          </a:prstGeom>
        </p:spPr>
      </p:pic>
    </p:spTree>
    <p:extLst>
      <p:ext uri="{BB962C8B-B14F-4D97-AF65-F5344CB8AC3E}">
        <p14:creationId xmlns:p14="http://schemas.microsoft.com/office/powerpoint/2010/main" val="3130705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Encoding Expert Knowledge (1)</a:t>
            </a:r>
            <a:endParaRPr sz="4000" dirty="0"/>
          </a:p>
        </p:txBody>
      </p:sp>
      <p:sp>
        <p:nvSpPr>
          <p:cNvPr id="84" name="Google Shape;84;p14"/>
          <p:cNvSpPr txBox="1">
            <a:spLocks noGrp="1"/>
          </p:cNvSpPr>
          <p:nvPr>
            <p:ph type="body" idx="1"/>
          </p:nvPr>
        </p:nvSpPr>
        <p:spPr>
          <a:xfrm>
            <a:off x="162750" y="1090073"/>
            <a:ext cx="8818500" cy="5506670"/>
          </a:xfrm>
          <a:prstGeom prst="rect">
            <a:avLst/>
          </a:prstGeom>
        </p:spPr>
        <p:txBody>
          <a:bodyPr spcFirstLastPara="1" wrap="square" lIns="91425" tIns="91425" rIns="91425" bIns="91425" anchor="t" anchorCtr="0">
            <a:noAutofit/>
          </a:bodyPr>
          <a:lstStyle/>
          <a:p>
            <a:pPr lvl="0"/>
            <a:r>
              <a:rPr lang="en-GB" dirty="0"/>
              <a:t>We can </a:t>
            </a:r>
            <a:r>
              <a:rPr lang="en-GB" b="1" dirty="0"/>
              <a:t>encode the knowledge of an expert </a:t>
            </a:r>
            <a:r>
              <a:rPr lang="en-GB" dirty="0"/>
              <a:t>in a particular domain</a:t>
            </a:r>
          </a:p>
          <a:p>
            <a:pPr lvl="0"/>
            <a:r>
              <a:rPr lang="en-GB" dirty="0"/>
              <a:t>For example, how to decide whether to wait for a table at a restaurant </a:t>
            </a:r>
          </a:p>
          <a:p>
            <a:pPr lvl="1"/>
            <a:r>
              <a:rPr lang="en-GB" dirty="0"/>
              <a:t>in that case we are the experts</a:t>
            </a:r>
          </a:p>
          <a:p>
            <a:r>
              <a:rPr lang="en-GB" dirty="0"/>
              <a:t>We need to identify the </a:t>
            </a:r>
            <a:r>
              <a:rPr lang="en-GB" b="1" dirty="0"/>
              <a:t>list of attributes that we consider as important </a:t>
            </a:r>
            <a:r>
              <a:rPr lang="en-GB" dirty="0"/>
              <a:t>to make the decision:</a:t>
            </a:r>
          </a:p>
          <a:p>
            <a:pPr lvl="1"/>
            <a:r>
              <a:rPr lang="en-GB" i="1" dirty="0"/>
              <a:t>Alternate</a:t>
            </a:r>
            <a:r>
              <a:rPr lang="en-GB" dirty="0"/>
              <a:t>: whether there is an alternative restaurant nearby</a:t>
            </a:r>
          </a:p>
          <a:p>
            <a:pPr lvl="1"/>
            <a:r>
              <a:rPr lang="en-GB" i="1" dirty="0"/>
              <a:t>Bar</a:t>
            </a:r>
            <a:r>
              <a:rPr lang="en-GB" dirty="0"/>
              <a:t>: whether the restaurant has a comfortable bar area to wait in</a:t>
            </a:r>
          </a:p>
          <a:p>
            <a:pPr lvl="1"/>
            <a:r>
              <a:rPr lang="en-GB" i="1" dirty="0"/>
              <a:t>Fri/Sat</a:t>
            </a:r>
            <a:r>
              <a:rPr lang="en-GB" dirty="0"/>
              <a:t>: true on Fridays and Saturdays</a:t>
            </a:r>
          </a:p>
          <a:p>
            <a:pPr lvl="1"/>
            <a:r>
              <a:rPr lang="en-GB" i="1" dirty="0"/>
              <a:t>Hungry</a:t>
            </a:r>
            <a:r>
              <a:rPr lang="en-GB" dirty="0"/>
              <a:t>: whether we are hungry</a:t>
            </a:r>
          </a:p>
          <a:p>
            <a:pPr lvl="1"/>
            <a:r>
              <a:rPr lang="en-GB" i="1" dirty="0"/>
              <a:t>Patrons</a:t>
            </a:r>
            <a:r>
              <a:rPr lang="en-GB" dirty="0"/>
              <a:t>: how many people are in the restaurant (values are None, Some, and Full)</a:t>
            </a:r>
          </a:p>
          <a:p>
            <a:pPr lvl="1"/>
            <a:r>
              <a:rPr lang="en-GB" i="1" dirty="0"/>
              <a:t>Raining</a:t>
            </a:r>
            <a:r>
              <a:rPr lang="en-GB" dirty="0"/>
              <a:t>: whether it is raining outside</a:t>
            </a:r>
          </a:p>
          <a:p>
            <a:pPr lvl="1"/>
            <a:r>
              <a:rPr lang="en-GB" i="1" dirty="0"/>
              <a:t>Price</a:t>
            </a:r>
            <a:r>
              <a:rPr lang="en-GB" dirty="0"/>
              <a:t>: the restaurant's price range ( $, $$, $$$)</a:t>
            </a:r>
          </a:p>
          <a:p>
            <a:pPr lvl="1"/>
            <a:r>
              <a:rPr lang="en-GB" i="1" dirty="0"/>
              <a:t>Reservation</a:t>
            </a:r>
            <a:r>
              <a:rPr lang="en-GB" dirty="0"/>
              <a:t>: whether we made a reservation</a:t>
            </a:r>
          </a:p>
          <a:p>
            <a:pPr lvl="1"/>
            <a:r>
              <a:rPr lang="en-GB" i="1" dirty="0"/>
              <a:t>Type</a:t>
            </a:r>
            <a:r>
              <a:rPr lang="en-GB" dirty="0"/>
              <a:t>: the kind of restaurant (French, Italian, Thai, or burger)</a:t>
            </a:r>
          </a:p>
          <a:p>
            <a:pPr lvl="1"/>
            <a:r>
              <a:rPr lang="en-GB" i="1" dirty="0" err="1"/>
              <a:t>WaitEstimate</a:t>
            </a:r>
            <a:r>
              <a:rPr lang="en-GB" dirty="0"/>
              <a:t>: the wait estimated by the host (0-10 minutes, 10-30, 30-60, or &gt;60)</a:t>
            </a:r>
          </a:p>
          <a:p>
            <a:endParaRPr lang="en-GB" b="1" dirty="0"/>
          </a:p>
          <a:p>
            <a:pPr marL="590550" lvl="1" indent="0">
              <a:buNone/>
            </a:pPr>
            <a:endParaRPr lang="en-GB" dirty="0"/>
          </a:p>
          <a:p>
            <a:pPr lvl="1"/>
            <a:endParaRPr lang="en-GB" dirty="0"/>
          </a:p>
        </p:txBody>
      </p:sp>
    </p:spTree>
    <p:extLst>
      <p:ext uri="{BB962C8B-B14F-4D97-AF65-F5344CB8AC3E}">
        <p14:creationId xmlns:p14="http://schemas.microsoft.com/office/powerpoint/2010/main" val="1736031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Encoding Expert Knowledge (2)</a:t>
            </a:r>
            <a:endParaRPr sz="4000" dirty="0"/>
          </a:p>
        </p:txBody>
      </p:sp>
      <p:pic>
        <p:nvPicPr>
          <p:cNvPr id="4" name="Immagine 3">
            <a:extLst>
              <a:ext uri="{FF2B5EF4-FFF2-40B4-BE49-F238E27FC236}">
                <a16:creationId xmlns:a16="http://schemas.microsoft.com/office/drawing/2014/main" id="{B045216C-7280-8AE5-5D47-A4DE1AFB89BE}"/>
              </a:ext>
            </a:extLst>
          </p:cNvPr>
          <p:cNvPicPr>
            <a:picLocks noChangeAspect="1"/>
          </p:cNvPicPr>
          <p:nvPr/>
        </p:nvPicPr>
        <p:blipFill>
          <a:blip r:embed="rId3"/>
          <a:stretch>
            <a:fillRect/>
          </a:stretch>
        </p:blipFill>
        <p:spPr>
          <a:xfrm>
            <a:off x="1162750" y="971305"/>
            <a:ext cx="6600907" cy="5684327"/>
          </a:xfrm>
          <a:prstGeom prst="rect">
            <a:avLst/>
          </a:prstGeom>
        </p:spPr>
      </p:pic>
      <p:pic>
        <p:nvPicPr>
          <p:cNvPr id="6" name="Immagine 5" descr="Immagine che contiene Carattere, Elementi grafici, logo, cerchio&#10;&#10;Descrizione generata automaticamente">
            <a:extLst>
              <a:ext uri="{FF2B5EF4-FFF2-40B4-BE49-F238E27FC236}">
                <a16:creationId xmlns:a16="http://schemas.microsoft.com/office/drawing/2014/main" id="{A38E59B5-DA01-1DFA-9990-2753F5522C61}"/>
              </a:ext>
            </a:extLst>
          </p:cNvPr>
          <p:cNvPicPr>
            <a:picLocks noChangeAspect="1"/>
          </p:cNvPicPr>
          <p:nvPr/>
        </p:nvPicPr>
        <p:blipFill>
          <a:blip r:embed="rId4"/>
          <a:stretch>
            <a:fillRect/>
          </a:stretch>
        </p:blipFill>
        <p:spPr>
          <a:xfrm>
            <a:off x="8657668" y="99752"/>
            <a:ext cx="407258" cy="495579"/>
          </a:xfrm>
          <a:prstGeom prst="rect">
            <a:avLst/>
          </a:prstGeom>
        </p:spPr>
      </p:pic>
    </p:spTree>
    <p:extLst>
      <p:ext uri="{BB962C8B-B14F-4D97-AF65-F5344CB8AC3E}">
        <p14:creationId xmlns:p14="http://schemas.microsoft.com/office/powerpoint/2010/main" val="149791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Knowledge acquisition problem (1)</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Designing, debugging, and maintaining rules defined by experts is difficult and, in some cases, </a:t>
            </a:r>
            <a:r>
              <a:rPr lang="en-GB" b="1" dirty="0"/>
              <a:t>impossible</a:t>
            </a:r>
          </a:p>
          <a:p>
            <a:pPr lvl="0"/>
            <a:r>
              <a:rPr lang="en-GB" dirty="0"/>
              <a:t>Knowledge possessed by experts is complex as most of it is </a:t>
            </a:r>
            <a:r>
              <a:rPr lang="en-GB" b="1" dirty="0"/>
              <a:t>tacit</a:t>
            </a:r>
          </a:p>
          <a:p>
            <a:pPr lvl="1"/>
            <a:r>
              <a:rPr lang="en-GB" dirty="0"/>
              <a:t>cannot be captured without converting tacit knowledge to </a:t>
            </a:r>
            <a:r>
              <a:rPr lang="en-GB" b="1" dirty="0"/>
              <a:t>explicit knowledge </a:t>
            </a:r>
            <a:r>
              <a:rPr lang="en-GB" dirty="0"/>
              <a:t>(externalization)</a:t>
            </a:r>
          </a:p>
          <a:p>
            <a:pPr lvl="1"/>
            <a:endParaRPr lang="en-GB" sz="1050" dirty="0"/>
          </a:p>
          <a:p>
            <a:r>
              <a:rPr lang="en-GB" dirty="0"/>
              <a:t>What we can have instead is </a:t>
            </a:r>
            <a:r>
              <a:rPr lang="en-GB" b="1" dirty="0"/>
              <a:t>a dataset with examples </a:t>
            </a:r>
          </a:p>
          <a:p>
            <a:pPr lvl="1"/>
            <a:r>
              <a:rPr lang="en-GB" dirty="0"/>
              <a:t>that we can leverage to find rules</a:t>
            </a:r>
          </a:p>
          <a:p>
            <a:pPr lvl="1"/>
            <a:endParaRPr lang="en-GB" sz="1000" dirty="0"/>
          </a:p>
          <a:p>
            <a:r>
              <a:rPr lang="en-GB" dirty="0"/>
              <a:t>For example, a list of past decisions that </a:t>
            </a:r>
            <a:br>
              <a:rPr lang="en-GB" dirty="0"/>
            </a:br>
            <a:r>
              <a:rPr lang="en-GB" dirty="0"/>
              <a:t>we made in different situations</a:t>
            </a:r>
          </a:p>
          <a:p>
            <a:pPr lvl="1"/>
            <a:r>
              <a:rPr lang="en-GB" dirty="0"/>
              <a:t>an example consists of an (X, y) pair</a:t>
            </a:r>
          </a:p>
          <a:p>
            <a:pPr lvl="1"/>
            <a:r>
              <a:rPr lang="en-GB" dirty="0"/>
              <a:t>X is a vector of values for the attributes</a:t>
            </a:r>
          </a:p>
          <a:p>
            <a:pPr lvl="1"/>
            <a:r>
              <a:rPr lang="en-GB" dirty="0"/>
              <a:t>y is a single boolean output value</a:t>
            </a:r>
          </a:p>
          <a:p>
            <a:pPr lvl="0"/>
            <a:endParaRPr lang="en-GB" b="1" dirty="0"/>
          </a:p>
          <a:p>
            <a:pPr marL="590550" lvl="1" indent="0">
              <a:buNone/>
            </a:pPr>
            <a:endParaRPr lang="en-GB" dirty="0"/>
          </a:p>
          <a:p>
            <a:pPr lvl="1"/>
            <a:endParaRPr lang="en-GB" dirty="0"/>
          </a:p>
        </p:txBody>
      </p:sp>
      <p:pic>
        <p:nvPicPr>
          <p:cNvPr id="3" name="Immagine 2" descr="Immagine che contiene tavolo&#10;&#10;Descrizione generata automaticamente">
            <a:extLst>
              <a:ext uri="{FF2B5EF4-FFF2-40B4-BE49-F238E27FC236}">
                <a16:creationId xmlns:a16="http://schemas.microsoft.com/office/drawing/2014/main" id="{07EDEEB2-25EE-ABE2-38A5-B489C9FCE639}"/>
              </a:ext>
            </a:extLst>
          </p:cNvPr>
          <p:cNvPicPr>
            <a:picLocks noChangeAspect="1"/>
          </p:cNvPicPr>
          <p:nvPr/>
        </p:nvPicPr>
        <p:blipFill rotWithShape="1">
          <a:blip r:embed="rId3"/>
          <a:srcRect l="1491"/>
          <a:stretch/>
        </p:blipFill>
        <p:spPr>
          <a:xfrm>
            <a:off x="4821832" y="4167743"/>
            <a:ext cx="4182481" cy="1653635"/>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26108D3E-6CE7-1A8E-2C74-A98AE97E7939}"/>
              </a:ext>
            </a:extLst>
          </p:cNvPr>
          <p:cNvPicPr>
            <a:picLocks noChangeAspect="1"/>
          </p:cNvPicPr>
          <p:nvPr/>
        </p:nvPicPr>
        <p:blipFill>
          <a:blip r:embed="rId4"/>
          <a:stretch>
            <a:fillRect/>
          </a:stretch>
        </p:blipFill>
        <p:spPr>
          <a:xfrm>
            <a:off x="8657668" y="99752"/>
            <a:ext cx="407258" cy="495579"/>
          </a:xfrm>
          <a:prstGeom prst="rect">
            <a:avLst/>
          </a:prstGeom>
        </p:spPr>
      </p:pic>
    </p:spTree>
    <p:extLst>
      <p:ext uri="{BB962C8B-B14F-4D97-AF65-F5344CB8AC3E}">
        <p14:creationId xmlns:p14="http://schemas.microsoft.com/office/powerpoint/2010/main" val="2738297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Knowledge acquisition problem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How can we devise a Decision Tree from the set of examples? </a:t>
            </a:r>
          </a:p>
          <a:p>
            <a:pPr lvl="0"/>
            <a:endParaRPr lang="en-GB" dirty="0"/>
          </a:p>
          <a:p>
            <a:r>
              <a:rPr lang="en-GB" dirty="0"/>
              <a:t>Intuitively:</a:t>
            </a:r>
          </a:p>
          <a:p>
            <a:pPr lvl="1"/>
            <a:r>
              <a:rPr lang="en-GB" dirty="0"/>
              <a:t>we must create a tree </a:t>
            </a:r>
            <a:r>
              <a:rPr lang="en-GB" b="1" dirty="0"/>
              <a:t>consistent</a:t>
            </a:r>
            <a:r>
              <a:rPr lang="en-GB" dirty="0"/>
              <a:t> with the examples </a:t>
            </a:r>
          </a:p>
          <a:p>
            <a:pPr lvl="1"/>
            <a:r>
              <a:rPr lang="en-GB" dirty="0"/>
              <a:t>as </a:t>
            </a:r>
            <a:r>
              <a:rPr lang="en-GB" b="1" dirty="0"/>
              <a:t>small</a:t>
            </a:r>
            <a:r>
              <a:rPr lang="en-GB" dirty="0"/>
              <a:t> as possible</a:t>
            </a:r>
          </a:p>
          <a:p>
            <a:pPr lvl="1"/>
            <a:r>
              <a:rPr lang="en-GB" dirty="0"/>
              <a:t>this is an </a:t>
            </a:r>
            <a:r>
              <a:rPr lang="en-GB" b="1" dirty="0"/>
              <a:t>intractable problem </a:t>
            </a:r>
            <a:r>
              <a:rPr lang="en-GB" dirty="0"/>
              <a:t>(NP-Complete problem)</a:t>
            </a:r>
          </a:p>
          <a:p>
            <a:pPr lvl="1"/>
            <a:r>
              <a:rPr lang="en-GB" dirty="0"/>
              <a:t>we can find a </a:t>
            </a:r>
            <a:r>
              <a:rPr lang="en-GB" b="1" dirty="0"/>
              <a:t>good approximate solution </a:t>
            </a:r>
          </a:p>
          <a:p>
            <a:endParaRPr lang="en-GB" b="1" dirty="0"/>
          </a:p>
          <a:p>
            <a:r>
              <a:rPr lang="en-GB" b="1" dirty="0"/>
              <a:t>Divide-and-conquer </a:t>
            </a:r>
            <a:r>
              <a:rPr lang="en-GB" dirty="0"/>
              <a:t>Strategy: </a:t>
            </a:r>
          </a:p>
          <a:p>
            <a:pPr lvl="1"/>
            <a:r>
              <a:rPr lang="en-GB" dirty="0"/>
              <a:t>test the "</a:t>
            </a:r>
            <a:r>
              <a:rPr lang="en-GB" b="1" dirty="0"/>
              <a:t>most important attribute</a:t>
            </a:r>
            <a:r>
              <a:rPr lang="en-GB" dirty="0"/>
              <a:t>" 	</a:t>
            </a:r>
          </a:p>
          <a:p>
            <a:pPr lvl="2"/>
            <a:r>
              <a:rPr lang="en-GB" dirty="0"/>
              <a:t>the one that makes the most difference to the classification</a:t>
            </a:r>
          </a:p>
          <a:p>
            <a:pPr lvl="1"/>
            <a:r>
              <a:rPr lang="en-GB" dirty="0"/>
              <a:t>divide the problem into </a:t>
            </a:r>
            <a:r>
              <a:rPr lang="en-GB" b="1" dirty="0"/>
              <a:t>smaller sub-problems </a:t>
            </a:r>
            <a:r>
              <a:rPr lang="en-GB" dirty="0"/>
              <a:t>and </a:t>
            </a:r>
          </a:p>
          <a:p>
            <a:pPr lvl="1"/>
            <a:r>
              <a:rPr lang="en-GB" b="1" dirty="0"/>
              <a:t>solve recursively</a:t>
            </a:r>
          </a:p>
          <a:p>
            <a:pPr lvl="0"/>
            <a:endParaRPr lang="en-GB" dirty="0"/>
          </a:p>
          <a:p>
            <a:pPr lvl="0"/>
            <a:endParaRPr lang="en-GB" b="1" dirty="0"/>
          </a:p>
          <a:p>
            <a:pPr marL="590550" lvl="1" indent="0">
              <a:buNone/>
            </a:pPr>
            <a:endParaRPr lang="en-GB" dirty="0"/>
          </a:p>
          <a:p>
            <a:pPr lvl="1"/>
            <a:endParaRPr lang="en-GB" dirty="0"/>
          </a:p>
        </p:txBody>
      </p:sp>
    </p:spTree>
    <p:extLst>
      <p:ext uri="{BB962C8B-B14F-4D97-AF65-F5344CB8AC3E}">
        <p14:creationId xmlns:p14="http://schemas.microsoft.com/office/powerpoint/2010/main" val="313401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Attribute importance</a:t>
            </a:r>
            <a:endParaRPr sz="4000" dirty="0"/>
          </a:p>
        </p:txBody>
      </p:sp>
      <p:sp>
        <p:nvSpPr>
          <p:cNvPr id="84" name="Google Shape;84;p14"/>
          <p:cNvSpPr txBox="1">
            <a:spLocks noGrp="1"/>
          </p:cNvSpPr>
          <p:nvPr>
            <p:ph type="body" idx="1"/>
          </p:nvPr>
        </p:nvSpPr>
        <p:spPr>
          <a:xfrm>
            <a:off x="178811" y="1053632"/>
            <a:ext cx="8786378" cy="5527050"/>
          </a:xfrm>
          <a:prstGeom prst="rect">
            <a:avLst/>
          </a:prstGeom>
        </p:spPr>
        <p:txBody>
          <a:bodyPr spcFirstLastPara="1" wrap="square" lIns="91425" tIns="91425" rIns="91425" bIns="91425" anchor="t" anchorCtr="0">
            <a:noAutofit/>
          </a:bodyPr>
          <a:lstStyle/>
          <a:p>
            <a:pPr lvl="0"/>
            <a:r>
              <a:rPr lang="en-GB" dirty="0"/>
              <a:t>Consider "Type" and "Patrons" in the toy example</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marL="120650" lvl="0" indent="0">
              <a:buNone/>
            </a:pPr>
            <a:endParaRPr lang="en-GB" dirty="0"/>
          </a:p>
          <a:p>
            <a:r>
              <a:rPr lang="en-GB" dirty="0"/>
              <a:t>Type is a poor attribute</a:t>
            </a:r>
          </a:p>
          <a:p>
            <a:pPr lvl="1"/>
            <a:r>
              <a:rPr lang="en-GB" dirty="0"/>
              <a:t>four possible outcomes, each has the  same number of positive as negative examples</a:t>
            </a:r>
          </a:p>
          <a:p>
            <a:r>
              <a:rPr lang="en-GB" dirty="0"/>
              <a:t>Patron is an important attribute</a:t>
            </a:r>
          </a:p>
          <a:p>
            <a:pPr lvl="1"/>
            <a:r>
              <a:rPr lang="en-GB" dirty="0"/>
              <a:t>if its value is None or Some, we have only examples we can answer definitively</a:t>
            </a:r>
          </a:p>
          <a:p>
            <a:pPr lvl="1"/>
            <a:r>
              <a:rPr lang="en-GB" dirty="0"/>
              <a:t>if its value is Full, we have a mixed set of examples</a:t>
            </a:r>
          </a:p>
          <a:p>
            <a:r>
              <a:rPr lang="en-GB" dirty="0"/>
              <a:t>Each outcome is a new learning problem: fewer examples, one less attribute </a:t>
            </a:r>
          </a:p>
          <a:p>
            <a:r>
              <a:rPr lang="en-GB" dirty="0"/>
              <a:t>In choosing an attribute, </a:t>
            </a:r>
            <a:r>
              <a:rPr lang="en-GB" b="1" dirty="0"/>
              <a:t>we need a formal measure of "importance"</a:t>
            </a:r>
          </a:p>
          <a:p>
            <a:pPr marL="590550" lvl="1" indent="0">
              <a:buNone/>
            </a:pPr>
            <a:endParaRPr lang="en-GB" dirty="0"/>
          </a:p>
          <a:p>
            <a:pPr lvl="1"/>
            <a:endParaRPr lang="en-GB" dirty="0"/>
          </a:p>
        </p:txBody>
      </p:sp>
      <p:pic>
        <p:nvPicPr>
          <p:cNvPr id="5" name="Immagine 4">
            <a:extLst>
              <a:ext uri="{FF2B5EF4-FFF2-40B4-BE49-F238E27FC236}">
                <a16:creationId xmlns:a16="http://schemas.microsoft.com/office/drawing/2014/main" id="{637C6595-A9DD-EA75-83BC-AC8310772C7D}"/>
              </a:ext>
            </a:extLst>
          </p:cNvPr>
          <p:cNvPicPr>
            <a:picLocks noChangeAspect="1"/>
          </p:cNvPicPr>
          <p:nvPr/>
        </p:nvPicPr>
        <p:blipFill>
          <a:blip r:embed="rId3"/>
          <a:stretch>
            <a:fillRect/>
          </a:stretch>
        </p:blipFill>
        <p:spPr>
          <a:xfrm>
            <a:off x="1783830" y="1674307"/>
            <a:ext cx="5036696" cy="2423762"/>
          </a:xfrm>
          <a:prstGeom prst="rect">
            <a:avLst/>
          </a:prstGeom>
        </p:spPr>
      </p:pic>
      <p:pic>
        <p:nvPicPr>
          <p:cNvPr id="6" name="Immagine 5" descr="Immagine che contiene Carattere, Elementi grafici, logo, cerchio&#10;&#10;Descrizione generata automaticamente">
            <a:extLst>
              <a:ext uri="{FF2B5EF4-FFF2-40B4-BE49-F238E27FC236}">
                <a16:creationId xmlns:a16="http://schemas.microsoft.com/office/drawing/2014/main" id="{57FD65CD-2EC1-660E-8CC1-38996CE6D7F7}"/>
              </a:ext>
            </a:extLst>
          </p:cNvPr>
          <p:cNvPicPr>
            <a:picLocks noChangeAspect="1"/>
          </p:cNvPicPr>
          <p:nvPr/>
        </p:nvPicPr>
        <p:blipFill>
          <a:blip r:embed="rId4"/>
          <a:stretch>
            <a:fillRect/>
          </a:stretch>
        </p:blipFill>
        <p:spPr>
          <a:xfrm>
            <a:off x="8657668" y="99752"/>
            <a:ext cx="407258" cy="495579"/>
          </a:xfrm>
          <a:prstGeom prst="rect">
            <a:avLst/>
          </a:prstGeom>
        </p:spPr>
      </p:pic>
    </p:spTree>
    <p:extLst>
      <p:ext uri="{BB962C8B-B14F-4D97-AF65-F5344CB8AC3E}">
        <p14:creationId xmlns:p14="http://schemas.microsoft.com/office/powerpoint/2010/main" val="1308280829"/>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17405</TotalTime>
  <Words>2353</Words>
  <Application>Microsoft Macintosh PowerPoint</Application>
  <PresentationFormat>Presentazione su schermo (4:3)</PresentationFormat>
  <Paragraphs>313</Paragraphs>
  <Slides>26</Slides>
  <Notes>26</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26</vt:i4>
      </vt:variant>
    </vt:vector>
  </HeadingPairs>
  <TitlesOfParts>
    <vt:vector size="30" baseType="lpstr">
      <vt:lpstr>Arial</vt:lpstr>
      <vt:lpstr>Open Sans</vt:lpstr>
      <vt:lpstr>Economica</vt:lpstr>
      <vt:lpstr>Luxe</vt:lpstr>
      <vt:lpstr>Decision Tree</vt:lpstr>
      <vt:lpstr>Topics</vt:lpstr>
      <vt:lpstr>White vs Black box models</vt:lpstr>
      <vt:lpstr>Definition</vt:lpstr>
      <vt:lpstr>Encoding Expert Knowledge (1)</vt:lpstr>
      <vt:lpstr>Encoding Expert Knowledge (2)</vt:lpstr>
      <vt:lpstr>Knowledge acquisition problem (1)</vt:lpstr>
      <vt:lpstr>Knowledge acquisition problem (2)</vt:lpstr>
      <vt:lpstr>Attribute importance</vt:lpstr>
      <vt:lpstr>Entropy (1)</vt:lpstr>
      <vt:lpstr>Entropy (2)</vt:lpstr>
      <vt:lpstr>ID3 Algorithm (1)</vt:lpstr>
      <vt:lpstr>ID3 Algorithm (2)</vt:lpstr>
      <vt:lpstr>Gini </vt:lpstr>
      <vt:lpstr>CART Algorithm (1)</vt:lpstr>
      <vt:lpstr>CART Algorithm (2)</vt:lpstr>
      <vt:lpstr>CART Algorithm (3)</vt:lpstr>
      <vt:lpstr>CART Algorithm (4)</vt:lpstr>
      <vt:lpstr>Non-parametric models</vt:lpstr>
      <vt:lpstr>Regularization (1)</vt:lpstr>
      <vt:lpstr>Regularization (2)</vt:lpstr>
      <vt:lpstr>Regression (1)</vt:lpstr>
      <vt:lpstr>Regression (2)</vt:lpstr>
      <vt:lpstr>Regression (3)</vt:lpstr>
      <vt:lpstr>Instability</vt:lpstr>
      <vt:lpstr>Exercise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39</cp:revision>
  <dcterms:modified xsi:type="dcterms:W3CDTF">2024-11-04T09:09:36Z</dcterms:modified>
  <cp:category/>
</cp:coreProperties>
</file>