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1" r:id="rId3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60BBA-70D7-F948-BF62-A9BB95E6991B}" v="14" dt="2025-05-21T12:57:34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3"/>
    <p:restoredTop sz="96126"/>
  </p:normalViewPr>
  <p:slideViewPr>
    <p:cSldViewPr snapToGrid="0" snapToObjects="1">
      <p:cViewPr varScale="1">
        <p:scale>
          <a:sx n="121" d="100"/>
          <a:sy n="121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685065C-B1E6-C444-9CFA-11BDA1EF27FD}"/>
    <pc:docChg chg="undo custSel delSld modSld">
      <pc:chgData name="Riccardo Berta" userId="c8694f89-bba4-4576-b0a8-456619ca5a8c" providerId="ADAL" clId="{A685065C-B1E6-C444-9CFA-11BDA1EF27FD}" dt="2023-04-26T07:33:31.985" v="295" actId="1076"/>
      <pc:docMkLst>
        <pc:docMk/>
      </pc:docMkLst>
      <pc:sldChg chg="modSp mod">
        <pc:chgData name="Riccardo Berta" userId="c8694f89-bba4-4576-b0a8-456619ca5a8c" providerId="ADAL" clId="{A685065C-B1E6-C444-9CFA-11BDA1EF27FD}" dt="2023-04-26T07:33:31.985" v="295" actId="1076"/>
        <pc:sldMkLst>
          <pc:docMk/>
          <pc:sldMk cId="0" sldId="256"/>
        </pc:sldMkLst>
      </pc:sldChg>
      <pc:sldChg chg="modSp">
        <pc:chgData name="Riccardo Berta" userId="c8694f89-bba4-4576-b0a8-456619ca5a8c" providerId="ADAL" clId="{A685065C-B1E6-C444-9CFA-11BDA1EF27FD}" dt="2023-04-26T07:01:27.483" v="3"/>
        <pc:sldMkLst>
          <pc:docMk/>
          <pc:sldMk cId="0" sldId="257"/>
        </pc:sldMkLst>
      </pc:sldChg>
      <pc:sldChg chg="modSp mod">
        <pc:chgData name="Riccardo Berta" userId="c8694f89-bba4-4576-b0a8-456619ca5a8c" providerId="ADAL" clId="{A685065C-B1E6-C444-9CFA-11BDA1EF27FD}" dt="2023-04-26T07:12:39.497" v="39" actId="1076"/>
        <pc:sldMkLst>
          <pc:docMk/>
          <pc:sldMk cId="0" sldId="258"/>
        </pc:sldMkLst>
      </pc:sldChg>
      <pc:sldChg chg="modSp">
        <pc:chgData name="Riccardo Berta" userId="c8694f89-bba4-4576-b0a8-456619ca5a8c" providerId="ADAL" clId="{A685065C-B1E6-C444-9CFA-11BDA1EF27FD}" dt="2023-04-26T07:02:36.601" v="6"/>
        <pc:sldMkLst>
          <pc:docMk/>
          <pc:sldMk cId="0" sldId="259"/>
        </pc:sldMkLst>
      </pc:sldChg>
      <pc:sldChg chg="modSp">
        <pc:chgData name="Riccardo Berta" userId="c8694f89-bba4-4576-b0a8-456619ca5a8c" providerId="ADAL" clId="{A685065C-B1E6-C444-9CFA-11BDA1EF27FD}" dt="2023-04-26T07:03:06.821" v="7"/>
        <pc:sldMkLst>
          <pc:docMk/>
          <pc:sldMk cId="0" sldId="260"/>
        </pc:sldMkLst>
      </pc:sldChg>
      <pc:sldChg chg="modSp">
        <pc:chgData name="Riccardo Berta" userId="c8694f89-bba4-4576-b0a8-456619ca5a8c" providerId="ADAL" clId="{A685065C-B1E6-C444-9CFA-11BDA1EF27FD}" dt="2023-04-26T07:03:30.611" v="8"/>
        <pc:sldMkLst>
          <pc:docMk/>
          <pc:sldMk cId="0" sldId="261"/>
        </pc:sldMkLst>
      </pc:sldChg>
      <pc:sldChg chg="modSp">
        <pc:chgData name="Riccardo Berta" userId="c8694f89-bba4-4576-b0a8-456619ca5a8c" providerId="ADAL" clId="{A685065C-B1E6-C444-9CFA-11BDA1EF27FD}" dt="2023-04-26T07:03:53.472" v="9"/>
        <pc:sldMkLst>
          <pc:docMk/>
          <pc:sldMk cId="0" sldId="262"/>
        </pc:sldMkLst>
      </pc:sldChg>
      <pc:sldChg chg="modSp mod">
        <pc:chgData name="Riccardo Berta" userId="c8694f89-bba4-4576-b0a8-456619ca5a8c" providerId="ADAL" clId="{A685065C-B1E6-C444-9CFA-11BDA1EF27FD}" dt="2023-04-26T07:04:19.827" v="19" actId="1036"/>
        <pc:sldMkLst>
          <pc:docMk/>
          <pc:sldMk cId="0" sldId="263"/>
        </pc:sldMkLst>
      </pc:sldChg>
      <pc:sldChg chg="modSp">
        <pc:chgData name="Riccardo Berta" userId="c8694f89-bba4-4576-b0a8-456619ca5a8c" providerId="ADAL" clId="{A685065C-B1E6-C444-9CFA-11BDA1EF27FD}" dt="2023-04-26T07:04:41.183" v="20"/>
        <pc:sldMkLst>
          <pc:docMk/>
          <pc:sldMk cId="0" sldId="264"/>
        </pc:sldMkLst>
      </pc:sldChg>
      <pc:sldChg chg="modSp mod">
        <pc:chgData name="Riccardo Berta" userId="c8694f89-bba4-4576-b0a8-456619ca5a8c" providerId="ADAL" clId="{A685065C-B1E6-C444-9CFA-11BDA1EF27FD}" dt="2023-04-26T07:13:03.115" v="45" actId="14100"/>
        <pc:sldMkLst>
          <pc:docMk/>
          <pc:sldMk cId="0" sldId="265"/>
        </pc:sldMkLst>
      </pc:sldChg>
      <pc:sldChg chg="modSp">
        <pc:chgData name="Riccardo Berta" userId="c8694f89-bba4-4576-b0a8-456619ca5a8c" providerId="ADAL" clId="{A685065C-B1E6-C444-9CFA-11BDA1EF27FD}" dt="2023-04-26T07:05:27.115" v="22"/>
        <pc:sldMkLst>
          <pc:docMk/>
          <pc:sldMk cId="0" sldId="266"/>
        </pc:sldMkLst>
      </pc:sldChg>
      <pc:sldChg chg="modSp">
        <pc:chgData name="Riccardo Berta" userId="c8694f89-bba4-4576-b0a8-456619ca5a8c" providerId="ADAL" clId="{A685065C-B1E6-C444-9CFA-11BDA1EF27FD}" dt="2023-04-26T07:05:50.649" v="23"/>
        <pc:sldMkLst>
          <pc:docMk/>
          <pc:sldMk cId="0" sldId="268"/>
        </pc:sldMkLst>
      </pc:sldChg>
      <pc:sldChg chg="modSp mod">
        <pc:chgData name="Riccardo Berta" userId="c8694f89-bba4-4576-b0a8-456619ca5a8c" providerId="ADAL" clId="{A685065C-B1E6-C444-9CFA-11BDA1EF27FD}" dt="2023-04-26T07:16:15.743" v="134" actId="20577"/>
        <pc:sldMkLst>
          <pc:docMk/>
          <pc:sldMk cId="0" sldId="269"/>
        </pc:sldMkLst>
      </pc:sldChg>
      <pc:sldChg chg="modSp">
        <pc:chgData name="Riccardo Berta" userId="c8694f89-bba4-4576-b0a8-456619ca5a8c" providerId="ADAL" clId="{A685065C-B1E6-C444-9CFA-11BDA1EF27FD}" dt="2023-04-26T07:06:56.675" v="25"/>
        <pc:sldMkLst>
          <pc:docMk/>
          <pc:sldMk cId="0" sldId="270"/>
        </pc:sldMkLst>
      </pc:sldChg>
      <pc:sldChg chg="modSp">
        <pc:chgData name="Riccardo Berta" userId="c8694f89-bba4-4576-b0a8-456619ca5a8c" providerId="ADAL" clId="{A685065C-B1E6-C444-9CFA-11BDA1EF27FD}" dt="2023-04-26T07:07:20.490" v="26"/>
        <pc:sldMkLst>
          <pc:docMk/>
          <pc:sldMk cId="0" sldId="271"/>
        </pc:sldMkLst>
      </pc:sldChg>
      <pc:sldChg chg="modSp">
        <pc:chgData name="Riccardo Berta" userId="c8694f89-bba4-4576-b0a8-456619ca5a8c" providerId="ADAL" clId="{A685065C-B1E6-C444-9CFA-11BDA1EF27FD}" dt="2023-04-26T07:07:40.953" v="27"/>
        <pc:sldMkLst>
          <pc:docMk/>
          <pc:sldMk cId="0" sldId="272"/>
        </pc:sldMkLst>
      </pc:sldChg>
      <pc:sldChg chg="addSp delSp modSp mod modNotes">
        <pc:chgData name="Riccardo Berta" userId="c8694f89-bba4-4576-b0a8-456619ca5a8c" providerId="ADAL" clId="{A685065C-B1E6-C444-9CFA-11BDA1EF27FD}" dt="2023-04-26T07:27:56.720" v="213" actId="14100"/>
        <pc:sldMkLst>
          <pc:docMk/>
          <pc:sldMk cId="0" sldId="273"/>
        </pc:sldMkLst>
      </pc:sldChg>
      <pc:sldChg chg="modSp">
        <pc:chgData name="Riccardo Berta" userId="c8694f89-bba4-4576-b0a8-456619ca5a8c" providerId="ADAL" clId="{A685065C-B1E6-C444-9CFA-11BDA1EF27FD}" dt="2023-04-26T07:08:02.632" v="28"/>
        <pc:sldMkLst>
          <pc:docMk/>
          <pc:sldMk cId="0" sldId="274"/>
        </pc:sldMkLst>
      </pc:sldChg>
      <pc:sldChg chg="modSp mod">
        <pc:chgData name="Riccardo Berta" userId="c8694f89-bba4-4576-b0a8-456619ca5a8c" providerId="ADAL" clId="{A685065C-B1E6-C444-9CFA-11BDA1EF27FD}" dt="2023-04-26T07:29:41.014" v="215" actId="20577"/>
        <pc:sldMkLst>
          <pc:docMk/>
          <pc:sldMk cId="0" sldId="279"/>
        </pc:sldMkLst>
      </pc:sldChg>
      <pc:sldChg chg="modSp">
        <pc:chgData name="Riccardo Berta" userId="c8694f89-bba4-4576-b0a8-456619ca5a8c" providerId="ADAL" clId="{A685065C-B1E6-C444-9CFA-11BDA1EF27FD}" dt="2023-04-26T07:08:38.541" v="29"/>
        <pc:sldMkLst>
          <pc:docMk/>
          <pc:sldMk cId="0" sldId="280"/>
        </pc:sldMkLst>
      </pc:sldChg>
      <pc:sldChg chg="modSp mod">
        <pc:chgData name="Riccardo Berta" userId="c8694f89-bba4-4576-b0a8-456619ca5a8c" providerId="ADAL" clId="{A685065C-B1E6-C444-9CFA-11BDA1EF27FD}" dt="2023-04-26T07:30:23.771" v="254" actId="1076"/>
        <pc:sldMkLst>
          <pc:docMk/>
          <pc:sldMk cId="0" sldId="282"/>
        </pc:sldMkLst>
      </pc:sldChg>
      <pc:sldChg chg="modSp mod">
        <pc:chgData name="Riccardo Berta" userId="c8694f89-bba4-4576-b0a8-456619ca5a8c" providerId="ADAL" clId="{A685065C-B1E6-C444-9CFA-11BDA1EF27FD}" dt="2023-04-26T07:30:28.825" v="255" actId="1076"/>
        <pc:sldMkLst>
          <pc:docMk/>
          <pc:sldMk cId="0" sldId="283"/>
        </pc:sldMkLst>
      </pc:sldChg>
      <pc:sldChg chg="modSp">
        <pc:chgData name="Riccardo Berta" userId="c8694f89-bba4-4576-b0a8-456619ca5a8c" providerId="ADAL" clId="{A685065C-B1E6-C444-9CFA-11BDA1EF27FD}" dt="2023-04-26T07:11:07.671" v="32"/>
        <pc:sldMkLst>
          <pc:docMk/>
          <pc:sldMk cId="0" sldId="284"/>
        </pc:sldMkLst>
      </pc:sldChg>
      <pc:sldChg chg="modSp">
        <pc:chgData name="Riccardo Berta" userId="c8694f89-bba4-4576-b0a8-456619ca5a8c" providerId="ADAL" clId="{A685065C-B1E6-C444-9CFA-11BDA1EF27FD}" dt="2023-04-26T07:11:32.757" v="33"/>
        <pc:sldMkLst>
          <pc:docMk/>
          <pc:sldMk cId="0" sldId="285"/>
        </pc:sldMkLst>
      </pc:sldChg>
      <pc:sldChg chg="modSp">
        <pc:chgData name="Riccardo Berta" userId="c8694f89-bba4-4576-b0a8-456619ca5a8c" providerId="ADAL" clId="{A685065C-B1E6-C444-9CFA-11BDA1EF27FD}" dt="2023-04-26T07:11:53.646" v="34"/>
        <pc:sldMkLst>
          <pc:docMk/>
          <pc:sldMk cId="0" sldId="286"/>
        </pc:sldMkLst>
      </pc:sldChg>
      <pc:sldChg chg="addSp modSp mod">
        <pc:chgData name="Riccardo Berta" userId="c8694f89-bba4-4576-b0a8-456619ca5a8c" providerId="ADAL" clId="{A685065C-B1E6-C444-9CFA-11BDA1EF27FD}" dt="2023-04-26T07:32:50.837" v="291" actId="14100"/>
        <pc:sldMkLst>
          <pc:docMk/>
          <pc:sldMk cId="0" sldId="287"/>
        </pc:sldMkLst>
      </pc:sldChg>
      <pc:sldChg chg="del">
        <pc:chgData name="Riccardo Berta" userId="c8694f89-bba4-4576-b0a8-456619ca5a8c" providerId="ADAL" clId="{A685065C-B1E6-C444-9CFA-11BDA1EF27FD}" dt="2023-04-26T07:32:54.460" v="292" actId="2696"/>
        <pc:sldMkLst>
          <pc:docMk/>
          <pc:sldMk cId="0" sldId="288"/>
        </pc:sldMkLst>
      </pc:sldChg>
    </pc:docChg>
  </pc:docChgLst>
  <pc:docChgLst>
    <pc:chgData name="Riccardo Berta" userId="c8694f89-bba4-4576-b0a8-456619ca5a8c" providerId="ADAL" clId="{E2960BBA-70D7-F948-BF62-A9BB95E6991B}"/>
    <pc:docChg chg="undo custSel modSld">
      <pc:chgData name="Riccardo Berta" userId="c8694f89-bba4-4576-b0a8-456619ca5a8c" providerId="ADAL" clId="{E2960BBA-70D7-F948-BF62-A9BB95E6991B}" dt="2025-05-21T12:57:37.061" v="239" actId="15"/>
      <pc:docMkLst>
        <pc:docMk/>
      </pc:docMkLst>
      <pc:sldChg chg="addSp delSp modSp mod">
        <pc:chgData name="Riccardo Berta" userId="c8694f89-bba4-4576-b0a8-456619ca5a8c" providerId="ADAL" clId="{E2960BBA-70D7-F948-BF62-A9BB95E6991B}" dt="2025-05-11T09:30:34.973" v="4" actId="1076"/>
        <pc:sldMkLst>
          <pc:docMk/>
          <pc:sldMk cId="0" sldId="275"/>
        </pc:sldMkLst>
        <pc:picChg chg="add mod">
          <ac:chgData name="Riccardo Berta" userId="c8694f89-bba4-4576-b0a8-456619ca5a8c" providerId="ADAL" clId="{E2960BBA-70D7-F948-BF62-A9BB95E6991B}" dt="2025-05-11T09:30:34.973" v="4" actId="1076"/>
          <ac:picMkLst>
            <pc:docMk/>
            <pc:sldMk cId="0" sldId="275"/>
            <ac:picMk id="2" creationId="{FECFAF58-4637-491A-0180-1472E87FB77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09:45:18.967" v="8" actId="14100"/>
        <pc:sldMkLst>
          <pc:docMk/>
          <pc:sldMk cId="0" sldId="276"/>
        </pc:sldMkLst>
        <pc:picChg chg="add mod">
          <ac:chgData name="Riccardo Berta" userId="c8694f89-bba4-4576-b0a8-456619ca5a8c" providerId="ADAL" clId="{E2960BBA-70D7-F948-BF62-A9BB95E6991B}" dt="2025-05-11T09:45:18.967" v="8" actId="14100"/>
          <ac:picMkLst>
            <pc:docMk/>
            <pc:sldMk cId="0" sldId="276"/>
            <ac:picMk id="2" creationId="{BDE33554-ED16-AAF6-CBD9-F3C766833418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09:54:31.310" v="13" actId="1076"/>
        <pc:sldMkLst>
          <pc:docMk/>
          <pc:sldMk cId="0" sldId="277"/>
        </pc:sldMkLst>
        <pc:picChg chg="add mod">
          <ac:chgData name="Riccardo Berta" userId="c8694f89-bba4-4576-b0a8-456619ca5a8c" providerId="ADAL" clId="{E2960BBA-70D7-F948-BF62-A9BB95E6991B}" dt="2025-05-11T09:54:31.310" v="13" actId="1076"/>
          <ac:picMkLst>
            <pc:docMk/>
            <pc:sldMk cId="0" sldId="277"/>
            <ac:picMk id="2" creationId="{7E9FE892-FE9D-48D9-4637-53D98638FFBE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10:02:37.945" v="17" actId="14100"/>
        <pc:sldMkLst>
          <pc:docMk/>
          <pc:sldMk cId="0" sldId="278"/>
        </pc:sldMkLst>
        <pc:picChg chg="add mod">
          <ac:chgData name="Riccardo Berta" userId="c8694f89-bba4-4576-b0a8-456619ca5a8c" providerId="ADAL" clId="{E2960BBA-70D7-F948-BF62-A9BB95E6991B}" dt="2025-05-11T10:02:37.945" v="17" actId="14100"/>
          <ac:picMkLst>
            <pc:docMk/>
            <pc:sldMk cId="0" sldId="278"/>
            <ac:picMk id="2" creationId="{15AE6FED-05AE-12BC-0EF5-B1A0031C85A9}"/>
          </ac:picMkLst>
        </pc:picChg>
      </pc:sldChg>
      <pc:sldChg chg="addSp modSp mod">
        <pc:chgData name="Riccardo Berta" userId="c8694f89-bba4-4576-b0a8-456619ca5a8c" providerId="ADAL" clId="{E2960BBA-70D7-F948-BF62-A9BB95E6991B}" dt="2025-05-21T12:57:37.061" v="239" actId="15"/>
        <pc:sldMkLst>
          <pc:docMk/>
          <pc:sldMk cId="0" sldId="280"/>
        </pc:sldMkLst>
        <pc:spChg chg="mod">
          <ac:chgData name="Riccardo Berta" userId="c8694f89-bba4-4576-b0a8-456619ca5a8c" providerId="ADAL" clId="{E2960BBA-70D7-F948-BF62-A9BB95E6991B}" dt="2025-05-11T18:06:19.392" v="29"/>
          <ac:spMkLst>
            <pc:docMk/>
            <pc:sldMk cId="0" sldId="280"/>
            <ac:spMk id="303" creationId="{00000000-0000-0000-0000-000000000000}"/>
          </ac:spMkLst>
        </pc:spChg>
        <pc:spChg chg="mod">
          <ac:chgData name="Riccardo Berta" userId="c8694f89-bba4-4576-b0a8-456619ca5a8c" providerId="ADAL" clId="{E2960BBA-70D7-F948-BF62-A9BB95E6991B}" dt="2025-05-21T12:57:37.061" v="239" actId="15"/>
          <ac:spMkLst>
            <pc:docMk/>
            <pc:sldMk cId="0" sldId="280"/>
            <ac:spMk id="304" creationId="{00000000-0000-0000-0000-000000000000}"/>
          </ac:spMkLst>
        </pc:spChg>
        <pc:picChg chg="add mod">
          <ac:chgData name="Riccardo Berta" userId="c8694f89-bba4-4576-b0a8-456619ca5a8c" providerId="ADAL" clId="{E2960BBA-70D7-F948-BF62-A9BB95E6991B}" dt="2025-05-11T18:06:35.969" v="36" actId="1076"/>
          <ac:picMkLst>
            <pc:docMk/>
            <pc:sldMk cId="0" sldId="280"/>
            <ac:picMk id="3" creationId="{3F13E854-B958-1D85-E72F-2C8A6D2C0B1A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18:11:53.072" v="39"/>
        <pc:sldMkLst>
          <pc:docMk/>
          <pc:sldMk cId="0" sldId="282"/>
        </pc:sldMkLst>
      </pc:sldChg>
      <pc:sldChg chg="addSp delSp modSp mod">
        <pc:chgData name="Riccardo Berta" userId="c8694f89-bba4-4576-b0a8-456619ca5a8c" providerId="ADAL" clId="{E2960BBA-70D7-F948-BF62-A9BB95E6991B}" dt="2025-05-11T18:26:28.899" v="49" actId="1076"/>
        <pc:sldMkLst>
          <pc:docMk/>
          <pc:sldMk cId="0" sldId="283"/>
        </pc:sldMkLst>
        <pc:spChg chg="mod">
          <ac:chgData name="Riccardo Berta" userId="c8694f89-bba4-4576-b0a8-456619ca5a8c" providerId="ADAL" clId="{E2960BBA-70D7-F948-BF62-A9BB95E6991B}" dt="2025-05-11T18:26:22.377" v="47" actId="33524"/>
          <ac:spMkLst>
            <pc:docMk/>
            <pc:sldMk cId="0" sldId="283"/>
            <ac:spMk id="324" creationId="{00000000-0000-0000-0000-000000000000}"/>
          </ac:spMkLst>
        </pc:spChg>
        <pc:picChg chg="add mod">
          <ac:chgData name="Riccardo Berta" userId="c8694f89-bba4-4576-b0a8-456619ca5a8c" providerId="ADAL" clId="{E2960BBA-70D7-F948-BF62-A9BB95E6991B}" dt="2025-05-11T18:26:28.899" v="49" actId="1076"/>
          <ac:picMkLst>
            <pc:docMk/>
            <pc:sldMk cId="0" sldId="283"/>
            <ac:picMk id="2" creationId="{94FD407F-3D5C-F4B7-6CCB-AE5F798B11EF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8:36:55.183" v="52" actId="1076"/>
        <pc:sldMkLst>
          <pc:docMk/>
          <pc:sldMk cId="0" sldId="284"/>
        </pc:sldMkLst>
        <pc:picChg chg="add mod">
          <ac:chgData name="Riccardo Berta" userId="c8694f89-bba4-4576-b0a8-456619ca5a8c" providerId="ADAL" clId="{E2960BBA-70D7-F948-BF62-A9BB95E6991B}" dt="2025-05-12T08:36:55.183" v="52" actId="1076"/>
          <ac:picMkLst>
            <pc:docMk/>
            <pc:sldMk cId="0" sldId="284"/>
            <ac:picMk id="2" creationId="{F0A71D86-FA18-5B72-6FCD-F6B58DD3D55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8:44:49.315" v="55" actId="1076"/>
        <pc:sldMkLst>
          <pc:docMk/>
          <pc:sldMk cId="0" sldId="285"/>
        </pc:sldMkLst>
        <pc:picChg chg="add mod">
          <ac:chgData name="Riccardo Berta" userId="c8694f89-bba4-4576-b0a8-456619ca5a8c" providerId="ADAL" clId="{E2960BBA-70D7-F948-BF62-A9BB95E6991B}" dt="2025-05-12T08:44:49.315" v="55" actId="1076"/>
          <ac:picMkLst>
            <pc:docMk/>
            <pc:sldMk cId="0" sldId="285"/>
            <ac:picMk id="2" creationId="{E307B187-15B1-220E-9443-365728581981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9:40:25.899" v="95" actId="1076"/>
        <pc:sldMkLst>
          <pc:docMk/>
          <pc:sldMk cId="0" sldId="286"/>
        </pc:sldMkLst>
        <pc:spChg chg="mod">
          <ac:chgData name="Riccardo Berta" userId="c8694f89-bba4-4576-b0a8-456619ca5a8c" providerId="ADAL" clId="{E2960BBA-70D7-F948-BF62-A9BB95E6991B}" dt="2025-05-12T09:40:16.686" v="90"/>
          <ac:spMkLst>
            <pc:docMk/>
            <pc:sldMk cId="0" sldId="286"/>
            <ac:spMk id="348" creationId="{00000000-0000-0000-0000-000000000000}"/>
          </ac:spMkLst>
        </pc:spChg>
        <pc:picChg chg="add mod">
          <ac:chgData name="Riccardo Berta" userId="c8694f89-bba4-4576-b0a8-456619ca5a8c" providerId="ADAL" clId="{E2960BBA-70D7-F948-BF62-A9BB95E6991B}" dt="2025-05-12T09:40:25.899" v="95" actId="1076"/>
          <ac:picMkLst>
            <pc:docMk/>
            <pc:sldMk cId="0" sldId="286"/>
            <ac:picMk id="3" creationId="{AF7DFDC5-E73E-026E-B5B0-38EEA1B4792C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9:42:58.478" v="237" actId="1076"/>
        <pc:sldMkLst>
          <pc:docMk/>
          <pc:sldMk cId="0" sldId="287"/>
        </pc:sldMkLst>
        <pc:spChg chg="mod">
          <ac:chgData name="Riccardo Berta" userId="c8694f89-bba4-4576-b0a8-456619ca5a8c" providerId="ADAL" clId="{E2960BBA-70D7-F948-BF62-A9BB95E6991B}" dt="2025-05-12T09:42:53.293" v="236" actId="20577"/>
          <ac:spMkLst>
            <pc:docMk/>
            <pc:sldMk cId="0" sldId="287"/>
            <ac:spMk id="356" creationId="{00000000-0000-0000-0000-000000000000}"/>
          </ac:spMkLst>
        </pc:spChg>
        <pc:picChg chg="add mod">
          <ac:chgData name="Riccardo Berta" userId="c8694f89-bba4-4576-b0a8-456619ca5a8c" providerId="ADAL" clId="{E2960BBA-70D7-F948-BF62-A9BB95E6991B}" dt="2025-05-12T09:42:58.478" v="237" actId="1076"/>
          <ac:picMkLst>
            <pc:docMk/>
            <pc:sldMk cId="0" sldId="287"/>
            <ac:picMk id="3" creationId="{14400AEF-D0A2-2282-FE28-BE5A0634E101}"/>
          </ac:picMkLst>
        </pc:picChg>
      </pc:sldChg>
    </pc:docChg>
  </pc:docChgLst>
  <pc:docChgLst>
    <pc:chgData name="Riccardo Berta" userId="c8694f89-bba4-4576-b0a8-456619ca5a8c" providerId="ADAL" clId="{063E4AE5-56AB-6448-9566-8C05BB309F9A}"/>
    <pc:docChg chg="modSld sldOrd">
      <pc:chgData name="Riccardo Berta" userId="c8694f89-bba4-4576-b0a8-456619ca5a8c" providerId="ADAL" clId="{063E4AE5-56AB-6448-9566-8C05BB309F9A}" dt="2022-04-27T06:48:20.965" v="33"/>
      <pc:docMkLst>
        <pc:docMk/>
      </pc:docMkLst>
      <pc:sldChg chg="modSp">
        <pc:chgData name="Riccardo Berta" userId="c8694f89-bba4-4576-b0a8-456619ca5a8c" providerId="ADAL" clId="{063E4AE5-56AB-6448-9566-8C05BB309F9A}" dt="2022-04-27T06:39:38.410" v="9"/>
        <pc:sldMkLst>
          <pc:docMk/>
          <pc:sldMk cId="0" sldId="257"/>
        </pc:sldMkLst>
      </pc:sldChg>
      <pc:sldChg chg="modSp mod">
        <pc:chgData name="Riccardo Berta" userId="c8694f89-bba4-4576-b0a8-456619ca5a8c" providerId="ADAL" clId="{063E4AE5-56AB-6448-9566-8C05BB309F9A}" dt="2022-04-27T06:40:24.015" v="12" actId="1036"/>
        <pc:sldMkLst>
          <pc:docMk/>
          <pc:sldMk cId="0" sldId="258"/>
        </pc:sldMkLst>
      </pc:sldChg>
      <pc:sldChg chg="modSp">
        <pc:chgData name="Riccardo Berta" userId="c8694f89-bba4-4576-b0a8-456619ca5a8c" providerId="ADAL" clId="{063E4AE5-56AB-6448-9566-8C05BB309F9A}" dt="2022-04-27T06:40:45.576" v="13"/>
        <pc:sldMkLst>
          <pc:docMk/>
          <pc:sldMk cId="0" sldId="259"/>
        </pc:sldMkLst>
      </pc:sldChg>
      <pc:sldChg chg="modSp">
        <pc:chgData name="Riccardo Berta" userId="c8694f89-bba4-4576-b0a8-456619ca5a8c" providerId="ADAL" clId="{063E4AE5-56AB-6448-9566-8C05BB309F9A}" dt="2022-04-27T06:41:06.323" v="14"/>
        <pc:sldMkLst>
          <pc:docMk/>
          <pc:sldMk cId="0" sldId="260"/>
        </pc:sldMkLst>
      </pc:sldChg>
      <pc:sldChg chg="modSp">
        <pc:chgData name="Riccardo Berta" userId="c8694f89-bba4-4576-b0a8-456619ca5a8c" providerId="ADAL" clId="{063E4AE5-56AB-6448-9566-8C05BB309F9A}" dt="2022-04-27T06:41:27.205" v="15"/>
        <pc:sldMkLst>
          <pc:docMk/>
          <pc:sldMk cId="0" sldId="261"/>
        </pc:sldMkLst>
      </pc:sldChg>
      <pc:sldChg chg="modSp">
        <pc:chgData name="Riccardo Berta" userId="c8694f89-bba4-4576-b0a8-456619ca5a8c" providerId="ADAL" clId="{063E4AE5-56AB-6448-9566-8C05BB309F9A}" dt="2022-04-27T06:41:52.879" v="16"/>
        <pc:sldMkLst>
          <pc:docMk/>
          <pc:sldMk cId="0" sldId="262"/>
        </pc:sldMkLst>
      </pc:sldChg>
      <pc:sldChg chg="modSp">
        <pc:chgData name="Riccardo Berta" userId="c8694f89-bba4-4576-b0a8-456619ca5a8c" providerId="ADAL" clId="{063E4AE5-56AB-6448-9566-8C05BB309F9A}" dt="2022-04-27T06:42:15.285" v="17"/>
        <pc:sldMkLst>
          <pc:docMk/>
          <pc:sldMk cId="0" sldId="263"/>
        </pc:sldMkLst>
      </pc:sldChg>
      <pc:sldChg chg="modSp">
        <pc:chgData name="Riccardo Berta" userId="c8694f89-bba4-4576-b0a8-456619ca5a8c" providerId="ADAL" clId="{063E4AE5-56AB-6448-9566-8C05BB309F9A}" dt="2022-04-27T06:42:38.098" v="18"/>
        <pc:sldMkLst>
          <pc:docMk/>
          <pc:sldMk cId="0" sldId="264"/>
        </pc:sldMkLst>
      </pc:sldChg>
      <pc:sldChg chg="modSp">
        <pc:chgData name="Riccardo Berta" userId="c8694f89-bba4-4576-b0a8-456619ca5a8c" providerId="ADAL" clId="{063E4AE5-56AB-6448-9566-8C05BB309F9A}" dt="2022-04-27T06:43:06.160" v="19"/>
        <pc:sldMkLst>
          <pc:docMk/>
          <pc:sldMk cId="0" sldId="265"/>
        </pc:sldMkLst>
      </pc:sldChg>
      <pc:sldChg chg="modSp">
        <pc:chgData name="Riccardo Berta" userId="c8694f89-bba4-4576-b0a8-456619ca5a8c" providerId="ADAL" clId="{063E4AE5-56AB-6448-9566-8C05BB309F9A}" dt="2022-04-27T06:43:30.539" v="20"/>
        <pc:sldMkLst>
          <pc:docMk/>
          <pc:sldMk cId="0" sldId="266"/>
        </pc:sldMkLst>
      </pc:sldChg>
      <pc:sldChg chg="modSp">
        <pc:chgData name="Riccardo Berta" userId="c8694f89-bba4-4576-b0a8-456619ca5a8c" providerId="ADAL" clId="{063E4AE5-56AB-6448-9566-8C05BB309F9A}" dt="2022-04-27T06:43:59.651" v="21"/>
        <pc:sldMkLst>
          <pc:docMk/>
          <pc:sldMk cId="0" sldId="268"/>
        </pc:sldMkLst>
      </pc:sldChg>
      <pc:sldChg chg="modSp">
        <pc:chgData name="Riccardo Berta" userId="c8694f89-bba4-4576-b0a8-456619ca5a8c" providerId="ADAL" clId="{063E4AE5-56AB-6448-9566-8C05BB309F9A}" dt="2022-04-27T06:44:22.671" v="22"/>
        <pc:sldMkLst>
          <pc:docMk/>
          <pc:sldMk cId="0" sldId="269"/>
        </pc:sldMkLst>
      </pc:sldChg>
      <pc:sldChg chg="modSp">
        <pc:chgData name="Riccardo Berta" userId="c8694f89-bba4-4576-b0a8-456619ca5a8c" providerId="ADAL" clId="{063E4AE5-56AB-6448-9566-8C05BB309F9A}" dt="2022-04-27T06:44:50.559" v="23"/>
        <pc:sldMkLst>
          <pc:docMk/>
          <pc:sldMk cId="0" sldId="270"/>
        </pc:sldMkLst>
      </pc:sldChg>
      <pc:sldChg chg="modSp">
        <pc:chgData name="Riccardo Berta" userId="c8694f89-bba4-4576-b0a8-456619ca5a8c" providerId="ADAL" clId="{063E4AE5-56AB-6448-9566-8C05BB309F9A}" dt="2022-04-27T06:45:14.100" v="24"/>
        <pc:sldMkLst>
          <pc:docMk/>
          <pc:sldMk cId="0" sldId="271"/>
        </pc:sldMkLst>
      </pc:sldChg>
      <pc:sldChg chg="modSp">
        <pc:chgData name="Riccardo Berta" userId="c8694f89-bba4-4576-b0a8-456619ca5a8c" providerId="ADAL" clId="{063E4AE5-56AB-6448-9566-8C05BB309F9A}" dt="2022-04-27T06:45:32.994" v="25"/>
        <pc:sldMkLst>
          <pc:docMk/>
          <pc:sldMk cId="0" sldId="272"/>
        </pc:sldMkLst>
      </pc:sldChg>
      <pc:sldChg chg="modSp">
        <pc:chgData name="Riccardo Berta" userId="c8694f89-bba4-4576-b0a8-456619ca5a8c" providerId="ADAL" clId="{063E4AE5-56AB-6448-9566-8C05BB309F9A}" dt="2022-04-27T06:45:56.462" v="26"/>
        <pc:sldMkLst>
          <pc:docMk/>
          <pc:sldMk cId="0" sldId="274"/>
        </pc:sldMkLst>
      </pc:sldChg>
      <pc:sldChg chg="modSp mod">
        <pc:chgData name="Riccardo Berta" userId="c8694f89-bba4-4576-b0a8-456619ca5a8c" providerId="ADAL" clId="{063E4AE5-56AB-6448-9566-8C05BB309F9A}" dt="2022-04-27T06:46:22.935" v="27"/>
        <pc:sldMkLst>
          <pc:docMk/>
          <pc:sldMk cId="0" sldId="280"/>
        </pc:sldMkLst>
      </pc:sldChg>
      <pc:sldChg chg="ord">
        <pc:chgData name="Riccardo Berta" userId="c8694f89-bba4-4576-b0a8-456619ca5a8c" providerId="ADAL" clId="{063E4AE5-56AB-6448-9566-8C05BB309F9A}" dt="2022-04-12T12:48:06.106" v="2" actId="20578"/>
        <pc:sldMkLst>
          <pc:docMk/>
          <pc:sldMk cId="0" sldId="281"/>
        </pc:sldMkLst>
      </pc:sldChg>
      <pc:sldChg chg="modSp">
        <pc:chgData name="Riccardo Berta" userId="c8694f89-bba4-4576-b0a8-456619ca5a8c" providerId="ADAL" clId="{063E4AE5-56AB-6448-9566-8C05BB309F9A}" dt="2022-04-27T06:46:42.794" v="28"/>
        <pc:sldMkLst>
          <pc:docMk/>
          <pc:sldMk cId="0" sldId="282"/>
        </pc:sldMkLst>
      </pc:sldChg>
      <pc:sldChg chg="modSp">
        <pc:chgData name="Riccardo Berta" userId="c8694f89-bba4-4576-b0a8-456619ca5a8c" providerId="ADAL" clId="{063E4AE5-56AB-6448-9566-8C05BB309F9A}" dt="2022-04-27T06:47:02.828" v="29"/>
        <pc:sldMkLst>
          <pc:docMk/>
          <pc:sldMk cId="0" sldId="283"/>
        </pc:sldMkLst>
      </pc:sldChg>
      <pc:sldChg chg="modSp">
        <pc:chgData name="Riccardo Berta" userId="c8694f89-bba4-4576-b0a8-456619ca5a8c" providerId="ADAL" clId="{063E4AE5-56AB-6448-9566-8C05BB309F9A}" dt="2022-04-27T06:47:24.612" v="30"/>
        <pc:sldMkLst>
          <pc:docMk/>
          <pc:sldMk cId="0" sldId="284"/>
        </pc:sldMkLst>
      </pc:sldChg>
      <pc:sldChg chg="modSp">
        <pc:chgData name="Riccardo Berta" userId="c8694f89-bba4-4576-b0a8-456619ca5a8c" providerId="ADAL" clId="{063E4AE5-56AB-6448-9566-8C05BB309F9A}" dt="2022-04-27T06:47:42.834" v="31"/>
        <pc:sldMkLst>
          <pc:docMk/>
          <pc:sldMk cId="0" sldId="285"/>
        </pc:sldMkLst>
      </pc:sldChg>
      <pc:sldChg chg="modSp">
        <pc:chgData name="Riccardo Berta" userId="c8694f89-bba4-4576-b0a8-456619ca5a8c" providerId="ADAL" clId="{063E4AE5-56AB-6448-9566-8C05BB309F9A}" dt="2022-04-27T06:48:01.062" v="32"/>
        <pc:sldMkLst>
          <pc:docMk/>
          <pc:sldMk cId="0" sldId="286"/>
        </pc:sldMkLst>
      </pc:sldChg>
      <pc:sldChg chg="modSp">
        <pc:chgData name="Riccardo Berta" userId="c8694f89-bba4-4576-b0a8-456619ca5a8c" providerId="ADAL" clId="{063E4AE5-56AB-6448-9566-8C05BB309F9A}" dt="2022-04-27T06:48:20.965" v="33"/>
        <pc:sldMkLst>
          <pc:docMk/>
          <pc:sldMk cId="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6905cd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56905cd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6905cd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6905cd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167aa3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167aa3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67aa30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167aa30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6905cd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6905cd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6905cd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56905cd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56905cd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56905cd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1075d59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1075d59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1b1dc8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1b1dc8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1b1dc8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1b1dc8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b1dc8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b1dc8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1b1dc8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1b1dc8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b1dc8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b1dc8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1b1dc8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1b1dc82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1b1dc82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1b1dc82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18e1d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18e1d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167aa30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167aa30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167aa30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167aa30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167aa30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167aa30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67aa30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67aa30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67aa30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167aa30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6905c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6905c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167aa30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167aa30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56d750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56d750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6905c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6905c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6905cd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6905cd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6905c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56905c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6905cd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6905cd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6905cd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6905cd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6905c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6905c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teway.api.com/devices/TV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itchen:3000/fridge/" TargetMode="External"/><Relationship Id="rId5" Type="http://schemas.openxmlformats.org/officeDocument/2006/relationships/hyperlink" Target="https://192.168.10.10:9002/" TargetMode="External"/><Relationship Id="rId4" Type="http://schemas.openxmlformats.org/officeDocument/2006/relationships/hyperlink" Target="http://kitchen-raspberry.device-lab.co.u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gpack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overview/documentation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paypal.com/docs/api/" TargetMode="External"/><Relationship Id="rId5" Type="http://schemas.openxmlformats.org/officeDocument/2006/relationships/hyperlink" Target="https://developer.ebay.com/api-docs/buy/browse/resources/item_summary/methods/search#_samples" TargetMode="External"/><Relationship Id="rId4" Type="http://schemas.openxmlformats.org/officeDocument/2006/relationships/hyperlink" Target="http://developer.ebay.com/Devzone/XML/docs/Reference/eBay/inde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diagramma, Piano, schermata&#10;&#10;Il contenuto generato dall'IA potrebbe non essere corretto.">
            <a:extLst>
              <a:ext uri="{FF2B5EF4-FFF2-40B4-BE49-F238E27FC236}">
                <a16:creationId xmlns:a16="http://schemas.microsoft.com/office/drawing/2014/main" id="{79181926-6DE3-C353-0DF9-D4DA240D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82" y="0"/>
            <a:ext cx="4040128" cy="1857600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099300" y="637310"/>
            <a:ext cx="938810" cy="66501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REST Resources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311700" y="1192948"/>
            <a:ext cx="8520600" cy="538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most important of these constraints is the uniform interface: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minimizes the coupling between components, which helps to design more scalable and robust applications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allows the use of  a Web-like mindset to design applications (markup languages, event-based browser interactions, scripting languages, URLs, etc.)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HTTP traffic on port 80 is the only protocol that is always permitted by most firewalls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makes it easy to hide low-level protocol details behind simple, high-level abstractions, which promotes openness, programmability, and reusability of services and data regardless of how it is stored or encoded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point is that what REST and HTTP have done for the Web, they can also do for the Web of Things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make it possible for any physical object to be accessed via the same uniform interface as the rest of the Web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dirty="0"/>
              <a:t>The uniform interface of the Web is based on </a:t>
            </a:r>
            <a:r>
              <a:rPr lang="en-GB" u="sng" dirty="0"/>
              <a:t>four principles</a:t>
            </a:r>
            <a:r>
              <a:rPr lang="en-GB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Addressable Resources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Manipulation of resource through representations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Self-descriptive messages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Hypermedia as the engine of the application state (HATEOAS)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1: Addressable Resources 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311700" y="967525"/>
            <a:ext cx="85206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resource is any concept or piece of data in an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resource must have a unique identifier and should be addressable using a unique referencing mechanism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 the Web, this is done by assigning every resource a unique URI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the same standard naming scheme as all other Web resources allows to seamlessly integrate Things and their properties into the Web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functions, data, or sensors can be linked to, shared, bookmarked, or used just like anything else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URI sintax: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&lt;scheme&gt; ":" &lt;authority&gt;&lt;path&gt; [ "?" query ] [ "#" fragment 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device on the WoT must have a root URL that corresponds to its network address: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http://gateway.api.com/devices/TV/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http://kitchen-raspberry.device-lab.co.uk/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https://192.168.10.10:9002/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https://kitchen:3000/fridge/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WoT we can have several types of resources: some of them represent Things and their actual properties, others can be entirely virtual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mashup, a data processing service,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Principle 1: Addressable Resources</a:t>
            </a: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235500" y="13613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Resources are often organized in a hierarchy defined by a path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</a:t>
            </a:r>
            <a:r>
              <a:rPr lang="en-GB" dirty="0" err="1"/>
              <a:t>WoT</a:t>
            </a:r>
            <a:r>
              <a:rPr lang="en-GB" dirty="0"/>
              <a:t> it can be used to identify the relationship between Things and their physical location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# a list of sensors on a device (all the sensors on device ID 24)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http://</a:t>
            </a:r>
            <a:r>
              <a:rPr lang="en-GB" dirty="0" err="1"/>
              <a:t>devices.webofthings.io</a:t>
            </a:r>
            <a:r>
              <a:rPr lang="en-GB" dirty="0"/>
              <a:t>/24/sensors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# a list of devices in an area (building 4)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http://192.168.44.12/building4/devices/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# a list of sensor readings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https://</a:t>
            </a:r>
            <a:r>
              <a:rPr lang="en-GB" dirty="0" err="1"/>
              <a:t>webofthings.org</a:t>
            </a:r>
            <a:r>
              <a:rPr lang="en-GB" dirty="0"/>
              <a:t>/devices/4554/samples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B077BA3-ED20-C219-0878-B72CCF2D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01" y="4343548"/>
            <a:ext cx="58547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Principle 1: Addressable Resources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68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 official rules about the semantics of resources' identifiers </a:t>
            </a:r>
          </a:p>
          <a:p>
            <a:pPr lvl="1">
              <a:spcBef>
                <a:spcPts val="0"/>
              </a:spcBef>
            </a:pPr>
            <a:r>
              <a:rPr lang="en-GB" dirty="0"/>
              <a:t>Guidelines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b="1" dirty="0"/>
              <a:t>Use descriptive names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 the resource names appear in the URLs, using names with some semantic value can be of great help to developers and users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b="1" dirty="0"/>
              <a:t>Don’t use verbs in the URLs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specify names only </a:t>
            </a:r>
          </a:p>
          <a:p>
            <a:pPr lvl="2">
              <a:spcBef>
                <a:spcPts val="0"/>
              </a:spcBef>
            </a:pPr>
            <a:r>
              <a:rPr lang="en-GB" dirty="0"/>
              <a:t>/</a:t>
            </a:r>
            <a:r>
              <a:rPr lang="en-GB" dirty="0" err="1"/>
              <a:t>garagedoor</a:t>
            </a:r>
            <a:r>
              <a:rPr lang="en-GB" dirty="0"/>
              <a:t>/</a:t>
            </a:r>
            <a:r>
              <a:rPr lang="en-GB" dirty="0" err="1"/>
              <a:t>openDoor</a:t>
            </a:r>
            <a:r>
              <a:rPr lang="en-GB" dirty="0"/>
              <a:t> is bad, /</a:t>
            </a:r>
            <a:r>
              <a:rPr lang="en-GB" dirty="0" err="1"/>
              <a:t>garagedoor</a:t>
            </a:r>
            <a:r>
              <a:rPr lang="en-GB" dirty="0"/>
              <a:t>/status is good</a:t>
            </a:r>
          </a:p>
          <a:p>
            <a:pPr lvl="1">
              <a:spcBef>
                <a:spcPts val="0"/>
              </a:spcBef>
            </a:pPr>
            <a:r>
              <a:rPr lang="en-GB" dirty="0"/>
              <a:t>verbs are for HTTP methods, not for URLs</a:t>
            </a:r>
          </a:p>
          <a:p>
            <a:pPr lvl="1">
              <a:spcBef>
                <a:spcPts val="0"/>
              </a:spcBef>
            </a:pPr>
            <a:endParaRPr dirty="0"/>
          </a:p>
          <a:p>
            <a:r>
              <a:rPr lang="en-GB" b="1" dirty="0"/>
              <a:t>Use the plural form for aggregate resources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if a Thing has several sensors, they should be accessible via a parent resource called /sensors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2: Representations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156275" y="1043725"/>
            <a:ext cx="8780400" cy="55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resource is only a concept (abstract idea of a thing), NOT the thing itself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tangible instance of a resource is called a </a:t>
            </a:r>
            <a:r>
              <a:rPr lang="en-GB" b="1" dirty="0"/>
              <a:t>representation</a:t>
            </a:r>
            <a:r>
              <a:rPr lang="en-GB" dirty="0"/>
              <a:t>, which is a standard encoding of a resource using a </a:t>
            </a:r>
            <a:r>
              <a:rPr lang="en-GB" b="1" dirty="0"/>
              <a:t>type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Standards: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 dirty="0"/>
              <a:t>Multipurpose Internet Mail Extensions</a:t>
            </a:r>
            <a:r>
              <a:rPr lang="en-GB" dirty="0"/>
              <a:t> (</a:t>
            </a:r>
            <a:r>
              <a:rPr lang="en-GB" b="1" dirty="0"/>
              <a:t>MIME</a:t>
            </a:r>
            <a:r>
              <a:rPr lang="en-GB" dirty="0"/>
              <a:t>) describes data formats for Internet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type for an image encoded as PNG is expressed with image/</a:t>
            </a:r>
            <a:r>
              <a:rPr lang="en-GB" dirty="0" err="1"/>
              <a:t>png</a:t>
            </a:r>
            <a:r>
              <a:rPr lang="en-GB" dirty="0"/>
              <a:t>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type for an MP3 audio file with audio/mp3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 dirty="0"/>
              <a:t>Internet Assigned Numbers Authority</a:t>
            </a:r>
            <a:r>
              <a:rPr lang="en-GB" dirty="0"/>
              <a:t> (</a:t>
            </a:r>
            <a:r>
              <a:rPr lang="en-GB" b="1" dirty="0"/>
              <a:t>IANA</a:t>
            </a:r>
            <a:r>
              <a:rPr lang="en-GB" dirty="0"/>
              <a:t>) maintains the list of the all official MIME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HTTP Content Negotiation mechanism!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Formats for </a:t>
            </a:r>
            <a:r>
              <a:rPr lang="en-GB" dirty="0" err="1"/>
              <a:t>WoT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today, the best format is JSON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lightweight, portable, self-contained, and can be easily parsed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however, it isn’t a binary format as it is still 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Alternative representations formats make sense when a more efficient format is needed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memory limitations of a device or the fact that it runs on batteries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formats to translate JSON into a binary format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e.g. </a:t>
            </a:r>
            <a:r>
              <a:rPr lang="en-GB" b="1" dirty="0" err="1"/>
              <a:t>MessagePack</a:t>
            </a:r>
            <a:r>
              <a:rPr lang="en-GB" dirty="0"/>
              <a:t> (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https://msgpack.org/</a:t>
            </a:r>
            <a:r>
              <a:rPr lang="en-GB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Guidelines</a:t>
            </a:r>
            <a:r>
              <a:rPr lang="en-GB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Things MUST support JSON as their default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Things MAY offer an HTML interface/representation (UI)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3: Self-descriptive messages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311700" y="1218849"/>
            <a:ext cx="8520600" cy="5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REST emphasizes that every resource must support a</a:t>
            </a:r>
            <a:r>
              <a:rPr lang="en-GB" b="1" dirty="0"/>
              <a:t> standard, common set of operations</a:t>
            </a:r>
            <a:r>
              <a:rPr lang="en-GB" dirty="0"/>
              <a:t> with clearly defined semantics and behaviour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 verbs: GET, POST, PUT, DELETE.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Enable </a:t>
            </a:r>
            <a:r>
              <a:rPr lang="en-GB" b="1" dirty="0"/>
              <a:t>loose coupling</a:t>
            </a:r>
            <a:r>
              <a:rPr lang="en-GB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clients only need to support mechanisms to handle these methods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</a:t>
            </a:r>
            <a:r>
              <a:rPr lang="en-GB" dirty="0" err="1"/>
              <a:t>WoT</a:t>
            </a:r>
            <a:r>
              <a:rPr lang="en-GB" dirty="0"/>
              <a:t>, these operations map naturally: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things usually offer simple and atomic services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usually reduced to the four basic </a:t>
            </a:r>
            <a:r>
              <a:rPr lang="en-GB" b="1" dirty="0"/>
              <a:t>CRUD operation</a:t>
            </a:r>
            <a:r>
              <a:rPr lang="en-GB" dirty="0"/>
              <a:t> types (Create, Read, Update, Delete)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HTTP errors: a lightweight, powerful and standard way of notifying abnormal and successful request execution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Guidelines: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Web Things MUST support the GET to retrieve a sensor resource (e.g., a temperature reading), POST to create a new resource (e.g., to create a rule) that will get a new URL, PUT to update an actuator resource given its URL (e.g., updating an LED) and DELETE is used to remove a resource from a collection of resources (e.g., removing a rule).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Web Things MUST implement HTTP status codes 20x, 40x, 50x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Web Things MUST support a GET on their root URL, so that a client is always able to access information about the device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241833" y="279522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4: HATEOAS</a:t>
            </a:r>
            <a:endParaRPr dirty="0"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311700" y="1165644"/>
            <a:ext cx="8520600" cy="52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HATEOAS: Hypermedia as the Engine of Application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Two sub-concepts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Hypermedia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idea of </a:t>
            </a:r>
            <a:r>
              <a:rPr lang="en-GB" b="1" dirty="0"/>
              <a:t>using links as connection</a:t>
            </a:r>
            <a:r>
              <a:rPr lang="en-GB" dirty="0"/>
              <a:t> between related resources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Application State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</a:t>
            </a:r>
            <a:r>
              <a:rPr lang="en-GB" b="1" dirty="0"/>
              <a:t>step in a process </a:t>
            </a:r>
            <a:r>
              <a:rPr lang="en-GB" dirty="0"/>
              <a:t>or workflow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Each possible state needs to be a RESTful resource with its own unique URL, where any client can retrieve a representation of the current state and the possible transitions to other states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status of a LED is kept on the server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each request is answered with a representation of the current state and with the necessary information on how to change the LED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Links are very important in </a:t>
            </a:r>
            <a:r>
              <a:rPr lang="en-GB" dirty="0" err="1"/>
              <a:t>WoT</a:t>
            </a:r>
            <a:r>
              <a:rPr lang="en-GB" dirty="0"/>
              <a:t> since they enable clients to </a:t>
            </a:r>
            <a:r>
              <a:rPr lang="en-GB" b="1" dirty="0"/>
              <a:t>discover related resources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by browsing (in the case of a human user following links on pages)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by crawling (in the case of a machine)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short, linking resources allows them to be dynamically discovered and re-arranged without having to keep a “sitemap” somewhere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Principle 4: HATEOAS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8EEEA8-19FE-5D92-A6F4-B256146D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3" y="1039663"/>
            <a:ext cx="2629557" cy="468141"/>
          </a:xfrm>
          <a:prstGeom prst="rect">
            <a:avLst/>
          </a:prstGeom>
        </p:spPr>
      </p:pic>
      <p:pic>
        <p:nvPicPr>
          <p:cNvPr id="7" name="Immagine 6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7F7115A-98CE-AB69-D22C-0F8741359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85"/>
          <a:stretch/>
        </p:blipFill>
        <p:spPr>
          <a:xfrm>
            <a:off x="418443" y="1645087"/>
            <a:ext cx="5424652" cy="2715996"/>
          </a:xfrm>
          <a:prstGeom prst="rect">
            <a:avLst/>
          </a:prstGeom>
        </p:spPr>
      </p:pic>
      <p:pic>
        <p:nvPicPr>
          <p:cNvPr id="9" name="Immagine 8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147E7077-ED96-4054-3BBF-742988C3D6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839" b="3256"/>
          <a:stretch/>
        </p:blipFill>
        <p:spPr>
          <a:xfrm>
            <a:off x="418443" y="4498366"/>
            <a:ext cx="4108013" cy="20587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2A54415-17C7-20BC-5B3D-0F6CFFC906FC}"/>
              </a:ext>
            </a:extLst>
          </p:cNvPr>
          <p:cNvSpPr/>
          <p:nvPr/>
        </p:nvSpPr>
        <p:spPr>
          <a:xfrm>
            <a:off x="1103586" y="2879834"/>
            <a:ext cx="4614042" cy="11246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60147E-F96F-91E3-0D38-919074A26873}"/>
              </a:ext>
            </a:extLst>
          </p:cNvPr>
          <p:cNvSpPr/>
          <p:nvPr/>
        </p:nvSpPr>
        <p:spPr>
          <a:xfrm>
            <a:off x="1103586" y="5696607"/>
            <a:ext cx="3342290" cy="5360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C7FAEA-97AD-A0E7-C187-6D6CD9F3EC2F}"/>
              </a:ext>
            </a:extLst>
          </p:cNvPr>
          <p:cNvSpPr txBox="1"/>
          <p:nvPr/>
        </p:nvSpPr>
        <p:spPr>
          <a:xfrm>
            <a:off x="6441202" y="2749639"/>
            <a:ext cx="2284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response contains possible follow-up links: POST a deposit, withdrawal, transfer, or close request (to close the account).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92BD05-39BD-74EE-B060-1F3B7762569E}"/>
              </a:ext>
            </a:extLst>
          </p:cNvPr>
          <p:cNvSpPr txBox="1"/>
          <p:nvPr/>
        </p:nvSpPr>
        <p:spPr>
          <a:xfrm>
            <a:off x="5843095" y="5255764"/>
            <a:ext cx="2628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As an example, later, after the account has been overdrawn, there is a different set of available links, because the account is overdrawn.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E53AE1-384B-34A9-BAE9-B203C7886956}"/>
              </a:ext>
            </a:extLst>
          </p:cNvPr>
          <p:cNvSpPr txBox="1"/>
          <p:nvPr/>
        </p:nvSpPr>
        <p:spPr>
          <a:xfrm>
            <a:off x="6351182" y="790416"/>
            <a:ext cx="2284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example, this GET request fetches an account, requesting details in a JSON representation</a:t>
            </a:r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0493F0EB-FD76-B971-3689-B0A554650F52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rot="10800000">
            <a:off x="3048000" y="1273734"/>
            <a:ext cx="3303182" cy="1014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76E0324A-7414-EE84-0201-76BEB3D2F88A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rot="10800000">
            <a:off x="5843096" y="3003085"/>
            <a:ext cx="598107" cy="4390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B3203A0C-E43A-A9CC-3470-2B7DF7BC5064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4526457" y="5527742"/>
            <a:ext cx="1316639" cy="312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Richardson Maturity Model</a:t>
            </a:r>
            <a:endParaRPr dirty="0"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37" y="1416075"/>
            <a:ext cx="7898925" cy="4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0 - RPC (no REST)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“The Swamp of POX” :  </a:t>
            </a:r>
            <a:r>
              <a:rPr lang="en-GB" dirty="0" err="1"/>
              <a:t>palude</a:t>
            </a:r>
            <a:r>
              <a:rPr lang="en-GB" dirty="0"/>
              <a:t> del </a:t>
            </a:r>
            <a:r>
              <a:rPr lang="en-GB" dirty="0" err="1"/>
              <a:t>vaiolo</a:t>
            </a:r>
            <a:r>
              <a:rPr lang="en-GB" dirty="0"/>
              <a:t>, POX “Plain Old XML” </a:t>
            </a:r>
            <a:endParaRPr b="1" dirty="0">
              <a:solidFill>
                <a:srgbClr val="79BE2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ECFAF58-4637-491A-0180-1472E87F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" y="2156643"/>
            <a:ext cx="8671324" cy="2544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RPC (Remote Procedure Call)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272400" y="967525"/>
            <a:ext cx="8599200" cy="56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Context: distributed applications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Communication follows the patterns of normal function calls, except that the function is running on another machine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Calling it involves: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making a request to the server that includes the function’s name and arguments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response to that request contains the returned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When thinking in terms of RPC, HTTP is </a:t>
            </a:r>
            <a:r>
              <a:rPr lang="en-GB" b="1" dirty="0"/>
              <a:t>just a vehicle</a:t>
            </a:r>
            <a:r>
              <a:rPr lang="en-GB" dirty="0"/>
              <a:t> for communication, and you will most likely write an abstraction layer that hides it entirely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Another approach is to </a:t>
            </a:r>
            <a:r>
              <a:rPr lang="en-GB" b="1" dirty="0"/>
              <a:t>build your communication around the concept of resources and HTTP methods: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instead of a remote procedure called “</a:t>
            </a:r>
            <a:r>
              <a:rPr lang="en-GB" dirty="0" err="1"/>
              <a:t>addUser</a:t>
            </a:r>
            <a:r>
              <a:rPr lang="en-GB" dirty="0"/>
              <a:t>”, you use a POST request to /users/</a:t>
            </a:r>
            <a:r>
              <a:rPr lang="en-GB" dirty="0" err="1"/>
              <a:t>larry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instead of encoding that user’s properties in function arguments, you define a document format, or use an existing format, that represents a user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body of the POST request to create a new resource is such document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resource is fetched by making a GET request to the resource’s URL, which returns the document representing the resource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makes easier to use HTTP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support for caching resources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coherence of the interface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simple to use by other developer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1 - Resources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DE33554-ED16-AAF6-CBD9-F3C76683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931813"/>
            <a:ext cx="8590775" cy="33096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2 - HTTP Verbs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E9FE892-FE9D-48D9-4637-53D9863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" y="1711986"/>
            <a:ext cx="8666279" cy="34340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3 - Hypermedia Controls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5AE6FED-05AE-12BC-0EF5-B1A0031C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20455"/>
            <a:ext cx="8474484" cy="41618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Glory of REST</a:t>
            </a:r>
            <a:endParaRPr/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311700" y="11929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Level 1 tackles the question of </a:t>
            </a:r>
            <a:r>
              <a:rPr lang="en-GB" b="1" dirty="0"/>
              <a:t>handling complexity</a:t>
            </a:r>
            <a:r>
              <a:rPr lang="en-GB" dirty="0"/>
              <a:t> by using </a:t>
            </a:r>
            <a:r>
              <a:rPr lang="en-GB" b="1" dirty="0"/>
              <a:t>divide and conquer</a:t>
            </a:r>
            <a:r>
              <a:rPr lang="en-GB" dirty="0"/>
              <a:t>, breaking a large service endpoint down into multiple resources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Level 2 introduces a standard set of verbs so that we </a:t>
            </a:r>
            <a:r>
              <a:rPr lang="en-GB" b="1" dirty="0"/>
              <a:t>handle similar situations in the same way</a:t>
            </a:r>
            <a:r>
              <a:rPr lang="en-GB" dirty="0"/>
              <a:t>, removing unnecessary variation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Level 3 introduces </a:t>
            </a:r>
            <a:r>
              <a:rPr lang="en-GB" b="1" dirty="0"/>
              <a:t>discoverability</a:t>
            </a:r>
            <a:r>
              <a:rPr lang="en-GB" dirty="0"/>
              <a:t>, providing a way of making a protocol more </a:t>
            </a:r>
            <a:r>
              <a:rPr lang="en-GB" b="1" dirty="0"/>
              <a:t>self-documenting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APIs for Things can be built by reusing patterns from the architecture of the Web. Instead of using the Web solely as a transport protocol, we make Things an integral part of the Web and its infrastructure by using HTTP for what it was intended: </a:t>
            </a:r>
            <a:r>
              <a:rPr lang="en-GB" b="1" dirty="0"/>
              <a:t>as an application layer protocol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Real-World Examples</a:t>
            </a:r>
            <a:endParaRPr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body" idx="1"/>
          </p:nvPr>
        </p:nvSpPr>
        <p:spPr>
          <a:xfrm>
            <a:off x="311700" y="1271777"/>
            <a:ext cx="8520600" cy="238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b="1" dirty="0"/>
              <a:t>Twitter</a:t>
            </a:r>
            <a:r>
              <a:rPr lang="en-GB" sz="1600" dirty="0"/>
              <a:t> 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3"/>
              </a:rPr>
              <a:t>https://dev.twitter.com/overview/documentation</a:t>
            </a:r>
            <a:r>
              <a:rPr lang="en-GB" sz="1200" dirty="0"/>
              <a:t> </a:t>
            </a:r>
            <a:endParaRPr sz="12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600" b="1" dirty="0" err="1"/>
              <a:t>Ebay</a:t>
            </a:r>
            <a:endParaRPr sz="16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4"/>
              </a:rPr>
              <a:t>http://developer.ebay.com/Devzone/XML/docs/Reference/eBay/index.html</a:t>
            </a:r>
            <a:r>
              <a:rPr lang="en-GB" sz="1200" dirty="0"/>
              <a:t> 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5"/>
              </a:rPr>
              <a:t>https://developer.ebay.com/api-docs/buy/browse/resources/item_summary/methods/search#_samples</a:t>
            </a:r>
            <a:endParaRPr sz="12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600" b="1" dirty="0"/>
              <a:t>PayPal</a:t>
            </a:r>
            <a:r>
              <a:rPr lang="en-GB" sz="1600" dirty="0"/>
              <a:t> </a:t>
            </a:r>
            <a:endParaRPr sz="16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6"/>
              </a:rPr>
              <a:t>https://developer.paypal.com/docs/api/</a:t>
            </a:r>
            <a:r>
              <a:rPr lang="en-GB" sz="1200" dirty="0"/>
              <a:t> </a:t>
            </a:r>
            <a:endParaRPr sz="1200" dirty="0"/>
          </a:p>
        </p:txBody>
      </p:sp>
      <p:pic>
        <p:nvPicPr>
          <p:cNvPr id="3" name="Immagine 2" descr="Immagine che contiene testo, schermata, Carattere, ricevuta&#10;&#10;Il contenuto generato dall'IA potrebbe non essere corretto.">
            <a:extLst>
              <a:ext uri="{FF2B5EF4-FFF2-40B4-BE49-F238E27FC236}">
                <a16:creationId xmlns:a16="http://schemas.microsoft.com/office/drawing/2014/main" id="{3F13E854-B958-1D85-E72F-2C8A6D2C0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63" y="3657600"/>
            <a:ext cx="8208237" cy="27791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Beyond REST: the Real-Time</a:t>
            </a:r>
            <a:endParaRPr dirty="0"/>
          </a:p>
        </p:txBody>
      </p:sp>
      <p:sp>
        <p:nvSpPr>
          <p:cNvPr id="317" name="Google Shape;317;p39"/>
          <p:cNvSpPr txBox="1">
            <a:spLocks noGrp="1"/>
          </p:cNvSpPr>
          <p:nvPr>
            <p:ph type="body" idx="1"/>
          </p:nvPr>
        </p:nvSpPr>
        <p:spPr>
          <a:xfrm>
            <a:off x="311700" y="1266509"/>
            <a:ext cx="8520600" cy="507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Until now, our API only offers access through the HTTP protocol: clients always initiate the communication with the server by sending requests and expecting a response (request-response communication)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</a:t>
            </a:r>
            <a:r>
              <a:rPr lang="en-GB" dirty="0" err="1"/>
              <a:t>WoT</a:t>
            </a:r>
            <a:r>
              <a:rPr lang="en-GB" dirty="0"/>
              <a:t> this works well only when clients need send requests to Things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e.g. a mobile application that retrieves a value of a sensor reading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Unfortunately, request-response model is insufficient, it does not match </a:t>
            </a:r>
            <a:r>
              <a:rPr lang="en-GB" b="1" dirty="0"/>
              <a:t>event-driven use cases</a:t>
            </a:r>
            <a:r>
              <a:rPr lang="en-GB" dirty="0"/>
              <a:t> where events must be communicated (“pushed”) to the clients as they happen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5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Client-initiated model is not practical for applications where notifications need to be sent asynchronously by a device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e.g. a security camera or smoke alarm must be able to send an alert immediately when any anomaly has been detected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The </a:t>
            </a:r>
            <a:r>
              <a:rPr lang="en-GB" dirty="0" err="1"/>
              <a:t>WoT</a:t>
            </a:r>
            <a:r>
              <a:rPr lang="en-GB" dirty="0"/>
              <a:t> needs Events!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Polling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body" idx="1"/>
          </p:nvPr>
        </p:nvSpPr>
        <p:spPr>
          <a:xfrm>
            <a:off x="311700" y="914941"/>
            <a:ext cx="8520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Clients can request updates periodically from a Thing by sending a GET request on a regular basis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near real-time behaviour can be simulated sending the same request continuously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Really inefficient  for two reasons: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generates a great number of HTTP calls, and a great part of these calls are void,  it doesn’t scale well when the number of clients increase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large amount of HTTP calls is a problem for battery-powered devices, where only the strict necessary data should be sent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FD407F-3D5C-F4B7-6CCB-AE5F798B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3" y="3279946"/>
            <a:ext cx="6732431" cy="33260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Publish/Subscribe</a:t>
            </a: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body" idx="1"/>
          </p:nvPr>
        </p:nvSpPr>
        <p:spPr>
          <a:xfrm>
            <a:off x="407000" y="1043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top of the request-response pattern we need a </a:t>
            </a:r>
            <a:r>
              <a:rPr lang="en-GB" b="1"/>
              <a:t>publish/subscribe model</a:t>
            </a:r>
            <a:r>
              <a:rPr lang="en-GB"/>
              <a:t> (Pub/Sub)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decoupling between data consumers (subscribers) and producers (publishers)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/>
              <a:t>Publishers send messages to a central server (broker) that handles the routing and distribution of the messages to the various subscribers, depending on the type or content of messages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simple analogy: a chat room, some are public, some are private; sometimes, you chat to only one person, sometimes thousands.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implement it with technologies supported on the Web?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candidates: </a:t>
            </a:r>
            <a:r>
              <a:rPr lang="en-GB" b="1"/>
              <a:t>Web Hooks</a:t>
            </a:r>
            <a:r>
              <a:rPr lang="en-GB"/>
              <a:t>, </a:t>
            </a:r>
            <a:r>
              <a:rPr lang="en-GB" b="1"/>
              <a:t>Long Polling</a:t>
            </a:r>
            <a:r>
              <a:rPr lang="en-GB"/>
              <a:t> and </a:t>
            </a:r>
            <a:r>
              <a:rPr lang="en-GB" b="1"/>
              <a:t>WebSockets</a:t>
            </a:r>
            <a:endParaRPr b="1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0A71D86-FA18-5B72-6FCD-F6B58DD3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00" y="4240557"/>
            <a:ext cx="7772400" cy="22920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WebHooks – HTTP Callbacks</a:t>
            </a:r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body" idx="1"/>
          </p:nvPr>
        </p:nvSpPr>
        <p:spPr>
          <a:xfrm>
            <a:off x="311700" y="111430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Treat every entity both as a client and a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very popular on the Web to enable different servers to talk to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by PayPal to confirm to eBay (or any other site) that your payment has been accepted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/>
              <a:t>Implementation: a REST API both on the Thing and the client side (which also becomes a server)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when the client wants to get an update, the Thing POSTs it via HTTP on the client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big drawback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only works when the subscriber has a publicly accessible URL or IP address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in the real world this is </a:t>
            </a:r>
            <a:r>
              <a:rPr lang="en-GB" b="1"/>
              <a:t>very limiting</a:t>
            </a:r>
            <a:r>
              <a:rPr lang="en-GB"/>
              <a:t>, as it will rarely be the case beyond server-to-server communication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307B187-15B1-220E-9443-36572858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89" y="4190440"/>
            <a:ext cx="7772400" cy="23922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polling</a:t>
            </a:r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body" idx="1"/>
          </p:nvPr>
        </p:nvSpPr>
        <p:spPr>
          <a:xfrm>
            <a:off x="362625" y="1043723"/>
            <a:ext cx="8520600" cy="53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The client sends a request to the server, that holds the request until an event is received, which is injected into the response returned. The client immediately send a new request and so 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latency for events to reach the client is thus minimized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client must be put on hold with an open HTTP request that is waiting for an answer and must send a request after each response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r>
              <a:rPr lang="en-GB" dirty="0"/>
              <a:t>Long polling is a workaround (useful), but not a solutions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7DFDC5-E73E-026E-B5B0-38EEA1B4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48" y="3129203"/>
            <a:ext cx="5793588" cy="2862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Representational State-Transfer (REST)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506099"/>
            <a:ext cx="8520600" cy="4930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set of architectural principles that any distributed system can adopt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formalized in Roy Fielding's PhD thesis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these properties are what made the Web so successful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if the architecture of a distributed system follows the REST constraints, that system is said to be RESTful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 dirty="0"/>
              <a:t>“REST provides a set of architectural constraints that, when applied as a whole, emphasizes </a:t>
            </a:r>
            <a:r>
              <a:rPr lang="en-GB" b="1" i="1" dirty="0"/>
              <a:t>scalability</a:t>
            </a:r>
            <a:r>
              <a:rPr lang="en-GB" i="1" dirty="0"/>
              <a:t> of component interactions, </a:t>
            </a:r>
            <a:r>
              <a:rPr lang="en-GB" b="1" i="1" dirty="0"/>
              <a:t>generality</a:t>
            </a:r>
            <a:r>
              <a:rPr lang="en-GB" i="1" dirty="0"/>
              <a:t> of interfaces, </a:t>
            </a:r>
            <a:r>
              <a:rPr lang="en-GB" b="1" i="1" dirty="0"/>
              <a:t>independent deployment</a:t>
            </a:r>
            <a:r>
              <a:rPr lang="en-GB" i="1" dirty="0"/>
              <a:t> of components to </a:t>
            </a:r>
            <a:r>
              <a:rPr lang="en-GB" b="1" i="1" dirty="0"/>
              <a:t>reduce interaction latency</a:t>
            </a:r>
            <a:r>
              <a:rPr lang="en-GB" i="1" dirty="0"/>
              <a:t>, </a:t>
            </a:r>
            <a:r>
              <a:rPr lang="en-GB" b="1" i="1" dirty="0"/>
              <a:t>enforce security</a:t>
            </a:r>
            <a:r>
              <a:rPr lang="en-GB" i="1" dirty="0"/>
              <a:t>, and </a:t>
            </a:r>
            <a:r>
              <a:rPr lang="en-GB" b="1" i="1" dirty="0"/>
              <a:t>encapsulate legacy systems</a:t>
            </a:r>
            <a:r>
              <a:rPr lang="en-GB" i="1" dirty="0"/>
              <a:t>”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Constraints: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Client-server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Uniform interfaces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Stateless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Cacheable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Layered system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WebSockets</a:t>
            </a:r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311700" y="1168249"/>
            <a:ext cx="8520600" cy="5432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Web protocol for push communications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creates a “permanent” link between client and server that both can use</a:t>
            </a: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WebSocket has three steps: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send an HTTP call with a special header asking for </a:t>
            </a:r>
            <a:r>
              <a:rPr lang="en-GB" b="1" dirty="0"/>
              <a:t>protocol upgrading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if the server supports </a:t>
            </a:r>
            <a:r>
              <a:rPr lang="en-GB" dirty="0" err="1"/>
              <a:t>WebSockets</a:t>
            </a:r>
            <a:r>
              <a:rPr lang="en-GB" dirty="0"/>
              <a:t> it will reply  with a 101 Switching Protocols status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client and server can send  messages back and forth over the open TCP connection 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/>
              <a:t>not HTTP messages but </a:t>
            </a:r>
            <a:r>
              <a:rPr lang="en-GB" b="1" dirty="0"/>
              <a:t>WebSocket data frames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/>
              <a:t>overhead: 2 bytes, very small compared  to the 871 bytes of an HTTP message</a:t>
            </a:r>
            <a:endParaRPr dirty="0"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400AEF-D0A2-2282-FE28-BE5A0634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22" y="3537506"/>
            <a:ext cx="6230155" cy="289926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Hands-on Activity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Design and implement (using NodeJS and Express) a RESTful API to manage a university course. You have to design resources (like students, exams, grades, etc.), routes (taking into account hierarchy, like /students/id/exams), representations (the JSON body of each resource).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We don’t have any database technology until now, so, please keeps data in memory using arrays.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 1: client-server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043723"/>
            <a:ext cx="8520600" cy="5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Interactions are based on the </a:t>
            </a:r>
            <a:r>
              <a:rPr lang="en-GB" b="1" dirty="0"/>
              <a:t>request-response pattern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client sends a request to a server and gets back a response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maximizes </a:t>
            </a:r>
            <a:r>
              <a:rPr lang="en-GB" b="1" dirty="0"/>
              <a:t>decoupling</a:t>
            </a:r>
            <a:r>
              <a:rPr lang="en-GB" dirty="0"/>
              <a:t> between components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clients don’t need to know anything about the implementation of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only how to send the request to get the data they want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servers don’t need to know about the state of clients or how that data will be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Separation of concerns between data, control logic, and presentation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scalability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portability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Loose coupling</a:t>
            </a:r>
            <a:r>
              <a:rPr lang="en-GB" dirty="0"/>
              <a:t> : each component can exist and evolve independently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E2BFCF-B1B6-53D0-5CA6-05032F7B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45" y="3989982"/>
            <a:ext cx="5590309" cy="2586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Constraint 2: Uniform interfaces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1929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Loose coupling can only be achieved when using a uniform interface that all components in the system respect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Unambiguous</a:t>
            </a:r>
            <a:r>
              <a:rPr lang="en-GB" dirty="0"/>
              <a:t>, </a:t>
            </a:r>
            <a:r>
              <a:rPr lang="en-GB" b="1" dirty="0"/>
              <a:t>simple</a:t>
            </a:r>
            <a:r>
              <a:rPr lang="en-GB" dirty="0"/>
              <a:t>, and </a:t>
            </a:r>
            <a:r>
              <a:rPr lang="en-GB" b="1" dirty="0"/>
              <a:t>standard</a:t>
            </a:r>
            <a:r>
              <a:rPr lang="en-GB" dirty="0"/>
              <a:t> interfaces that can be easily extended for all sorts of content and scenarios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have largely contributed to the  success of the Web as an open and participatory system. This is also essential for the Web of Things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new, unknown devices will be added and removed to the system at any time, and interacting with them shall require minimal effort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00C046-8BC2-74E5-3CB1-E2200E6F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9" y="3784013"/>
            <a:ext cx="6934200" cy="2822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Constraint 3: Stateless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328824"/>
            <a:ext cx="8520600" cy="51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client context and state should not be kept on the server, but only on the client: each request should contain the client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improve: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visibility: monitoring and debugging of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robustness: recovering from network or application failures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scalability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Of course, servers and applications can be stateful as this constraint simply requires that </a:t>
            </a:r>
            <a:r>
              <a:rPr lang="en-GB" b="1" dirty="0"/>
              <a:t>interactions</a:t>
            </a:r>
            <a:r>
              <a:rPr lang="en-GB" dirty="0"/>
              <a:t> contain information about each other’s state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1098075" y="6105725"/>
            <a:ext cx="1700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Stateless Server</a:t>
            </a:r>
            <a:endParaRPr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5494877" y="6105725"/>
            <a:ext cx="1700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Stateful Server</a:t>
            </a: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901B8B-040B-3714-8A57-B62B6737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1" y="4490547"/>
            <a:ext cx="3970036" cy="13300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6F00FA5-93E7-CE91-0195-962FA87BB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11" y="4518633"/>
            <a:ext cx="4376048" cy="1453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Constraint 4: Cacheable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274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Caching has been a key element in the performance (loading time) of the Web today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Servers, clients and intermediaries can </a:t>
            </a:r>
            <a:r>
              <a:rPr lang="en-GB" b="1" dirty="0"/>
              <a:t>store some data locally</a:t>
            </a:r>
            <a:r>
              <a:rPr lang="en-GB" dirty="0"/>
              <a:t>, which boosts their loading time, as that data doesn’t need to be fetched from the actual server for each request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Servers can define policies when data expires and when updates must be reloaded from the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Improvements: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better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server scalability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reduced latency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B333697-BE63-A274-A5AB-75B259AA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12" y="3510783"/>
            <a:ext cx="4688959" cy="3140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Constraint 5: Layered System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52525" y="13317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Several </a:t>
            </a:r>
            <a:r>
              <a:rPr lang="en-GB" b="1"/>
              <a:t>intermediate components</a:t>
            </a:r>
            <a:r>
              <a:rPr lang="en-GB"/>
              <a:t> to make possible to leverage intermediary servers to improve scalability and response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example: </a:t>
            </a:r>
            <a:r>
              <a:rPr lang="en-GB" b="1"/>
              <a:t>distributed caches</a:t>
            </a:r>
            <a:r>
              <a:rPr lang="en-GB"/>
              <a:t> can cache data in various locations throughout the globe to allow clients to retrieve some data faster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possible because clients don’t need to know if they interact with the target server or some other proxy along the way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Another benefit: it enables </a:t>
            </a:r>
            <a:r>
              <a:rPr lang="en-GB" b="1"/>
              <a:t>encapsulation of legacy systems</a:t>
            </a:r>
            <a:r>
              <a:rPr lang="en-GB"/>
              <a:t> (for example proprietary protocols)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CDD57BA-D572-6F3C-0754-37F025F2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7" y="4449373"/>
            <a:ext cx="7772400" cy="1642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SOAP vs REST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SOAP: Simple Object Access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SOAP is dead!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63" y="336550"/>
            <a:ext cx="4257675" cy="60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7" y="1923525"/>
            <a:ext cx="3466900" cy="4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4B3305-D0E6-4F48-9520-76ED98929E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5176DD-53D8-486B-9D6D-D0D9A02E8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B96569-105C-4583-9E41-BF281EEC1D28}">
  <ds:schemaRefs>
    <ds:schemaRef ds:uri="http://schemas.microsoft.com/office/2006/documentManagement/types"/>
    <ds:schemaRef ds:uri="3bd0d43f-5e5b-43cd-b6fc-691bd77672c6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9b5433c-2372-4cb7-8bab-09518096b29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2916</Words>
  <Application>Microsoft Macintosh PowerPoint</Application>
  <PresentationFormat>Presentazione su schermo (4:3)</PresentationFormat>
  <Paragraphs>267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Arial</vt:lpstr>
      <vt:lpstr>Economica</vt:lpstr>
      <vt:lpstr>Open Sans</vt:lpstr>
      <vt:lpstr>Luxe</vt:lpstr>
      <vt:lpstr>REST API</vt:lpstr>
      <vt:lpstr>RPC (Remote Procedure Call)</vt:lpstr>
      <vt:lpstr>Representational State-Transfer (REST)</vt:lpstr>
      <vt:lpstr>Constraint 1: client-server</vt:lpstr>
      <vt:lpstr>Constraint 2: Uniform interfaces</vt:lpstr>
      <vt:lpstr>Constraint 3: Stateless</vt:lpstr>
      <vt:lpstr>Constraint 4: Cacheable</vt:lpstr>
      <vt:lpstr>Constraint 5: Layered System</vt:lpstr>
      <vt:lpstr>SOAP vs REST</vt:lpstr>
      <vt:lpstr>REST Resources</vt:lpstr>
      <vt:lpstr>Principle 1: Addressable Resources </vt:lpstr>
      <vt:lpstr>Principle 1: Addressable Resources</vt:lpstr>
      <vt:lpstr>Principle 1: Addressable Resources</vt:lpstr>
      <vt:lpstr>Principle 2: Representations</vt:lpstr>
      <vt:lpstr>Principle 3: Self-descriptive messages</vt:lpstr>
      <vt:lpstr>Principle 4: HATEOAS</vt:lpstr>
      <vt:lpstr>Principle 4: HATEOAS</vt:lpstr>
      <vt:lpstr>Richardson Maturity Model</vt:lpstr>
      <vt:lpstr>Level 0 - RPC (no REST)</vt:lpstr>
      <vt:lpstr>Level 1 - Resources</vt:lpstr>
      <vt:lpstr>Level 2 - HTTP Verbs</vt:lpstr>
      <vt:lpstr>Level 3 - Hypermedia Controls</vt:lpstr>
      <vt:lpstr>The Glory of REST</vt:lpstr>
      <vt:lpstr>Real-World Examples</vt:lpstr>
      <vt:lpstr>Beyond REST: the Real-Time</vt:lpstr>
      <vt:lpstr>Basic Polling</vt:lpstr>
      <vt:lpstr>Publish/Subscribe</vt:lpstr>
      <vt:lpstr>WebHooks – HTTP Callbacks</vt:lpstr>
      <vt:lpstr>Long polling</vt:lpstr>
      <vt:lpstr>WebSockets</vt:lpstr>
      <vt:lpstr>Hands-on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cp:lastModifiedBy>Riccardo Berta</cp:lastModifiedBy>
  <cp:revision>5</cp:revision>
  <dcterms:modified xsi:type="dcterms:W3CDTF">2025-05-21T12:57:44Z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