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3F98E-1757-7245-99EC-903D3FFCEC31}" v="12" dt="2025-05-21T11:54:40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/>
    <p:restoredTop sz="94678"/>
  </p:normalViewPr>
  <p:slideViewPr>
    <p:cSldViewPr snapToGrid="0" snapToObjects="1">
      <p:cViewPr varScale="1">
        <p:scale>
          <a:sx n="134" d="100"/>
          <a:sy n="134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BDE16916-5F1F-B640-862F-454FEF94E1A1}"/>
    <pc:docChg chg="undo custSel modSld">
      <pc:chgData name="Riccardo Berta" userId="c8694f89-bba4-4576-b0a8-456619ca5a8c" providerId="ADAL" clId="{BDE16916-5F1F-B640-862F-454FEF94E1A1}" dt="2022-05-06T13:02:22.784" v="106" actId="20577"/>
      <pc:docMkLst>
        <pc:docMk/>
      </pc:docMkLst>
      <pc:sldChg chg="modSp">
        <pc:chgData name="Riccardo Berta" userId="c8694f89-bba4-4576-b0a8-456619ca5a8c" providerId="ADAL" clId="{BDE16916-5F1F-B640-862F-454FEF94E1A1}" dt="2022-05-03T07:29:34.506" v="0"/>
        <pc:sldMkLst>
          <pc:docMk/>
          <pc:sldMk cId="0" sldId="257"/>
        </pc:sldMkLst>
      </pc:sldChg>
      <pc:sldChg chg="modSp mod">
        <pc:chgData name="Riccardo Berta" userId="c8694f89-bba4-4576-b0a8-456619ca5a8c" providerId="ADAL" clId="{BDE16916-5F1F-B640-862F-454FEF94E1A1}" dt="2022-05-03T07:30:13.773" v="3"/>
        <pc:sldMkLst>
          <pc:docMk/>
          <pc:sldMk cId="0" sldId="258"/>
        </pc:sldMkLst>
      </pc:sldChg>
      <pc:sldChg chg="modSp mod">
        <pc:chgData name="Riccardo Berta" userId="c8694f89-bba4-4576-b0a8-456619ca5a8c" providerId="ADAL" clId="{BDE16916-5F1F-B640-862F-454FEF94E1A1}" dt="2022-05-04T06:20:19.977" v="26" actId="20577"/>
        <pc:sldMkLst>
          <pc:docMk/>
          <pc:sldMk cId="0" sldId="259"/>
        </pc:sldMkLst>
      </pc:sldChg>
      <pc:sldChg chg="modSp mod">
        <pc:chgData name="Riccardo Berta" userId="c8694f89-bba4-4576-b0a8-456619ca5a8c" providerId="ADAL" clId="{BDE16916-5F1F-B640-862F-454FEF94E1A1}" dt="2022-05-04T06:20:40.159" v="30" actId="12"/>
        <pc:sldMkLst>
          <pc:docMk/>
          <pc:sldMk cId="0" sldId="260"/>
        </pc:sldMkLst>
      </pc:sldChg>
      <pc:sldChg chg="modSp mod">
        <pc:chgData name="Riccardo Berta" userId="c8694f89-bba4-4576-b0a8-456619ca5a8c" providerId="ADAL" clId="{BDE16916-5F1F-B640-862F-454FEF94E1A1}" dt="2022-05-04T08:30:34.254" v="42" actId="20577"/>
        <pc:sldMkLst>
          <pc:docMk/>
          <pc:sldMk cId="0" sldId="261"/>
        </pc:sldMkLst>
      </pc:sldChg>
      <pc:sldChg chg="modSp">
        <pc:chgData name="Riccardo Berta" userId="c8694f89-bba4-4576-b0a8-456619ca5a8c" providerId="ADAL" clId="{BDE16916-5F1F-B640-862F-454FEF94E1A1}" dt="2022-05-03T07:32:02.363" v="12"/>
        <pc:sldMkLst>
          <pc:docMk/>
          <pc:sldMk cId="0" sldId="262"/>
        </pc:sldMkLst>
      </pc:sldChg>
      <pc:sldChg chg="modSp mod">
        <pc:chgData name="Riccardo Berta" userId="c8694f89-bba4-4576-b0a8-456619ca5a8c" providerId="ADAL" clId="{BDE16916-5F1F-B640-862F-454FEF94E1A1}" dt="2022-05-06T12:39:13.850" v="63" actId="20577"/>
        <pc:sldMkLst>
          <pc:docMk/>
          <pc:sldMk cId="0" sldId="264"/>
        </pc:sldMkLst>
      </pc:sldChg>
      <pc:sldChg chg="modSp">
        <pc:chgData name="Riccardo Berta" userId="c8694f89-bba4-4576-b0a8-456619ca5a8c" providerId="ADAL" clId="{BDE16916-5F1F-B640-862F-454FEF94E1A1}" dt="2022-05-03T07:33:00.197" v="16"/>
        <pc:sldMkLst>
          <pc:docMk/>
          <pc:sldMk cId="0" sldId="265"/>
        </pc:sldMkLst>
      </pc:sldChg>
      <pc:sldChg chg="modSp mod modNotes">
        <pc:chgData name="Riccardo Berta" userId="c8694f89-bba4-4576-b0a8-456619ca5a8c" providerId="ADAL" clId="{BDE16916-5F1F-B640-862F-454FEF94E1A1}" dt="2022-05-06T13:02:22.784" v="106" actId="20577"/>
        <pc:sldMkLst>
          <pc:docMk/>
          <pc:sldMk cId="0" sldId="266"/>
        </pc:sldMkLst>
      </pc:sldChg>
      <pc:sldChg chg="modSp">
        <pc:chgData name="Riccardo Berta" userId="c8694f89-bba4-4576-b0a8-456619ca5a8c" providerId="ADAL" clId="{BDE16916-5F1F-B640-862F-454FEF94E1A1}" dt="2022-05-03T07:33:28.828" v="18"/>
        <pc:sldMkLst>
          <pc:docMk/>
          <pc:sldMk cId="0" sldId="267"/>
        </pc:sldMkLst>
      </pc:sldChg>
      <pc:sldChg chg="modSp">
        <pc:chgData name="Riccardo Berta" userId="c8694f89-bba4-4576-b0a8-456619ca5a8c" providerId="ADAL" clId="{BDE16916-5F1F-B640-862F-454FEF94E1A1}" dt="2022-05-03T07:33:52.578" v="20"/>
        <pc:sldMkLst>
          <pc:docMk/>
          <pc:sldMk cId="0" sldId="268"/>
        </pc:sldMkLst>
      </pc:sldChg>
      <pc:sldChg chg="modSp mod">
        <pc:chgData name="Riccardo Berta" userId="c8694f89-bba4-4576-b0a8-456619ca5a8c" providerId="ADAL" clId="{BDE16916-5F1F-B640-862F-454FEF94E1A1}" dt="2022-05-04T06:31:55.111" v="39" actId="12"/>
        <pc:sldMkLst>
          <pc:docMk/>
          <pc:sldMk cId="0" sldId="269"/>
        </pc:sldMkLst>
      </pc:sldChg>
      <pc:sldChg chg="modSp">
        <pc:chgData name="Riccardo Berta" userId="c8694f89-bba4-4576-b0a8-456619ca5a8c" providerId="ADAL" clId="{BDE16916-5F1F-B640-862F-454FEF94E1A1}" dt="2022-05-03T07:34:35.991" v="23"/>
        <pc:sldMkLst>
          <pc:docMk/>
          <pc:sldMk cId="0" sldId="270"/>
        </pc:sldMkLst>
      </pc:sldChg>
      <pc:sldChg chg="modSp">
        <pc:chgData name="Riccardo Berta" userId="c8694f89-bba4-4576-b0a8-456619ca5a8c" providerId="ADAL" clId="{BDE16916-5F1F-B640-862F-454FEF94E1A1}" dt="2022-05-03T07:34:49.775" v="24"/>
        <pc:sldMkLst>
          <pc:docMk/>
          <pc:sldMk cId="0" sldId="271"/>
        </pc:sldMkLst>
      </pc:sldChg>
      <pc:sldChg chg="modSp">
        <pc:chgData name="Riccardo Berta" userId="c8694f89-bba4-4576-b0a8-456619ca5a8c" providerId="ADAL" clId="{BDE16916-5F1F-B640-862F-454FEF94E1A1}" dt="2022-05-03T07:35:06.701" v="25"/>
        <pc:sldMkLst>
          <pc:docMk/>
          <pc:sldMk cId="0" sldId="272"/>
        </pc:sldMkLst>
      </pc:sldChg>
    </pc:docChg>
  </pc:docChgLst>
  <pc:docChgLst>
    <pc:chgData name="Riccardo Berta" userId="c8694f89-bba4-4576-b0a8-456619ca5a8c" providerId="ADAL" clId="{EA16068D-2F13-CA44-9725-40FC0ECDD9CA}"/>
    <pc:docChg chg="undo custSel delSld modSld sldOrd">
      <pc:chgData name="Riccardo Berta" userId="c8694f89-bba4-4576-b0a8-456619ca5a8c" providerId="ADAL" clId="{EA16068D-2F13-CA44-9725-40FC0ECDD9CA}" dt="2023-05-17T12:53:25.595" v="773" actId="20578"/>
      <pc:docMkLst>
        <pc:docMk/>
      </pc:docMkLst>
      <pc:sldChg chg="modSp mod">
        <pc:chgData name="Riccardo Berta" userId="c8694f89-bba4-4576-b0a8-456619ca5a8c" providerId="ADAL" clId="{EA16068D-2F13-CA44-9725-40FC0ECDD9CA}" dt="2023-05-11T11:49:07.018" v="47" actId="403"/>
        <pc:sldMkLst>
          <pc:docMk/>
          <pc:sldMk cId="0" sldId="258"/>
        </pc:sldMkLst>
      </pc:sldChg>
      <pc:sldChg chg="modSp mod">
        <pc:chgData name="Riccardo Berta" userId="c8694f89-bba4-4576-b0a8-456619ca5a8c" providerId="ADAL" clId="{EA16068D-2F13-CA44-9725-40FC0ECDD9CA}" dt="2023-05-11T11:49:25.453" v="69" actId="1036"/>
        <pc:sldMkLst>
          <pc:docMk/>
          <pc:sldMk cId="0" sldId="259"/>
        </pc:sldMkLst>
      </pc:sldChg>
      <pc:sldChg chg="modSp mod">
        <pc:chgData name="Riccardo Berta" userId="c8694f89-bba4-4576-b0a8-456619ca5a8c" providerId="ADAL" clId="{EA16068D-2F13-CA44-9725-40FC0ECDD9CA}" dt="2023-05-11T11:48:30.095" v="3" actId="20577"/>
        <pc:sldMkLst>
          <pc:docMk/>
          <pc:sldMk cId="0" sldId="260"/>
        </pc:sldMkLst>
      </pc:sldChg>
      <pc:sldChg chg="modSp mod">
        <pc:chgData name="Riccardo Berta" userId="c8694f89-bba4-4576-b0a8-456619ca5a8c" providerId="ADAL" clId="{EA16068D-2F13-CA44-9725-40FC0ECDD9CA}" dt="2023-05-17T12:24:44.233" v="772" actId="15"/>
        <pc:sldMkLst>
          <pc:docMk/>
          <pc:sldMk cId="0" sldId="261"/>
        </pc:sldMkLst>
      </pc:sldChg>
      <pc:sldChg chg="modSp mod">
        <pc:chgData name="Riccardo Berta" userId="c8694f89-bba4-4576-b0a8-456619ca5a8c" providerId="ADAL" clId="{EA16068D-2F13-CA44-9725-40FC0ECDD9CA}" dt="2023-05-11T11:50:55.251" v="99" actId="14100"/>
        <pc:sldMkLst>
          <pc:docMk/>
          <pc:sldMk cId="0" sldId="262"/>
        </pc:sldMkLst>
      </pc:sldChg>
      <pc:sldChg chg="del ord">
        <pc:chgData name="Riccardo Berta" userId="c8694f89-bba4-4576-b0a8-456619ca5a8c" providerId="ADAL" clId="{EA16068D-2F13-CA44-9725-40FC0ECDD9CA}" dt="2023-05-11T11:51:46.593" v="115" actId="2696"/>
        <pc:sldMkLst>
          <pc:docMk/>
          <pc:sldMk cId="0" sldId="263"/>
        </pc:sldMkLst>
      </pc:sldChg>
      <pc:sldChg chg="modSp mod">
        <pc:chgData name="Riccardo Berta" userId="c8694f89-bba4-4576-b0a8-456619ca5a8c" providerId="ADAL" clId="{EA16068D-2F13-CA44-9725-40FC0ECDD9CA}" dt="2023-05-11T11:52:52.226" v="158" actId="404"/>
        <pc:sldMkLst>
          <pc:docMk/>
          <pc:sldMk cId="0" sldId="264"/>
        </pc:sldMkLst>
      </pc:sldChg>
      <pc:sldChg chg="modSp mod">
        <pc:chgData name="Riccardo Berta" userId="c8694f89-bba4-4576-b0a8-456619ca5a8c" providerId="ADAL" clId="{EA16068D-2F13-CA44-9725-40FC0ECDD9CA}" dt="2023-05-17T12:53:25.595" v="773" actId="20578"/>
        <pc:sldMkLst>
          <pc:docMk/>
          <pc:sldMk cId="0" sldId="265"/>
        </pc:sldMkLst>
      </pc:sldChg>
      <pc:sldChg chg="modSp mod">
        <pc:chgData name="Riccardo Berta" userId="c8694f89-bba4-4576-b0a8-456619ca5a8c" providerId="ADAL" clId="{EA16068D-2F13-CA44-9725-40FC0ECDD9CA}" dt="2023-05-17T10:25:14.059" v="268" actId="1076"/>
        <pc:sldMkLst>
          <pc:docMk/>
          <pc:sldMk cId="0" sldId="266"/>
        </pc:sldMkLst>
      </pc:sldChg>
      <pc:sldChg chg="modSp mod">
        <pc:chgData name="Riccardo Berta" userId="c8694f89-bba4-4576-b0a8-456619ca5a8c" providerId="ADAL" clId="{EA16068D-2F13-CA44-9725-40FC0ECDD9CA}" dt="2023-05-17T10:27:49.052" v="334" actId="14100"/>
        <pc:sldMkLst>
          <pc:docMk/>
          <pc:sldMk cId="0" sldId="267"/>
        </pc:sldMkLst>
      </pc:sldChg>
      <pc:sldChg chg="modSp mod">
        <pc:chgData name="Riccardo Berta" userId="c8694f89-bba4-4576-b0a8-456619ca5a8c" providerId="ADAL" clId="{EA16068D-2F13-CA44-9725-40FC0ECDD9CA}" dt="2023-05-17T10:29:31.409" v="366" actId="404"/>
        <pc:sldMkLst>
          <pc:docMk/>
          <pc:sldMk cId="0" sldId="268"/>
        </pc:sldMkLst>
      </pc:sldChg>
      <pc:sldChg chg="modSp mod">
        <pc:chgData name="Riccardo Berta" userId="c8694f89-bba4-4576-b0a8-456619ca5a8c" providerId="ADAL" clId="{EA16068D-2F13-CA44-9725-40FC0ECDD9CA}" dt="2023-05-17T10:31:51.669" v="423" actId="20577"/>
        <pc:sldMkLst>
          <pc:docMk/>
          <pc:sldMk cId="0" sldId="269"/>
        </pc:sldMkLst>
      </pc:sldChg>
      <pc:sldChg chg="modSp mod">
        <pc:chgData name="Riccardo Berta" userId="c8694f89-bba4-4576-b0a8-456619ca5a8c" providerId="ADAL" clId="{EA16068D-2F13-CA44-9725-40FC0ECDD9CA}" dt="2023-05-17T10:33:44.895" v="455" actId="313"/>
        <pc:sldMkLst>
          <pc:docMk/>
          <pc:sldMk cId="0" sldId="270"/>
        </pc:sldMkLst>
      </pc:sldChg>
      <pc:sldChg chg="modSp mod">
        <pc:chgData name="Riccardo Berta" userId="c8694f89-bba4-4576-b0a8-456619ca5a8c" providerId="ADAL" clId="{EA16068D-2F13-CA44-9725-40FC0ECDD9CA}" dt="2023-05-17T10:42:26.636" v="701" actId="403"/>
        <pc:sldMkLst>
          <pc:docMk/>
          <pc:sldMk cId="0" sldId="271"/>
        </pc:sldMkLst>
      </pc:sldChg>
      <pc:sldChg chg="modSp mod">
        <pc:chgData name="Riccardo Berta" userId="c8694f89-bba4-4576-b0a8-456619ca5a8c" providerId="ADAL" clId="{EA16068D-2F13-CA44-9725-40FC0ECDD9CA}" dt="2023-05-17T10:43:48.517" v="714" actId="404"/>
        <pc:sldMkLst>
          <pc:docMk/>
          <pc:sldMk cId="0" sldId="273"/>
        </pc:sldMkLst>
      </pc:sldChg>
      <pc:sldChg chg="modSp mod">
        <pc:chgData name="Riccardo Berta" userId="c8694f89-bba4-4576-b0a8-456619ca5a8c" providerId="ADAL" clId="{EA16068D-2F13-CA44-9725-40FC0ECDD9CA}" dt="2023-05-17T10:45:01.793" v="722" actId="6549"/>
        <pc:sldMkLst>
          <pc:docMk/>
          <pc:sldMk cId="0" sldId="274"/>
        </pc:sldMkLst>
      </pc:sldChg>
      <pc:sldChg chg="modSp mod">
        <pc:chgData name="Riccardo Berta" userId="c8694f89-bba4-4576-b0a8-456619ca5a8c" providerId="ADAL" clId="{EA16068D-2F13-CA44-9725-40FC0ECDD9CA}" dt="2023-05-17T10:46:21.986" v="755" actId="20577"/>
        <pc:sldMkLst>
          <pc:docMk/>
          <pc:sldMk cId="0" sldId="276"/>
        </pc:sldMkLst>
      </pc:sldChg>
      <pc:sldChg chg="modSp mod">
        <pc:chgData name="Riccardo Berta" userId="c8694f89-bba4-4576-b0a8-456619ca5a8c" providerId="ADAL" clId="{EA16068D-2F13-CA44-9725-40FC0ECDD9CA}" dt="2023-05-17T10:46:53.436" v="768" actId="20577"/>
        <pc:sldMkLst>
          <pc:docMk/>
          <pc:sldMk cId="0" sldId="277"/>
        </pc:sldMkLst>
      </pc:sldChg>
      <pc:sldChg chg="modSp mod">
        <pc:chgData name="Riccardo Berta" userId="c8694f89-bba4-4576-b0a8-456619ca5a8c" providerId="ADAL" clId="{EA16068D-2F13-CA44-9725-40FC0ECDD9CA}" dt="2023-05-17T10:47:21.375" v="771" actId="20577"/>
        <pc:sldMkLst>
          <pc:docMk/>
          <pc:sldMk cId="0" sldId="278"/>
        </pc:sldMkLst>
      </pc:sldChg>
      <pc:sldChg chg="modSp mod">
        <pc:chgData name="Riccardo Berta" userId="c8694f89-bba4-4576-b0a8-456619ca5a8c" providerId="ADAL" clId="{EA16068D-2F13-CA44-9725-40FC0ECDD9CA}" dt="2023-05-11T11:51:42.467" v="114"/>
        <pc:sldMkLst>
          <pc:docMk/>
          <pc:sldMk cId="0" sldId="279"/>
        </pc:sldMkLst>
      </pc:sldChg>
    </pc:docChg>
  </pc:docChgLst>
  <pc:docChgLst>
    <pc:chgData name="Riccardo Berta" userId="c8694f89-bba4-4576-b0a8-456619ca5a8c" providerId="ADAL" clId="{C2A3F98E-1757-7245-99EC-903D3FFCEC31}"/>
    <pc:docChg chg="undo custSel addSld delSld modSld sldOrd">
      <pc:chgData name="Riccardo Berta" userId="c8694f89-bba4-4576-b0a8-456619ca5a8c" providerId="ADAL" clId="{C2A3F98E-1757-7245-99EC-903D3FFCEC31}" dt="2025-05-21T11:54:45.870" v="203" actId="1076"/>
      <pc:docMkLst>
        <pc:docMk/>
      </pc:docMkLst>
      <pc:sldChg chg="addSp delSp modSp mod modNotes">
        <pc:chgData name="Riccardo Berta" userId="c8694f89-bba4-4576-b0a8-456619ca5a8c" providerId="ADAL" clId="{C2A3F98E-1757-7245-99EC-903D3FFCEC31}" dt="2025-05-19T11:26:26.273" v="19" actId="1037"/>
        <pc:sldMkLst>
          <pc:docMk/>
          <pc:sldMk cId="0" sldId="256"/>
        </pc:sldMkLst>
        <pc:spChg chg="mod">
          <ac:chgData name="Riccardo Berta" userId="c8694f89-bba4-4576-b0a8-456619ca5a8c" providerId="ADAL" clId="{C2A3F98E-1757-7245-99EC-903D3FFCEC31}" dt="2025-05-19T11:26:26.273" v="19" actId="1037"/>
          <ac:spMkLst>
            <pc:docMk/>
            <pc:sldMk cId="0" sldId="256"/>
            <ac:spMk id="79" creationId="{00000000-0000-0000-0000-000000000000}"/>
          </ac:spMkLst>
        </pc:spChg>
        <pc:picChg chg="add mod">
          <ac:chgData name="Riccardo Berta" userId="c8694f89-bba4-4576-b0a8-456619ca5a8c" providerId="ADAL" clId="{C2A3F98E-1757-7245-99EC-903D3FFCEC31}" dt="2025-05-19T11:26:12.454" v="9" actId="1076"/>
          <ac:picMkLst>
            <pc:docMk/>
            <pc:sldMk cId="0" sldId="256"/>
            <ac:picMk id="2" creationId="{C9C945F5-3473-F33C-274F-F000E45E5C56}"/>
          </ac:picMkLst>
        </pc:picChg>
      </pc:sldChg>
      <pc:sldChg chg="delSp mod">
        <pc:chgData name="Riccardo Berta" userId="c8694f89-bba4-4576-b0a8-456619ca5a8c" providerId="ADAL" clId="{C2A3F98E-1757-7245-99EC-903D3FFCEC31}" dt="2025-05-19T11:32:15.338" v="20" actId="478"/>
        <pc:sldMkLst>
          <pc:docMk/>
          <pc:sldMk cId="0" sldId="257"/>
        </pc:sldMkLst>
      </pc:sldChg>
      <pc:sldChg chg="addSp delSp modSp mod">
        <pc:chgData name="Riccardo Berta" userId="c8694f89-bba4-4576-b0a8-456619ca5a8c" providerId="ADAL" clId="{C2A3F98E-1757-7245-99EC-903D3FFCEC31}" dt="2025-05-19T12:17:50.433" v="50" actId="1076"/>
        <pc:sldMkLst>
          <pc:docMk/>
          <pc:sldMk cId="0" sldId="258"/>
        </pc:sldMkLst>
        <pc:spChg chg="mod">
          <ac:chgData name="Riccardo Berta" userId="c8694f89-bba4-4576-b0a8-456619ca5a8c" providerId="ADAL" clId="{C2A3F98E-1757-7245-99EC-903D3FFCEC31}" dt="2025-05-19T12:17:50.433" v="50" actId="1076"/>
          <ac:spMkLst>
            <pc:docMk/>
            <pc:sldMk cId="0" sldId="258"/>
            <ac:spMk id="92" creationId="{00000000-0000-0000-0000-000000000000}"/>
          </ac:spMkLst>
        </pc:spChg>
        <pc:picChg chg="add mod">
          <ac:chgData name="Riccardo Berta" userId="c8694f89-bba4-4576-b0a8-456619ca5a8c" providerId="ADAL" clId="{C2A3F98E-1757-7245-99EC-903D3FFCEC31}" dt="2025-05-19T12:17:46.670" v="49" actId="1076"/>
          <ac:picMkLst>
            <pc:docMk/>
            <pc:sldMk cId="0" sldId="258"/>
            <ac:picMk id="2" creationId="{C58F3FFF-9113-D911-166A-F74E3F4EBDAD}"/>
          </ac:picMkLst>
        </pc:picChg>
      </pc:sldChg>
      <pc:sldChg chg="delSp mod">
        <pc:chgData name="Riccardo Berta" userId="c8694f89-bba4-4576-b0a8-456619ca5a8c" providerId="ADAL" clId="{C2A3F98E-1757-7245-99EC-903D3FFCEC31}" dt="2025-05-19T11:32:25.410" v="25" actId="478"/>
        <pc:sldMkLst>
          <pc:docMk/>
          <pc:sldMk cId="0" sldId="259"/>
        </pc:sldMkLst>
      </pc:sldChg>
      <pc:sldChg chg="delSp mod">
        <pc:chgData name="Riccardo Berta" userId="c8694f89-bba4-4576-b0a8-456619ca5a8c" providerId="ADAL" clId="{C2A3F98E-1757-7245-99EC-903D3FFCEC31}" dt="2025-05-19T11:32:28.136" v="26" actId="478"/>
        <pc:sldMkLst>
          <pc:docMk/>
          <pc:sldMk cId="0" sldId="260"/>
        </pc:sldMkLst>
      </pc:sldChg>
      <pc:sldChg chg="delSp mod">
        <pc:chgData name="Riccardo Berta" userId="c8694f89-bba4-4576-b0a8-456619ca5a8c" providerId="ADAL" clId="{C2A3F98E-1757-7245-99EC-903D3FFCEC31}" dt="2025-05-19T11:32:32.249" v="28" actId="478"/>
        <pc:sldMkLst>
          <pc:docMk/>
          <pc:sldMk cId="0" sldId="261"/>
        </pc:sldMkLst>
      </pc:sldChg>
      <pc:sldChg chg="delSp mod">
        <pc:chgData name="Riccardo Berta" userId="c8694f89-bba4-4576-b0a8-456619ca5a8c" providerId="ADAL" clId="{C2A3F98E-1757-7245-99EC-903D3FFCEC31}" dt="2025-05-19T11:32:35.400" v="29" actId="478"/>
        <pc:sldMkLst>
          <pc:docMk/>
          <pc:sldMk cId="0" sldId="262"/>
        </pc:sldMkLst>
      </pc:sldChg>
      <pc:sldChg chg="delSp modSp mod">
        <pc:chgData name="Riccardo Berta" userId="c8694f89-bba4-4576-b0a8-456619ca5a8c" providerId="ADAL" clId="{C2A3F98E-1757-7245-99EC-903D3FFCEC31}" dt="2025-05-20T14:35:35.414" v="185" actId="20577"/>
        <pc:sldMkLst>
          <pc:docMk/>
          <pc:sldMk cId="0" sldId="264"/>
        </pc:sldMkLst>
        <pc:spChg chg="mod">
          <ac:chgData name="Riccardo Berta" userId="c8694f89-bba4-4576-b0a8-456619ca5a8c" providerId="ADAL" clId="{C2A3F98E-1757-7245-99EC-903D3FFCEC31}" dt="2025-05-20T14:35:35.414" v="185" actId="20577"/>
          <ac:spMkLst>
            <pc:docMk/>
            <pc:sldMk cId="0" sldId="264"/>
            <ac:spMk id="137" creationId="{00000000-0000-0000-0000-000000000000}"/>
          </ac:spMkLst>
        </pc:spChg>
      </pc:sldChg>
      <pc:sldChg chg="delSp mod">
        <pc:chgData name="Riccardo Berta" userId="c8694f89-bba4-4576-b0a8-456619ca5a8c" providerId="ADAL" clId="{C2A3F98E-1757-7245-99EC-903D3FFCEC31}" dt="2025-05-19T11:32:44.570" v="33" actId="478"/>
        <pc:sldMkLst>
          <pc:docMk/>
          <pc:sldMk cId="0" sldId="265"/>
        </pc:sldMkLst>
      </pc:sldChg>
      <pc:sldChg chg="delSp mod">
        <pc:chgData name="Riccardo Berta" userId="c8694f89-bba4-4576-b0a8-456619ca5a8c" providerId="ADAL" clId="{C2A3F98E-1757-7245-99EC-903D3FFCEC31}" dt="2025-05-19T11:32:48.075" v="34" actId="478"/>
        <pc:sldMkLst>
          <pc:docMk/>
          <pc:sldMk cId="0" sldId="266"/>
        </pc:sldMkLst>
      </pc:sldChg>
      <pc:sldChg chg="delSp mod">
        <pc:chgData name="Riccardo Berta" userId="c8694f89-bba4-4576-b0a8-456619ca5a8c" providerId="ADAL" clId="{C2A3F98E-1757-7245-99EC-903D3FFCEC31}" dt="2025-05-19T11:32:51.821" v="35" actId="478"/>
        <pc:sldMkLst>
          <pc:docMk/>
          <pc:sldMk cId="0" sldId="267"/>
        </pc:sldMkLst>
      </pc:sldChg>
      <pc:sldChg chg="delSp mod">
        <pc:chgData name="Riccardo Berta" userId="c8694f89-bba4-4576-b0a8-456619ca5a8c" providerId="ADAL" clId="{C2A3F98E-1757-7245-99EC-903D3FFCEC31}" dt="2025-05-19T11:32:56.756" v="37" actId="478"/>
        <pc:sldMkLst>
          <pc:docMk/>
          <pc:sldMk cId="0" sldId="268"/>
        </pc:sldMkLst>
      </pc:sldChg>
      <pc:sldChg chg="delSp modSp mod ord">
        <pc:chgData name="Riccardo Berta" userId="c8694f89-bba4-4576-b0a8-456619ca5a8c" providerId="ADAL" clId="{C2A3F98E-1757-7245-99EC-903D3FFCEC31}" dt="2025-05-20T14:56:34.252" v="191" actId="20577"/>
        <pc:sldMkLst>
          <pc:docMk/>
          <pc:sldMk cId="0" sldId="269"/>
        </pc:sldMkLst>
        <pc:spChg chg="mod">
          <ac:chgData name="Riccardo Berta" userId="c8694f89-bba4-4576-b0a8-456619ca5a8c" providerId="ADAL" clId="{C2A3F98E-1757-7245-99EC-903D3FFCEC31}" dt="2025-05-20T14:56:34.252" v="191" actId="20577"/>
          <ac:spMkLst>
            <pc:docMk/>
            <pc:sldMk cId="0" sldId="269"/>
            <ac:spMk id="175" creationId="{00000000-0000-0000-0000-000000000000}"/>
          </ac:spMkLst>
        </pc:spChg>
      </pc:sldChg>
      <pc:sldChg chg="delSp mod">
        <pc:chgData name="Riccardo Berta" userId="c8694f89-bba4-4576-b0a8-456619ca5a8c" providerId="ADAL" clId="{C2A3F98E-1757-7245-99EC-903D3FFCEC31}" dt="2025-05-19T11:33:02.308" v="39" actId="478"/>
        <pc:sldMkLst>
          <pc:docMk/>
          <pc:sldMk cId="0" sldId="270"/>
        </pc:sldMkLst>
      </pc:sldChg>
      <pc:sldChg chg="addSp delSp modSp mod">
        <pc:chgData name="Riccardo Berta" userId="c8694f89-bba4-4576-b0a8-456619ca5a8c" providerId="ADAL" clId="{C2A3F98E-1757-7245-99EC-903D3FFCEC31}" dt="2025-05-21T11:48:55.552" v="197" actId="1076"/>
        <pc:sldMkLst>
          <pc:docMk/>
          <pc:sldMk cId="0" sldId="271"/>
        </pc:sldMkLst>
        <pc:picChg chg="add mod">
          <ac:chgData name="Riccardo Berta" userId="c8694f89-bba4-4576-b0a8-456619ca5a8c" providerId="ADAL" clId="{C2A3F98E-1757-7245-99EC-903D3FFCEC31}" dt="2025-05-21T11:48:55.552" v="197" actId="1076"/>
          <ac:picMkLst>
            <pc:docMk/>
            <pc:sldMk cId="0" sldId="271"/>
            <ac:picMk id="2" creationId="{D9CEEF59-247A-BC19-20FA-9C5613DAD3AD}"/>
          </ac:picMkLst>
        </pc:picChg>
        <pc:picChg chg="del">
          <ac:chgData name="Riccardo Berta" userId="c8694f89-bba4-4576-b0a8-456619ca5a8c" providerId="ADAL" clId="{C2A3F98E-1757-7245-99EC-903D3FFCEC31}" dt="2025-05-21T11:48:46.172" v="192" actId="478"/>
          <ac:picMkLst>
            <pc:docMk/>
            <pc:sldMk cId="0" sldId="271"/>
            <ac:picMk id="190" creationId="{00000000-0000-0000-0000-000000000000}"/>
          </ac:picMkLst>
        </pc:picChg>
      </pc:sldChg>
      <pc:sldChg chg="delSp mod">
        <pc:chgData name="Riccardo Berta" userId="c8694f89-bba4-4576-b0a8-456619ca5a8c" providerId="ADAL" clId="{C2A3F98E-1757-7245-99EC-903D3FFCEC31}" dt="2025-05-19T11:33:09.975" v="41" actId="478"/>
        <pc:sldMkLst>
          <pc:docMk/>
          <pc:sldMk cId="0" sldId="272"/>
        </pc:sldMkLst>
      </pc:sldChg>
      <pc:sldChg chg="modSp mod">
        <pc:chgData name="Riccardo Berta" userId="c8694f89-bba4-4576-b0a8-456619ca5a8c" providerId="ADAL" clId="{C2A3F98E-1757-7245-99EC-903D3FFCEC31}" dt="2025-05-19T11:33:23.585" v="42" actId="13926"/>
        <pc:sldMkLst>
          <pc:docMk/>
          <pc:sldMk cId="0" sldId="274"/>
        </pc:sldMkLst>
        <pc:spChg chg="mod">
          <ac:chgData name="Riccardo Berta" userId="c8694f89-bba4-4576-b0a8-456619ca5a8c" providerId="ADAL" clId="{C2A3F98E-1757-7245-99EC-903D3FFCEC31}" dt="2025-05-19T11:33:23.585" v="42" actId="13926"/>
          <ac:spMkLst>
            <pc:docMk/>
            <pc:sldMk cId="0" sldId="274"/>
            <ac:spMk id="210" creationId="{00000000-0000-0000-0000-000000000000}"/>
          </ac:spMkLst>
        </pc:spChg>
      </pc:sldChg>
      <pc:sldChg chg="addSp delSp modSp mod">
        <pc:chgData name="Riccardo Berta" userId="c8694f89-bba4-4576-b0a8-456619ca5a8c" providerId="ADAL" clId="{C2A3F98E-1757-7245-99EC-903D3FFCEC31}" dt="2025-05-21T11:54:45.870" v="203" actId="1076"/>
        <pc:sldMkLst>
          <pc:docMk/>
          <pc:sldMk cId="0" sldId="275"/>
        </pc:sldMkLst>
        <pc:spChg chg="del">
          <ac:chgData name="Riccardo Berta" userId="c8694f89-bba4-4576-b0a8-456619ca5a8c" providerId="ADAL" clId="{C2A3F98E-1757-7245-99EC-903D3FFCEC31}" dt="2025-05-21T11:52:55.144" v="198" actId="478"/>
          <ac:spMkLst>
            <pc:docMk/>
            <pc:sldMk cId="0" sldId="275"/>
            <ac:spMk id="221" creationId="{00000000-0000-0000-0000-000000000000}"/>
          </ac:spMkLst>
        </pc:spChg>
        <pc:spChg chg="del">
          <ac:chgData name="Riccardo Berta" userId="c8694f89-bba4-4576-b0a8-456619ca5a8c" providerId="ADAL" clId="{C2A3F98E-1757-7245-99EC-903D3FFCEC31}" dt="2025-05-21T11:52:55.144" v="198" actId="478"/>
          <ac:spMkLst>
            <pc:docMk/>
            <pc:sldMk cId="0" sldId="275"/>
            <ac:spMk id="226" creationId="{00000000-0000-0000-0000-000000000000}"/>
          </ac:spMkLst>
        </pc:spChg>
        <pc:spChg chg="del">
          <ac:chgData name="Riccardo Berta" userId="c8694f89-bba4-4576-b0a8-456619ca5a8c" providerId="ADAL" clId="{C2A3F98E-1757-7245-99EC-903D3FFCEC31}" dt="2025-05-21T11:52:55.144" v="198" actId="478"/>
          <ac:spMkLst>
            <pc:docMk/>
            <pc:sldMk cId="0" sldId="275"/>
            <ac:spMk id="227" creationId="{00000000-0000-0000-0000-000000000000}"/>
          </ac:spMkLst>
        </pc:spChg>
        <pc:spChg chg="del">
          <ac:chgData name="Riccardo Berta" userId="c8694f89-bba4-4576-b0a8-456619ca5a8c" providerId="ADAL" clId="{C2A3F98E-1757-7245-99EC-903D3FFCEC31}" dt="2025-05-21T11:52:55.144" v="198" actId="478"/>
          <ac:spMkLst>
            <pc:docMk/>
            <pc:sldMk cId="0" sldId="275"/>
            <ac:spMk id="229" creationId="{00000000-0000-0000-0000-000000000000}"/>
          </ac:spMkLst>
        </pc:spChg>
        <pc:spChg chg="del">
          <ac:chgData name="Riccardo Berta" userId="c8694f89-bba4-4576-b0a8-456619ca5a8c" providerId="ADAL" clId="{C2A3F98E-1757-7245-99EC-903D3FFCEC31}" dt="2025-05-21T11:52:55.144" v="198" actId="478"/>
          <ac:spMkLst>
            <pc:docMk/>
            <pc:sldMk cId="0" sldId="275"/>
            <ac:spMk id="231" creationId="{00000000-0000-0000-0000-000000000000}"/>
          </ac:spMkLst>
        </pc:spChg>
        <pc:spChg chg="del">
          <ac:chgData name="Riccardo Berta" userId="c8694f89-bba4-4576-b0a8-456619ca5a8c" providerId="ADAL" clId="{C2A3F98E-1757-7245-99EC-903D3FFCEC31}" dt="2025-05-21T11:52:55.144" v="198" actId="478"/>
          <ac:spMkLst>
            <pc:docMk/>
            <pc:sldMk cId="0" sldId="275"/>
            <ac:spMk id="234" creationId="{00000000-0000-0000-0000-000000000000}"/>
          </ac:spMkLst>
        </pc:spChg>
        <pc:spChg chg="del">
          <ac:chgData name="Riccardo Berta" userId="c8694f89-bba4-4576-b0a8-456619ca5a8c" providerId="ADAL" clId="{C2A3F98E-1757-7245-99EC-903D3FFCEC31}" dt="2025-05-21T11:52:58.998" v="199" actId="478"/>
          <ac:spMkLst>
            <pc:docMk/>
            <pc:sldMk cId="0" sldId="275"/>
            <ac:spMk id="243" creationId="{00000000-0000-0000-0000-000000000000}"/>
          </ac:spMkLst>
        </pc:spChg>
        <pc:spChg chg="del">
          <ac:chgData name="Riccardo Berta" userId="c8694f89-bba4-4576-b0a8-456619ca5a8c" providerId="ADAL" clId="{C2A3F98E-1757-7245-99EC-903D3FFCEC31}" dt="2025-05-21T11:52:55.144" v="198" actId="478"/>
          <ac:spMkLst>
            <pc:docMk/>
            <pc:sldMk cId="0" sldId="275"/>
            <ac:spMk id="244" creationId="{00000000-0000-0000-0000-000000000000}"/>
          </ac:spMkLst>
        </pc:spChg>
        <pc:spChg chg="del">
          <ac:chgData name="Riccardo Berta" userId="c8694f89-bba4-4576-b0a8-456619ca5a8c" providerId="ADAL" clId="{C2A3F98E-1757-7245-99EC-903D3FFCEC31}" dt="2025-05-21T11:52:55.144" v="198" actId="478"/>
          <ac:spMkLst>
            <pc:docMk/>
            <pc:sldMk cId="0" sldId="275"/>
            <ac:spMk id="258" creationId="{00000000-0000-0000-0000-000000000000}"/>
          </ac:spMkLst>
        </pc:spChg>
        <pc:spChg chg="del">
          <ac:chgData name="Riccardo Berta" userId="c8694f89-bba4-4576-b0a8-456619ca5a8c" providerId="ADAL" clId="{C2A3F98E-1757-7245-99EC-903D3FFCEC31}" dt="2025-05-21T11:52:55.144" v="198" actId="478"/>
          <ac:spMkLst>
            <pc:docMk/>
            <pc:sldMk cId="0" sldId="275"/>
            <ac:spMk id="259" creationId="{00000000-0000-0000-0000-000000000000}"/>
          </ac:spMkLst>
        </pc:spChg>
        <pc:spChg chg="del">
          <ac:chgData name="Riccardo Berta" userId="c8694f89-bba4-4576-b0a8-456619ca5a8c" providerId="ADAL" clId="{C2A3F98E-1757-7245-99EC-903D3FFCEC31}" dt="2025-05-21T11:52:55.144" v="198" actId="478"/>
          <ac:spMkLst>
            <pc:docMk/>
            <pc:sldMk cId="0" sldId="275"/>
            <ac:spMk id="262" creationId="{00000000-0000-0000-0000-000000000000}"/>
          </ac:spMkLst>
        </pc:spChg>
        <pc:spChg chg="del">
          <ac:chgData name="Riccardo Berta" userId="c8694f89-bba4-4576-b0a8-456619ca5a8c" providerId="ADAL" clId="{C2A3F98E-1757-7245-99EC-903D3FFCEC31}" dt="2025-05-21T11:52:58.998" v="199" actId="478"/>
          <ac:spMkLst>
            <pc:docMk/>
            <pc:sldMk cId="0" sldId="275"/>
            <ac:spMk id="275" creationId="{00000000-0000-0000-0000-000000000000}"/>
          </ac:spMkLst>
        </pc:spChg>
        <pc:spChg chg="del">
          <ac:chgData name="Riccardo Berta" userId="c8694f89-bba4-4576-b0a8-456619ca5a8c" providerId="ADAL" clId="{C2A3F98E-1757-7245-99EC-903D3FFCEC31}" dt="2025-05-21T11:52:58.998" v="199" actId="478"/>
          <ac:spMkLst>
            <pc:docMk/>
            <pc:sldMk cId="0" sldId="275"/>
            <ac:spMk id="278" creationId="{00000000-0000-0000-0000-000000000000}"/>
          </ac:spMkLst>
        </pc:spChg>
        <pc:picChg chg="add mod">
          <ac:chgData name="Riccardo Berta" userId="c8694f89-bba4-4576-b0a8-456619ca5a8c" providerId="ADAL" clId="{C2A3F98E-1757-7245-99EC-903D3FFCEC31}" dt="2025-05-21T11:54:45.870" v="203" actId="1076"/>
          <ac:picMkLst>
            <pc:docMk/>
            <pc:sldMk cId="0" sldId="275"/>
            <ac:picMk id="2" creationId="{24269095-D570-C41B-138B-EB727F93722A}"/>
          </ac:picMkLst>
        </pc:picChg>
        <pc:cxnChg chg="del mod">
          <ac:chgData name="Riccardo Berta" userId="c8694f89-bba4-4576-b0a8-456619ca5a8c" providerId="ADAL" clId="{C2A3F98E-1757-7245-99EC-903D3FFCEC31}" dt="2025-05-21T11:52:58.998" v="199" actId="478"/>
          <ac:cxnSpMkLst>
            <pc:docMk/>
            <pc:sldMk cId="0" sldId="275"/>
            <ac:cxnSpMk id="279" creationId="{00000000-0000-0000-0000-000000000000}"/>
          </ac:cxnSpMkLst>
        </pc:cxnChg>
      </pc:sldChg>
      <pc:sldChg chg="del">
        <pc:chgData name="Riccardo Berta" userId="c8694f89-bba4-4576-b0a8-456619ca5a8c" providerId="ADAL" clId="{C2A3F98E-1757-7245-99EC-903D3FFCEC31}" dt="2025-05-20T14:52:45.752" v="187" actId="2696"/>
        <pc:sldMkLst>
          <pc:docMk/>
          <pc:sldMk cId="0" sldId="278"/>
        </pc:sldMkLst>
      </pc:sldChg>
      <pc:sldChg chg="new del">
        <pc:chgData name="Riccardo Berta" userId="c8694f89-bba4-4576-b0a8-456619ca5a8c" providerId="ADAL" clId="{C2A3F98E-1757-7245-99EC-903D3FFCEC31}" dt="2025-05-20T14:53:33.553" v="189" actId="680"/>
        <pc:sldMkLst>
          <pc:docMk/>
          <pc:sldMk cId="3170508535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d013a7736d5df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d013a7736d5df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d013a7736d5df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d013a7736d5df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d013a7736d5df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d013a7736d5df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d013a7736d5df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d013a7736d5df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d013a7736d5df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d013a7736d5df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d013a7736d5df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d013a7736d5df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d013a7736d5df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d013a7736d5df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d013a7736d5df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d013a7736d5df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9f695d6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9f695d6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7c9b41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7c9b41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1b1dc8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1b1dc8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9f695d65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9f695d65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9f695d65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9f695d65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83696eb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83696eb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985d61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985d61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985d619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985d619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7b2b8a30794a7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7b2b8a30794a7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7b2b8a30794a7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7b2b8a30794a7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d013a7736d5df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d013a7736d5df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d013a7736d5df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d013a7736d5df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d013a7736d5df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d013a7736d5df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47444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codebarbarian.com/a-node-js-perspective-on-mongodb-4-transaction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administration/install-communit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obomongo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Persisting Data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magine 1" descr="Immagine che contiene diagramma, Piano, schermata&#10;&#10;Il contenuto generato dall'IA potrebbe non essere corretto.">
            <a:extLst>
              <a:ext uri="{FF2B5EF4-FFF2-40B4-BE49-F238E27FC236}">
                <a16:creationId xmlns:a16="http://schemas.microsoft.com/office/drawing/2014/main" id="{C9C945F5-3473-F33C-274F-F000E45E5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129" y="224198"/>
            <a:ext cx="4040128" cy="1857600"/>
          </a:xfrm>
          <a:prstGeom prst="rect">
            <a:avLst/>
          </a:prstGeom>
        </p:spPr>
      </p:pic>
      <p:sp>
        <p:nvSpPr>
          <p:cNvPr id="79" name="Google Shape;79;p13"/>
          <p:cNvSpPr/>
          <p:nvPr/>
        </p:nvSpPr>
        <p:spPr>
          <a:xfrm>
            <a:off x="6582870" y="1382480"/>
            <a:ext cx="732330" cy="666124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 and Embedded Documents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311700" y="1275525"/>
            <a:ext cx="8520600" cy="50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Arrays</a:t>
            </a:r>
            <a:r>
              <a:rPr lang="en-GB" dirty="0"/>
              <a:t> can be used for </a:t>
            </a:r>
            <a:r>
              <a:rPr lang="en-GB" b="1" dirty="0"/>
              <a:t>many-to-one</a:t>
            </a:r>
            <a:r>
              <a:rPr lang="en-GB" dirty="0"/>
              <a:t> or </a:t>
            </a:r>
            <a:r>
              <a:rPr lang="en-GB" b="1" dirty="0"/>
              <a:t>many-to-many</a:t>
            </a:r>
            <a:r>
              <a:rPr lang="en-GB" dirty="0"/>
              <a:t> relationships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example: a measurement realized by two devices: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db.measurements.insert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({_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id:ObjectId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('4d85c7039ab0fd70a117d733'), 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value:76, devices:[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('6272386cdf012d4f4ba31b3b'),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(’6272386cdf012d4f4ba31b3c')]})</a:t>
            </a:r>
          </a:p>
          <a:p>
            <a:pPr lvl="1">
              <a:spcBef>
                <a:spcPts val="0"/>
              </a:spcBef>
            </a:pPr>
            <a:r>
              <a:rPr lang="en-GB" dirty="0"/>
              <a:t>Notice that for some documents, the same field can be a scalar value, while for others it can be an array!</a:t>
            </a:r>
          </a:p>
          <a:p>
            <a:pPr lvl="1">
              <a:spcBef>
                <a:spcPts val="0"/>
              </a:spcBef>
            </a:pP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Arrays of values are much more convenient to deal with than many-to-many join-tables</a:t>
            </a:r>
            <a:endParaRPr sz="6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Mongo supports also </a:t>
            </a:r>
            <a:r>
              <a:rPr lang="en-GB" b="1" dirty="0"/>
              <a:t>embedded documents</a:t>
            </a:r>
            <a:r>
              <a:rPr lang="en-GB" dirty="0"/>
              <a:t>	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db.measurements.insert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({value:96, user:{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name:'Pio',surname:'Blu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’}})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 dirty="0"/>
              <a:t>Embedded documents can be queried using a dot-notation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db.measurements.find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({'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user.name':'Pio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’})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 dirty="0"/>
              <a:t>Combining the two concepts, we can </a:t>
            </a:r>
            <a:r>
              <a:rPr lang="en-GB" b="1" dirty="0"/>
              <a:t>embed arrays of documents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Indexes</a:t>
            </a:r>
            <a:endParaRPr dirty="0"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311700" y="990185"/>
            <a:ext cx="8520600" cy="5446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Indexes in mongo work like indexes in a relational database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help improve query and sorting performance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without indexes, mongo must perform a collection scan to select documents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special data structures (</a:t>
            </a:r>
            <a:r>
              <a:rPr lang="en-GB" dirty="0" err="1"/>
              <a:t>Btree</a:t>
            </a:r>
            <a:r>
              <a:rPr lang="en-GB" dirty="0"/>
              <a:t>) store value of a specific field (or set of fields) ordered by the value of the field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5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Created using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ensureIndex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/>
              <a:t>and dropped using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dropIndex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db.devices.ensureIndex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({name: 1})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db.devices.dropIndex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({name: 1})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endParaRPr sz="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 dirty="0"/>
              <a:t>The index can be set as </a:t>
            </a:r>
            <a:r>
              <a:rPr lang="en-GB" b="1" dirty="0"/>
              <a:t>unique</a:t>
            </a:r>
            <a:r>
              <a:rPr lang="en-GB" dirty="0"/>
              <a:t>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do not store duplicate values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db.devices.ensureIndex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({name: 1}, {unique: true})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endParaRPr sz="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can also create </a:t>
            </a:r>
            <a:r>
              <a:rPr lang="en-GB" b="1" dirty="0"/>
              <a:t>compound</a:t>
            </a:r>
            <a:r>
              <a:rPr lang="en-GB" dirty="0"/>
              <a:t> indexes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indexes on multiple fields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cs typeface="Courier New"/>
              </a:rPr>
              <a:t>db.devices.ensureIndex</a:t>
            </a:r>
            <a:r>
              <a:rPr lang="en-GB" dirty="0">
                <a:latin typeface="Courier New"/>
                <a:cs typeface="Courier New"/>
              </a:rPr>
              <a:t>({name: 1, values: -1});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Indexes on embedded fields (dot-notation) and on array fields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if you index a field that holds an array, mongo creates separate index entries for every element of the array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5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More: Geospatial Index, Text Indexes, Hashed Indexes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Aggregation</a:t>
            </a:r>
            <a:endParaRPr dirty="0"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311700" y="967525"/>
            <a:ext cx="8520600" cy="5694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Process data records and return computed results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groups values from multiple documents together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perform a variety of operations on the grouped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return a single result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MongoDB provides three ways to perform aggregation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Aggregation Pipeline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array of data transformations applied to the data in order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aggregate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([ ... aggregation steps go here ...]);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first stage is </a:t>
            </a:r>
            <a:r>
              <a:rPr lang="en-GB" b="1" dirty="0"/>
              <a:t>matching</a:t>
            </a:r>
            <a:endParaRPr b="1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to filter out documents 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 dirty="0"/>
              <a:t>then </a:t>
            </a:r>
            <a:r>
              <a:rPr lang="en-GB" b="1" dirty="0"/>
              <a:t>grouping</a:t>
            </a:r>
            <a:r>
              <a:rPr lang="en-GB" dirty="0"/>
              <a:t> together the ones into useful subsets, or to perform operations across a common field in all documents</a:t>
            </a:r>
          </a:p>
          <a:p>
            <a:pPr lvl="2">
              <a:spcBef>
                <a:spcPts val="0"/>
              </a:spcBef>
            </a:pPr>
            <a:r>
              <a:rPr lang="en-GB" sz="1200" dirty="0"/>
              <a:t>e.g. calculating the sum of some field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db.devices.aggregate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([{$match: {weight: {$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: 700}}}, 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       {$group: {_id: null, total: {$sum: '$values'}}}])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Single Purpose Aggregation Methods</a:t>
            </a:r>
            <a:endParaRPr b="1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simple access to common aggregation processes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-GB" dirty="0"/>
              <a:t>lack the flexibility of the aggregation pipeline</a:t>
            </a:r>
          </a:p>
          <a:p>
            <a:pPr marL="1511300" lvl="3" indent="0">
              <a:spcBef>
                <a:spcPts val="0"/>
              </a:spcBef>
              <a:buNone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db.collection.estimatedDocumentCount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5113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db.collection.distinct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model data?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311700" y="1043725"/>
            <a:ext cx="8520600" cy="55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Embedded documents or referencing?</a:t>
            </a:r>
            <a:endParaRPr b="1"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dirty="0"/>
              <a:t>a document size is currently limited to 16 </a:t>
            </a:r>
            <a:r>
              <a:rPr lang="en-GB" dirty="0" err="1"/>
              <a:t>MBytes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embedded mostly used for “smaller” pieces of data (always pull with the parent)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example: store an addresses with each user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don’t underestimate the power of embedded documents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often removes the need to join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Few or many collections?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no enforced schema, so it’s possible to build a system using a single collection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very bad idea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better to model similarly a relational system (with fewer collections)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if it would be a table in a relational </a:t>
            </a:r>
            <a:r>
              <a:rPr lang="en-GB" dirty="0" err="1"/>
              <a:t>db</a:t>
            </a:r>
            <a:r>
              <a:rPr lang="en-GB" dirty="0"/>
              <a:t>, there’s a chance it’ll be a collection in mongo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many-to-many or one-to-many join table are exceptions 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Example from a blog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should you have a “posts” collection and a “comments” collection, or should each post have an array of comments embedded within it?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most developers should prefer to separate things out: cleaner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you can combine, keep comments in their own collection, but embed few comments in the post to be able to display them with the post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Principle: </a:t>
            </a:r>
            <a:r>
              <a:rPr lang="en-GB" b="1" dirty="0"/>
              <a:t>keep together data that you want to get back in one query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to use Mongo?</a:t>
            </a: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311700" y="1149025"/>
            <a:ext cx="8520600" cy="54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dirty="0"/>
              <a:t>Mongo should be seen as a </a:t>
            </a:r>
            <a:r>
              <a:rPr lang="en-GB" b="1" dirty="0"/>
              <a:t>direct alternative</a:t>
            </a:r>
            <a:r>
              <a:rPr lang="en-GB" dirty="0"/>
              <a:t> to relational databases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schema-less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more flexible than traditional database tables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schema-less is cool, but most of your data is going to be highly structured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occasional mismatch can be handy (e.g. introduction of new features)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lack of setup and reduced friction with OOP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you want to save an object? serialize it to JSON and send it to mongo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no property mapping or type mapping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Example: a logging </a:t>
            </a:r>
            <a:r>
              <a:rPr lang="en-GB" dirty="0" err="1"/>
              <a:t>db</a:t>
            </a:r>
            <a:endParaRPr lang="en-GB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Control over </a:t>
            </a:r>
            <a:r>
              <a:rPr lang="en-GB" b="1" dirty="0"/>
              <a:t>write performance</a:t>
            </a:r>
            <a:r>
              <a:rPr lang="en-GB" dirty="0"/>
              <a:t> and </a:t>
            </a:r>
            <a:r>
              <a:rPr lang="en-GB" b="1" dirty="0"/>
              <a:t>data durability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possibility to send write commands that return immediately (without waiting)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control the write behaviour with respect to data durability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 dirty="0"/>
              <a:t>capped</a:t>
            </a:r>
            <a:r>
              <a:rPr lang="en-GB" dirty="0"/>
              <a:t> collection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db.createCollection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('logs', {capped: true, size: 1048576})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when collection reaches its limit, old documents are automatically purged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possibility to specifying how many servers should get data before considered successful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replication…</a:t>
            </a: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6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Full text search, Geospatial</a:t>
            </a:r>
            <a:endParaRPr b="1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stemming and stop words, </a:t>
            </a:r>
            <a:r>
              <a:rPr lang="en-GB" dirty="0" err="1"/>
              <a:t>geoJSON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Replication and Sharding</a:t>
            </a:r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1"/>
          </p:nvPr>
        </p:nvSpPr>
        <p:spPr>
          <a:xfrm>
            <a:off x="245550" y="1161103"/>
            <a:ext cx="8520600" cy="5405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b="1" dirty="0"/>
              <a:t>Replica set</a:t>
            </a:r>
            <a:endParaRPr b="1"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dirty="0"/>
              <a:t>three or more servers that hold the same data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dirty="0"/>
              <a:t>writes are sent to a single server (the primary) </a:t>
            </a:r>
            <a:br>
              <a:rPr lang="en-GB" dirty="0"/>
            </a:br>
            <a:r>
              <a:rPr lang="en-GB" dirty="0"/>
              <a:t>then it’s asynchronously replicated to every secondary	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dirty="0"/>
              <a:t>performance and high availability</a:t>
            </a:r>
          </a:p>
          <a:p>
            <a:pPr lvl="2">
              <a:spcBef>
                <a:spcPts val="0"/>
              </a:spcBef>
            </a:pPr>
            <a:r>
              <a:rPr lang="en-GB" dirty="0"/>
              <a:t>long queries can be moved to secondaries to reduce load on the primary</a:t>
            </a:r>
          </a:p>
          <a:p>
            <a:pPr lvl="2">
              <a:spcBef>
                <a:spcPts val="0"/>
              </a:spcBef>
            </a:pPr>
            <a:r>
              <a:rPr lang="en-GB" dirty="0"/>
              <a:t>the risk of reading slightly stale data</a:t>
            </a:r>
          </a:p>
          <a:p>
            <a:pPr lvl="2">
              <a:spcBef>
                <a:spcPts val="0"/>
              </a:spcBef>
            </a:pPr>
            <a:r>
              <a:rPr lang="en-GB" dirty="0"/>
              <a:t>if the primary goes down, a secondary will be elected as the new primary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 err="1"/>
              <a:t>Sharding</a:t>
            </a:r>
            <a:endParaRPr lang="en-GB"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dirty="0"/>
              <a:t>approach to scalability which partitions data across multiple servers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dirty="0"/>
              <a:t>simple implementation: data of users with names A-M on server1 and the rest on </a:t>
            </a:r>
            <a:endParaRPr lang="it-IT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it-IT" sz="10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CAP theorem</a:t>
            </a:r>
            <a:r>
              <a:rPr lang="en-GB" dirty="0"/>
              <a:t>: any distributed datastore can provide only two of the following three guarantees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b="1" dirty="0"/>
              <a:t>consistency</a:t>
            </a:r>
            <a:r>
              <a:rPr lang="en-GB" dirty="0"/>
              <a:t>: every read receives the most recent write or an error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b="1" dirty="0"/>
              <a:t>availability</a:t>
            </a:r>
            <a:r>
              <a:rPr lang="en-GB" dirty="0"/>
              <a:t>: every request receives a response (not guarantee to the most recent write)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b="1" dirty="0"/>
              <a:t>partition tolerance</a:t>
            </a:r>
            <a:r>
              <a:rPr lang="en-GB" dirty="0"/>
              <a:t>: the system continues to operate despite an arbitrary number of messages being dropped (or delayed) by the network between nodes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dirty="0"/>
              <a:t>thus, if there is a partition, you must choose between consistency or availability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9CEEF59-247A-BC19-20FA-9C5613DA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336" y="619031"/>
            <a:ext cx="3701039" cy="10841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Transaction</a:t>
            </a: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1"/>
          </p:nvPr>
        </p:nvSpPr>
        <p:spPr>
          <a:xfrm>
            <a:off x="195975" y="1075000"/>
            <a:ext cx="8520600" cy="53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dirty="0"/>
              <a:t>Tasks executed in </a:t>
            </a:r>
            <a:r>
              <a:rPr lang="en-GB" b="1" dirty="0"/>
              <a:t>ACID</a:t>
            </a:r>
            <a:r>
              <a:rPr lang="en-GB" dirty="0"/>
              <a:t> way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Atomicity</a:t>
            </a:r>
            <a:endParaRPr b="1"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a transaction is treated as a single "unit", which either succeeds completely, or fails completely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Consistency</a:t>
            </a:r>
            <a:endParaRPr b="1"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transactions can only bring the </a:t>
            </a:r>
            <a:r>
              <a:rPr lang="en-GB" dirty="0" err="1"/>
              <a:t>db</a:t>
            </a:r>
            <a:r>
              <a:rPr lang="en-GB" dirty="0"/>
              <a:t> from one valid state to another 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Isolation</a:t>
            </a:r>
            <a:endParaRPr b="1"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concurrent execution of transactions leaves the database in the same state that would have been obtained if the transactions were executed sequentially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Durability</a:t>
            </a:r>
            <a:endParaRPr b="1"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once a transaction has been committed, it will remain committed even in the case of a system failure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An operation </a:t>
            </a:r>
            <a:r>
              <a:rPr lang="en-GB" u="sng" dirty="0"/>
              <a:t>on a single document</a:t>
            </a:r>
            <a:r>
              <a:rPr lang="en-GB" dirty="0"/>
              <a:t> is atomic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embedded documents and arrays captures relationships between data in a single document and obviates the need for transactions (multi-docs) for many practical cases</a:t>
            </a:r>
            <a:endParaRPr dirty="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 b="1" dirty="0"/>
              <a:t>Multi-document transactions</a:t>
            </a:r>
            <a:r>
              <a:rPr lang="en-GB" dirty="0"/>
              <a:t> 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 dirty="0"/>
              <a:t>used across multiple operations, collections, databases, and documents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it’s ACID, but needs a </a:t>
            </a:r>
            <a:r>
              <a:rPr lang="en-GB" b="1" dirty="0"/>
              <a:t>replica set</a:t>
            </a:r>
            <a:r>
              <a:rPr lang="en-GB" dirty="0"/>
              <a:t>	</a:t>
            </a:r>
            <a:endParaRPr dirty="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 dirty="0"/>
              <a:t>Advanced topic…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https://thecodebarbarian.com/a-node-js-perspective-on-mongodb-4-transactions.html</a:t>
            </a: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Stats, Backup, Restore, Profiler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311700" y="1203445"/>
            <a:ext cx="8520600" cy="48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To obtain </a:t>
            </a:r>
            <a:r>
              <a:rPr lang="en-GB" b="1" dirty="0"/>
              <a:t>statistics</a:t>
            </a:r>
            <a:r>
              <a:rPr lang="en-GB" dirty="0"/>
              <a:t> on a database/collection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db.stats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db.devices.stats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information deals with the size and indexes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</a:t>
            </a:r>
            <a:r>
              <a:rPr lang="en-GB" b="1" dirty="0"/>
              <a:t>profiler</a:t>
            </a:r>
            <a:r>
              <a:rPr lang="en-GB" dirty="0"/>
              <a:t> tells us what was run and when, how many documents were scanned, and how much data was returned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db.setProfilingLevel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0 profiler is off and does not collect any data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1 profiler collects data for operations that take longer than 100 </a:t>
            </a:r>
            <a:r>
              <a:rPr lang="en-GB" dirty="0" err="1"/>
              <a:t>ms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2 profiler collects data for all operations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db.system.profile.find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mongodump</a:t>
            </a:r>
            <a:r>
              <a:rPr lang="en-GB" dirty="0"/>
              <a:t> backups all of databases to a dump subfolder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options to select a </a:t>
            </a:r>
            <a:r>
              <a:rPr lang="en-GB" dirty="0" err="1"/>
              <a:t>db</a:t>
            </a:r>
            <a:r>
              <a:rPr lang="en-GB" dirty="0"/>
              <a:t>, a specific collection 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mongorestore</a:t>
            </a:r>
            <a:r>
              <a:rPr lang="en-GB" dirty="0"/>
              <a:t> is used to restore a previously made backup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mongoexport</a:t>
            </a:r>
            <a:r>
              <a:rPr lang="en-GB" dirty="0"/>
              <a:t> to use different data formats than BSON (JSON and CSV)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mongoexport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--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mydb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--collection devices --csv --fields name, weight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Mongoose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311700" y="957725"/>
            <a:ext cx="8520600" cy="56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dirty="0"/>
              <a:t>An Object Data Modelling (ODM)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provides a modelling environment for data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enforces structure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still maintains the flexibility of MongoDB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Install </a:t>
            </a:r>
            <a:r>
              <a:rPr lang="en-GB" dirty="0" err="1"/>
              <a:t>mogoose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install mongoose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endParaRPr lang="en-GB" dirty="0">
              <a:highlight>
                <a:srgbClr val="FFFF00"/>
              </a:highlight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 dirty="0"/>
              <a:t>Code: </a:t>
            </a:r>
            <a:r>
              <a:rPr lang="en-GB" b="1" dirty="0" err="1"/>
              <a:t>WoT</a:t>
            </a:r>
            <a:r>
              <a:rPr lang="en-GB" b="1" dirty="0"/>
              <a:t> Fog Server</a:t>
            </a:r>
            <a:endParaRPr b="1" dirty="0"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 dirty="0"/>
              <a:t>Connection to Mongo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see </a:t>
            </a:r>
            <a:r>
              <a:rPr lang="en-GB" b="1" dirty="0" err="1"/>
              <a:t>database.js</a:t>
            </a:r>
            <a:endParaRPr b="1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mongoose = require('mongoose');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mongoose.connect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mongodb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://localhost:27017/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wotserver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-prod)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mongoose.connection.on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('error', (err) =&gt; {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console.error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('Database connection error '+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err.message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);})</a:t>
            </a:r>
            <a:r>
              <a:rPr lang="en-GB" dirty="0"/>
              <a:t>;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it is best to open </a:t>
            </a:r>
            <a:r>
              <a:rPr lang="en-GB" dirty="0" err="1"/>
              <a:t>db</a:t>
            </a:r>
            <a:r>
              <a:rPr lang="en-GB" dirty="0"/>
              <a:t> connection once (at </a:t>
            </a:r>
            <a:r>
              <a:rPr lang="en-GB" dirty="0" err="1"/>
              <a:t>startup</a:t>
            </a:r>
            <a:r>
              <a:rPr lang="en-GB" dirty="0"/>
              <a:t>) and leave it open until app shuts down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327675" y="383708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WoT Fog Server</a:t>
            </a:r>
            <a:endParaRPr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4269095-D570-C41B-138B-EB727F937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1" y="1378932"/>
            <a:ext cx="8819718" cy="43932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311700" y="1192950"/>
            <a:ext cx="8599200" cy="5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/>
              <a:t>In order to store and retrieve information efficiently, we will store it in a </a:t>
            </a:r>
            <a:r>
              <a:rPr lang="en-GB" b="1"/>
              <a:t>database</a:t>
            </a:r>
            <a:endParaRPr b="1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Node.js can use many different databases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popular options: PostgreSQL, MySQL, Redis, SQLite, and MongoDB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dimensions to be considered: time-to-productivity, learning curve, performance, ease of replication, backup, cost, community support, etc.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is no single "best" database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Two approaches for interacting with a database: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using the databases' native query language (e.g. SQL)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using an </a:t>
            </a:r>
            <a:r>
              <a:rPr lang="en-GB" b="1"/>
              <a:t>Object Relational Model</a:t>
            </a:r>
            <a:r>
              <a:rPr lang="en-GB"/>
              <a:t> (ORM)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represents the data as objects, which are then mapped to the underlying database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ORMs are slower 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use translation code to map between objects and database format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may not use the most efficient queries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ORM allows programmers to think in terms of objects rather than db semantics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particularly true if you need to work with different databases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Unless you're very familiar with the native query language, you should use an ORM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are many ORM solutions available on NPM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/>
              <a:t>Mongoose, Waterline, Bookshelf, Objection, Sequelize, etc.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Mongoose Schema</a:t>
            </a:r>
            <a:endParaRPr/>
          </a:p>
        </p:txBody>
      </p:sp>
      <p:sp>
        <p:nvSpPr>
          <p:cNvPr id="285" name="Google Shape;285;p33"/>
          <p:cNvSpPr txBox="1">
            <a:spLocks noGrp="1"/>
          </p:cNvSpPr>
          <p:nvPr>
            <p:ph type="body" idx="1"/>
          </p:nvPr>
        </p:nvSpPr>
        <p:spPr>
          <a:xfrm>
            <a:off x="311700" y="1043725"/>
            <a:ext cx="8520600" cy="5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Schemas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defines the </a:t>
            </a:r>
            <a:r>
              <a:rPr lang="en-GB" b="1" dirty="0"/>
              <a:t>shape</a:t>
            </a:r>
            <a:r>
              <a:rPr lang="en-GB" dirty="0"/>
              <a:t> of a document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see </a:t>
            </a:r>
            <a:r>
              <a:rPr lang="en-GB" b="1" dirty="0"/>
              <a:t>/models/</a:t>
            </a:r>
            <a:r>
              <a:rPr lang="en-GB" b="1" dirty="0" err="1"/>
              <a:t>measurementSchema.js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measurementSchema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mongoose.Schema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	type: { type: String, required: true },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   value: { type: Number },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   timestamp: { type: Date, default: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Date.now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  })</a:t>
            </a:r>
            <a:r>
              <a:rPr lang="en-GB" dirty="0"/>
              <a:t>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Each key defines a property in our documents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it will be cast to its associated </a:t>
            </a:r>
            <a:r>
              <a:rPr lang="en-GB" dirty="0" err="1"/>
              <a:t>SchemaType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lang="en-GB" dirty="0"/>
              <a:t>the property “type” will be cast to the String </a:t>
            </a:r>
            <a:r>
              <a:rPr lang="en-GB" dirty="0" err="1"/>
              <a:t>SchemaType</a:t>
            </a:r>
            <a:r>
              <a:rPr lang="en-GB" dirty="0"/>
              <a:t>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property “timestamp” will be cast to a Date </a:t>
            </a:r>
            <a:r>
              <a:rPr lang="en-GB" dirty="0" err="1"/>
              <a:t>SchemaType</a:t>
            </a:r>
            <a:endParaRPr lang="en-GB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permitted </a:t>
            </a:r>
            <a:r>
              <a:rPr lang="en-GB" dirty="0" err="1"/>
              <a:t>SchemaTypes</a:t>
            </a:r>
            <a:r>
              <a:rPr lang="en-GB" dirty="0"/>
              <a:t> are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String, Number, Date, Buffer, Boolean, Mixed, </a:t>
            </a:r>
            <a:r>
              <a:rPr lang="en-GB" dirty="0" err="1"/>
              <a:t>ObjectId</a:t>
            </a:r>
            <a:r>
              <a:rPr lang="en-GB" dirty="0"/>
              <a:t>, Array, Decimal128, Map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Exporting a Model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we need to call the model constructor and pass it the name of the collection and a reference to the schema definition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module.exports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mongoose.model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('Measurement',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measurementSchema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Persist and fetch values</a:t>
            </a:r>
            <a:endParaRPr/>
          </a:p>
        </p:txBody>
      </p:sp>
      <p:sp>
        <p:nvSpPr>
          <p:cNvPr id="291" name="Google Shape;291;p34"/>
          <p:cNvSpPr txBox="1">
            <a:spLocks noGrp="1"/>
          </p:cNvSpPr>
          <p:nvPr>
            <p:ph type="body" idx="1"/>
          </p:nvPr>
        </p:nvSpPr>
        <p:spPr>
          <a:xfrm>
            <a:off x="311700" y="1242008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can create an instance of the model and populate it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see </a:t>
            </a:r>
            <a:r>
              <a:rPr lang="en-GB" b="1" dirty="0"/>
              <a:t>/plugins/</a:t>
            </a:r>
            <a:r>
              <a:rPr lang="en-GB" b="1" dirty="0" err="1"/>
              <a:t>tempPlugin.js</a:t>
            </a:r>
            <a:r>
              <a:rPr lang="en-GB" dirty="0"/>
              <a:t> and </a:t>
            </a:r>
            <a:r>
              <a:rPr lang="en-GB" b="1" dirty="0"/>
              <a:t>/plugins/</a:t>
            </a:r>
            <a:r>
              <a:rPr lang="en-GB" b="1" dirty="0" err="1"/>
              <a:t>lightPlugin.js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Measurement =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mongoose.model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('Measurement');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(new Measurement({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type:MeasurementTypes.temperature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, value: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model.value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})).save();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can retrieve values we saved to the database earlier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we can add a new route in order to expose measurements data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/>
              <a:t>see </a:t>
            </a:r>
            <a:r>
              <a:rPr lang="en-GB" b="1" dirty="0"/>
              <a:t>/routes/</a:t>
            </a:r>
            <a:r>
              <a:rPr lang="en-GB" b="1" dirty="0" err="1"/>
              <a:t>measurements.js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filter =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JSON.parse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req.query.filter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options = { select: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JSON.parse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req.query.select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            sort: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JSON.parse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req.query.sort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            page: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req.query.page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            limit: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req.query.limit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 }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measurements = await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Measurement.paginate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(filter, options);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GET /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iot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measurements?filter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={"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type":"temperature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[Celsius degree]"}&amp;limit=2&amp;page=6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Hands-on Activity</a:t>
            </a:r>
            <a:endParaRPr/>
          </a:p>
        </p:txBody>
      </p:sp>
      <p:sp>
        <p:nvSpPr>
          <p:cNvPr id="303" name="Google Shape;303;p36"/>
          <p:cNvSpPr txBox="1">
            <a:spLocks noGrp="1"/>
          </p:cNvSpPr>
          <p:nvPr>
            <p:ph type="body" idx="1"/>
          </p:nvPr>
        </p:nvSpPr>
        <p:spPr>
          <a:xfrm>
            <a:off x="311700" y="11430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Create a collection of users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Insert different users (documents) inside, with fields like: name, surname, phone, address, gender, bird date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Get familiar with different selectors: use find to select different sets of users (e.g. female, less than 40 years old, etc.)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Try to use count and remove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Create a new schema for “logs”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Add a new log document every time the API get a request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Create a new route in order to expose logs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MongoDB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3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dirty="0"/>
              <a:t>An alternative to relational databases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sz="5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dirty="0"/>
              <a:t>Problems with SQL</a:t>
            </a:r>
            <a:endParaRPr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dirty="0"/>
              <a:t>rigid schema</a:t>
            </a:r>
            <a:endParaRPr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dirty="0"/>
              <a:t>not easily scalable (designed for 90’s technology)</a:t>
            </a:r>
            <a:endParaRPr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dirty="0"/>
              <a:t>requires unintuitive joins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5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Benefit of using mongo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easy interface with common languages (Java, </a:t>
            </a:r>
            <a:r>
              <a:rPr lang="en-GB" dirty="0" err="1"/>
              <a:t>Javascript</a:t>
            </a:r>
            <a:r>
              <a:rPr lang="en-GB" dirty="0"/>
              <a:t>, PHP, etc.)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flexible schema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5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Cons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less flexibility with querying 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200"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58F3FFF-9113-D911-166A-F74E3F4EB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40" y="4095788"/>
            <a:ext cx="6649687" cy="2491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Collections, Documents, Fields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194375" y="1089673"/>
            <a:ext cx="8520600" cy="52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Why use new terminology</a:t>
            </a:r>
            <a:r>
              <a:rPr lang="en-GB" sz="1400" dirty="0"/>
              <a:t>?</a:t>
            </a:r>
            <a:r>
              <a:rPr lang="en-GB" dirty="0"/>
              <a:t>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collection vs. table, document vs. row and field vs. column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while these concepts are similar, they are not identical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Core difference: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relational databases define columns at the table level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document-oriented database defines its fields at the document level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Each document within a collection can have </a:t>
            </a:r>
            <a:r>
              <a:rPr lang="en-GB" b="1" dirty="0"/>
              <a:t>its own unique</a:t>
            </a:r>
            <a:r>
              <a:rPr lang="en-GB" dirty="0"/>
              <a:t> set of fields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 collection isn’t strict about what goes in it it’s </a:t>
            </a:r>
            <a:r>
              <a:rPr lang="en-GB" b="1" dirty="0"/>
              <a:t>schema-less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Install mongo and a shell to interact with 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MongoDB:</a:t>
            </a:r>
            <a:r>
              <a:rPr lang="en-GB" u="sng" dirty="0">
                <a:solidFill>
                  <a:schemeClr val="hlink"/>
                </a:solidFill>
              </a:rPr>
              <a:t>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https://docs.mongodb.com/manual/administration/install-community/</a:t>
            </a:r>
            <a:endParaRPr u="sng" dirty="0">
              <a:solidFill>
                <a:schemeClr val="hlink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Robo 3T: 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https://robomongo.org/</a:t>
            </a:r>
            <a:r>
              <a:rPr lang="en-GB" dirty="0"/>
              <a:t>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Run: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--config /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/local/etc/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mongod.conf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Commands that you execute against a specific collection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db.help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GB" dirty="0"/>
              <a:t>or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db.stats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this is a JavaScript shell, if you execute a method and omit (), you’ll see the method body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db.getCollectionNames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Since collections are schema-less, we don’t explicitly need to create them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simply insert a document into a new collection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db.sensors.insert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 {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name:'Temperature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', unit:'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celsius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', value:22} 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Find, ID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11700" y="1192948"/>
            <a:ext cx="8520600" cy="53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You can use the </a:t>
            </a:r>
            <a:r>
              <a:rPr lang="en-GB" b="1" dirty="0"/>
              <a:t>find command</a:t>
            </a:r>
            <a:r>
              <a:rPr lang="en-GB" dirty="0"/>
              <a:t> to return a list of documents</a:t>
            </a:r>
            <a:endParaRPr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db.sensors.find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	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"_id" :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("5cacba924d45a140c16580fc"),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"name" : "Temperature",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"unit" : "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celsius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"value" : 22.0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Notice: in addition to the data, there’s an </a:t>
            </a:r>
            <a:r>
              <a:rPr lang="en-GB" b="1" dirty="0"/>
              <a:t>_id field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every document </a:t>
            </a:r>
            <a:r>
              <a:rPr lang="en-GB" b="1" dirty="0"/>
              <a:t>must have a unique</a:t>
            </a:r>
            <a:r>
              <a:rPr lang="en-GB" dirty="0"/>
              <a:t> _id field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you can generate it or let Mongo generate one (</a:t>
            </a:r>
            <a:r>
              <a:rPr lang="en-GB" dirty="0" err="1"/>
              <a:t>ObjectId</a:t>
            </a:r>
            <a:r>
              <a:rPr lang="en-GB" dirty="0"/>
              <a:t> type)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By default, the _id field is indexed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db.sensors.getIndexes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	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 dirty="0"/>
              <a:t>Insert a totally different document in the collection: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db.sensors.insert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({name:'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HeartRate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device:'Pulsimeter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'})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again, use find to list the documents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what’s happen?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Query selectors</a:t>
            </a: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87900" y="1192949"/>
            <a:ext cx="8520600" cy="52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Like the “</a:t>
            </a:r>
            <a:r>
              <a:rPr lang="en-GB" b="1" dirty="0"/>
              <a:t>where</a:t>
            </a:r>
            <a:r>
              <a:rPr lang="en-GB" dirty="0"/>
              <a:t>” SQL clause for the find function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use it when finding, counting, updating and removing documents from collections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 JSON object which matches all documents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Add some test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use </a:t>
            </a:r>
            <a:r>
              <a:rPr lang="en-GB" dirty="0" err="1"/>
              <a:t>data.js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Where: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{field: value}</a:t>
            </a:r>
            <a:r>
              <a:rPr lang="en-GB" dirty="0"/>
              <a:t> finds any documents where field is equal to value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{field1: value1, field2: value2</a:t>
            </a:r>
            <a:r>
              <a:rPr lang="en-GB" dirty="0"/>
              <a:t>} an </a:t>
            </a:r>
            <a:r>
              <a:rPr lang="en-GB" b="1" dirty="0"/>
              <a:t>AND</a:t>
            </a:r>
            <a:r>
              <a:rPr lang="en-GB" dirty="0"/>
              <a:t> statement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, $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lte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, $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, $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gte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$ne</a:t>
            </a:r>
            <a:r>
              <a:rPr lang="en-GB" dirty="0"/>
              <a:t> are used for less than, etc... operations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example: get all type “m” devices that weight more than 700:</a:t>
            </a:r>
            <a:endParaRPr dirty="0"/>
          </a:p>
          <a:p>
            <a: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db.devices.find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({type: 'm', weight: {$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: 700}})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db.devices.find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({type: {$ne: 'f'}, weight: {$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gte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: 700}})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$exists</a:t>
            </a:r>
            <a:r>
              <a:rPr lang="en-GB" dirty="0"/>
              <a:t> is used for matching the presence (absence) of a field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db.devices.find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({values: {$exists: false}}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$in</a:t>
            </a:r>
            <a:r>
              <a:rPr lang="en-GB" dirty="0"/>
              <a:t> is used for matching one of several values, like an </a:t>
            </a:r>
            <a:r>
              <a:rPr lang="en-GB" b="1" dirty="0"/>
              <a:t>OR </a:t>
            </a:r>
            <a:r>
              <a:rPr lang="en-GB" dirty="0"/>
              <a:t>statement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db.devices.find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({tags: {$in:['tag_a','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tag_c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']}})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$or</a:t>
            </a:r>
            <a:r>
              <a:rPr lang="en-GB" dirty="0"/>
              <a:t> is used to have </a:t>
            </a:r>
            <a:r>
              <a:rPr lang="en-GB" b="1" dirty="0"/>
              <a:t>OR</a:t>
            </a:r>
            <a:r>
              <a:rPr lang="en-GB" dirty="0"/>
              <a:t> rather than AND for conditions on different fields</a:t>
            </a:r>
            <a:endParaRPr dirty="0"/>
          </a:p>
          <a:p>
            <a:pPr lvl="3" indent="-304800">
              <a:spcBef>
                <a:spcPts val="0"/>
              </a:spcBef>
              <a:buSzPts val="1200"/>
              <a:buChar char="■"/>
            </a:pP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db.devices.find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type:'f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', $or:[{tags:'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tag_c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'},{weight:{$lt:600}}]})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Query selectors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311700" y="1249682"/>
            <a:ext cx="8520600" cy="4793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Notice that “tags” field is an array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MongoDB supports arrays as first-class objects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this is an incredibly handy feature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once you start using it, you wonder how you ever lived without it!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It is easy selecting based on an array value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{tags: '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tag_a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'}</a:t>
            </a:r>
            <a:r>
              <a:rPr lang="en-GB" dirty="0"/>
              <a:t> will return any document where ‘</a:t>
            </a:r>
            <a:r>
              <a:rPr lang="en-GB" dirty="0" err="1"/>
              <a:t>tag_a</a:t>
            </a:r>
            <a:r>
              <a:rPr lang="en-GB" dirty="0"/>
              <a:t>’  is a value of “tags”.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There are more available operators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described in the MongoDB manual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Selectors can be used also with the </a:t>
            </a:r>
            <a:r>
              <a:rPr lang="en-GB" b="1" dirty="0"/>
              <a:t>remove</a:t>
            </a:r>
            <a:r>
              <a:rPr lang="en-GB" dirty="0"/>
              <a:t>,</a:t>
            </a:r>
            <a:r>
              <a:rPr lang="en-GB" b="1" dirty="0"/>
              <a:t> count </a:t>
            </a:r>
            <a:r>
              <a:rPr lang="en-GB" dirty="0"/>
              <a:t>and</a:t>
            </a:r>
            <a:r>
              <a:rPr lang="en-GB" b="1" dirty="0"/>
              <a:t> update</a:t>
            </a:r>
            <a:r>
              <a:rPr lang="en-GB" dirty="0"/>
              <a:t> commands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ObjectId</a:t>
            </a:r>
            <a:r>
              <a:rPr lang="en-GB" dirty="0"/>
              <a:t> can be selected like this: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db.device.find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({_id: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TheObjectId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')})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 i="1" dirty="0">
              <a:solidFill>
                <a:srgbClr val="4C11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Updating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simplest form uses two parameters: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it-IT" dirty="0"/>
              <a:t>a </a:t>
            </a:r>
            <a:r>
              <a:rPr lang="it-IT" b="1" dirty="0"/>
              <a:t>filter</a:t>
            </a:r>
            <a:r>
              <a:rPr lang="it-IT" dirty="0"/>
              <a:t> (to </a:t>
            </a:r>
            <a:r>
              <a:rPr lang="it-IT" dirty="0" err="1"/>
              <a:t>select</a:t>
            </a:r>
            <a:r>
              <a:rPr lang="it-IT" dirty="0"/>
              <a:t> </a:t>
            </a:r>
            <a:r>
              <a:rPr lang="it-IT" dirty="0" err="1"/>
              <a:t>documents</a:t>
            </a:r>
            <a:r>
              <a:rPr lang="it-IT" dirty="0"/>
              <a:t>)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it-IT" dirty="0"/>
              <a:t>an </a:t>
            </a:r>
            <a:r>
              <a:rPr lang="it-IT" b="1" dirty="0"/>
              <a:t>update </a:t>
            </a:r>
            <a:r>
              <a:rPr lang="it-IT" b="1" dirty="0" err="1"/>
              <a:t>document</a:t>
            </a:r>
            <a:r>
              <a:rPr lang="it-IT" b="1" dirty="0"/>
              <a:t> </a:t>
            </a:r>
            <a:r>
              <a:rPr lang="it-IT" dirty="0"/>
              <a:t>(with </a:t>
            </a:r>
            <a:r>
              <a:rPr lang="it-IT" b="1" dirty="0" err="1"/>
              <a:t>atomic</a:t>
            </a:r>
            <a:r>
              <a:rPr lang="it-IT" b="1" dirty="0"/>
              <a:t> </a:t>
            </a:r>
            <a:r>
              <a:rPr lang="it-IT" b="1" dirty="0" err="1"/>
              <a:t>operators</a:t>
            </a:r>
            <a:r>
              <a:rPr lang="it-IT" dirty="0"/>
              <a:t>)</a:t>
            </a:r>
          </a:p>
          <a:p>
            <a:pPr marL="105410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dirty="0"/>
              <a:t>To </a:t>
            </a:r>
            <a:r>
              <a:rPr lang="it-IT" dirty="0" err="1"/>
              <a:t>change</a:t>
            </a:r>
            <a:r>
              <a:rPr lang="it-IT" dirty="0"/>
              <a:t> a single field, use $set: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db.devices.update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({name: 'Device 2'}, {$set: {weight: 590}})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Other operators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inc</a:t>
            </a:r>
            <a:r>
              <a:rPr lang="en-GB" dirty="0"/>
              <a:t> is used to increment a field by a certain positive or negative amount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db.devices.updateOne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({name: 'Device 3'}, {$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inc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 {values: -2}})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Fully supports </a:t>
            </a:r>
            <a:r>
              <a:rPr lang="en-GB" b="1" dirty="0" err="1"/>
              <a:t>upserts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updates the document if found or inserts it if not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to enable </a:t>
            </a:r>
            <a:r>
              <a:rPr lang="en-GB" dirty="0" err="1"/>
              <a:t>upserting</a:t>
            </a:r>
            <a:r>
              <a:rPr lang="en-GB" dirty="0"/>
              <a:t>, pass a third parameter to update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upsert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 true}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db.devices.updateOne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name:'Device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15'},{$set: {hits:1}},{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upsert:true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 b="1" dirty="0"/>
              <a:t>Multiple</a:t>
            </a:r>
            <a:r>
              <a:rPr lang="en-GB" dirty="0"/>
              <a:t> updates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use </a:t>
            </a:r>
            <a:r>
              <a:rPr lang="en-GB" dirty="0" err="1"/>
              <a:t>updateMany</a:t>
            </a:r>
            <a:r>
              <a:rPr lang="en-GB" dirty="0"/>
              <a:t>() to modify all matching documents.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db.devices.updateMany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({}, {$set: {verified: true }});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Projection, Cursor, Ordering and Paging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262947"/>
            <a:ext cx="8520600" cy="4980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Projection</a:t>
            </a:r>
            <a:r>
              <a:rPr lang="en-GB" dirty="0"/>
              <a:t> is an optional parameter of find() to list the fields we want to </a:t>
            </a:r>
            <a:r>
              <a:rPr lang="en-GB" b="1" dirty="0"/>
              <a:t>retrieve/ exclude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db.devices.find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({}, {name: 1})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/>
              <a:t>by default, the _id is always returned, but we can explicitly exclude 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db.devices.find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({}, {name: 1, _id: 0})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/>
              <a:t>aside from the _id, you </a:t>
            </a:r>
            <a:r>
              <a:rPr lang="en-GB" b="1" dirty="0"/>
              <a:t>cannot mix</a:t>
            </a:r>
            <a:r>
              <a:rPr lang="en-GB" dirty="0"/>
              <a:t> inclusion and exclusion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endParaRPr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Find returns a </a:t>
            </a:r>
            <a:r>
              <a:rPr lang="en-GB" b="1" dirty="0"/>
              <a:t>cursor</a:t>
            </a:r>
            <a:r>
              <a:rPr lang="en-GB" dirty="0"/>
              <a:t> whose execution is </a:t>
            </a:r>
            <a:r>
              <a:rPr lang="en-GB" b="1" dirty="0"/>
              <a:t>delayed</a:t>
            </a:r>
            <a:r>
              <a:rPr lang="en-GB" dirty="0"/>
              <a:t> until needed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from the shell find appears to be executes immediately (a behaviour of the shell only)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observe the true behaviour by chaining methods to find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Sort</a:t>
            </a:r>
            <a:r>
              <a:rPr lang="en-GB" dirty="0"/>
              <a:t>:  we can specify the fields we want to sort on as a JSON document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use 1 for ascending and -1 for descending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db.devices.find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().sort({weight:-1})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db.devices.find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().sort({name: 1, values: -1})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endParaRPr sz="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 b="1" dirty="0"/>
              <a:t>Paging</a:t>
            </a:r>
            <a:r>
              <a:rPr lang="en-GB" dirty="0"/>
              <a:t> can be accomplished via </a:t>
            </a:r>
            <a:r>
              <a:rPr lang="en-GB" b="1" dirty="0"/>
              <a:t>limit</a:t>
            </a:r>
            <a:r>
              <a:rPr lang="en-GB" dirty="0"/>
              <a:t> and </a:t>
            </a:r>
            <a:r>
              <a:rPr lang="en-GB" b="1" dirty="0"/>
              <a:t>skip</a:t>
            </a:r>
            <a:r>
              <a:rPr lang="en-GB" dirty="0"/>
              <a:t> cursor methods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to get the second and third heaviest devices: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db.devices.find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().sort({weight: -1}).limit(2).skip(1)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/>
              <a:t>it is always better to get list of entities in a paginated way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716466-962F-46DA-9921-2BD92E633557}">
  <ds:schemaRefs>
    <ds:schemaRef ds:uri="http://purl.org/dc/terms/"/>
    <ds:schemaRef ds:uri="3bd0d43f-5e5b-43cd-b6fc-691bd77672c6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e9b5433c-2372-4cb7-8bab-09518096b29b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D701534-58DE-430C-8C7E-64F63CAC4C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E1EE01-1F45-4B86-950A-89F2D6928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3227</Words>
  <Application>Microsoft Macintosh PowerPoint</Application>
  <PresentationFormat>Presentazione su schermo (4:3)</PresentationFormat>
  <Paragraphs>355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Courier New</vt:lpstr>
      <vt:lpstr>Economica</vt:lpstr>
      <vt:lpstr>Arial</vt:lpstr>
      <vt:lpstr>Open Sans</vt:lpstr>
      <vt:lpstr>Luxe</vt:lpstr>
      <vt:lpstr>Persisting Data</vt:lpstr>
      <vt:lpstr>Database</vt:lpstr>
      <vt:lpstr>MongoDB</vt:lpstr>
      <vt:lpstr>Collections, Documents, Fields</vt:lpstr>
      <vt:lpstr>Find, ID</vt:lpstr>
      <vt:lpstr>Query selectors</vt:lpstr>
      <vt:lpstr>Query selectors</vt:lpstr>
      <vt:lpstr>Updating</vt:lpstr>
      <vt:lpstr>Projection, Cursor, Ordering and Paging</vt:lpstr>
      <vt:lpstr>Arrays and Embedded Documents</vt:lpstr>
      <vt:lpstr>Indexes</vt:lpstr>
      <vt:lpstr>Aggregation</vt:lpstr>
      <vt:lpstr>How to model data?</vt:lpstr>
      <vt:lpstr>When to use Mongo?</vt:lpstr>
      <vt:lpstr>Replication and Sharding</vt:lpstr>
      <vt:lpstr>Transaction</vt:lpstr>
      <vt:lpstr>Stats, Backup, Restore, Profiler</vt:lpstr>
      <vt:lpstr>Mongoose</vt:lpstr>
      <vt:lpstr>WoT Fog Server</vt:lpstr>
      <vt:lpstr>Mongoose Schema</vt:lpstr>
      <vt:lpstr>Persist and fetch values</vt:lpstr>
      <vt:lpstr>Hands-on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Persisting Data</dc:title>
  <cp:lastModifiedBy>Riccardo Berta</cp:lastModifiedBy>
  <cp:revision>3</cp:revision>
  <dcterms:modified xsi:type="dcterms:W3CDTF">2025-05-21T11:54:50Z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