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3" r:id="rId14"/>
    <p:sldId id="274" r:id="rId15"/>
    <p:sldId id="265" r:id="rId16"/>
    <p:sldId id="266" r:id="rId17"/>
    <p:sldId id="267" r:id="rId18"/>
    <p:sldId id="269" r:id="rId19"/>
    <p:sldId id="270" r:id="rId20"/>
    <p:sldId id="271" r:id="rId21"/>
    <p:sldId id="276" r:id="rId22"/>
    <p:sldId id="275" r:id="rId23"/>
    <p:sldId id="272" r:id="rId24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FAC85A-25C1-9641-B3D4-CF163FB38A40}" v="28" dt="2023-04-13T12:20:25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4"/>
    <p:restoredTop sz="94533"/>
  </p:normalViewPr>
  <p:slideViewPr>
    <p:cSldViewPr snapToGrid="0" snapToObjects="1">
      <p:cViewPr varScale="1">
        <p:scale>
          <a:sx n="146" d="100"/>
          <a:sy n="146" d="100"/>
        </p:scale>
        <p:origin x="20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D3FAC85A-25C1-9641-B3D4-CF163FB38A40}"/>
    <pc:docChg chg="undo redo custSel modSld">
      <pc:chgData name="Riccardo Berta" userId="c8694f89-bba4-4576-b0a8-456619ca5a8c" providerId="ADAL" clId="{D3FAC85A-25C1-9641-B3D4-CF163FB38A40}" dt="2023-04-19T13:10:12.711" v="699" actId="20577"/>
      <pc:docMkLst>
        <pc:docMk/>
      </pc:docMkLst>
      <pc:sldChg chg="modSp mod">
        <pc:chgData name="Riccardo Berta" userId="c8694f89-bba4-4576-b0a8-456619ca5a8c" providerId="ADAL" clId="{D3FAC85A-25C1-9641-B3D4-CF163FB38A40}" dt="2023-04-13T07:53:52.205" v="566" actId="1076"/>
        <pc:sldMkLst>
          <pc:docMk/>
          <pc:sldMk cId="0" sldId="257"/>
        </pc:sldMkLst>
        <pc:picChg chg="mod">
          <ac:chgData name="Riccardo Berta" userId="c8694f89-bba4-4576-b0a8-456619ca5a8c" providerId="ADAL" clId="{D3FAC85A-25C1-9641-B3D4-CF163FB38A40}" dt="2023-04-13T07:53:52.205" v="566" actId="1076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D3FAC85A-25C1-9641-B3D4-CF163FB38A40}" dt="2023-04-13T07:54:25.690" v="567"/>
        <pc:sldMkLst>
          <pc:docMk/>
          <pc:sldMk cId="0" sldId="258"/>
        </pc:sldMkLst>
        <pc:picChg chg="mod">
          <ac:chgData name="Riccardo Berta" userId="c8694f89-bba4-4576-b0a8-456619ca5a8c" providerId="ADAL" clId="{D3FAC85A-25C1-9641-B3D4-CF163FB38A40}" dt="2023-04-13T07:54:25.690" v="567"/>
          <ac:picMkLst>
            <pc:docMk/>
            <pc:sldMk cId="0" sldId="258"/>
            <ac:picMk id="92" creationId="{00000000-0000-0000-0000-000000000000}"/>
          </ac:picMkLst>
        </pc:picChg>
      </pc:sldChg>
      <pc:sldChg chg="modSp mod">
        <pc:chgData name="Riccardo Berta" userId="c8694f89-bba4-4576-b0a8-456619ca5a8c" providerId="ADAL" clId="{D3FAC85A-25C1-9641-B3D4-CF163FB38A40}" dt="2023-04-13T07:56:30.841" v="582"/>
        <pc:sldMkLst>
          <pc:docMk/>
          <pc:sldMk cId="0" sldId="259"/>
        </pc:sldMkLst>
        <pc:spChg chg="mod">
          <ac:chgData name="Riccardo Berta" userId="c8694f89-bba4-4576-b0a8-456619ca5a8c" providerId="ADAL" clId="{D3FAC85A-25C1-9641-B3D4-CF163FB38A40}" dt="2023-04-13T05:06:23.465" v="5" actId="20577"/>
          <ac:spMkLst>
            <pc:docMk/>
            <pc:sldMk cId="0" sldId="259"/>
            <ac:spMk id="98" creationId="{00000000-0000-0000-0000-000000000000}"/>
          </ac:spMkLst>
        </pc:spChg>
        <pc:picChg chg="mod">
          <ac:chgData name="Riccardo Berta" userId="c8694f89-bba4-4576-b0a8-456619ca5a8c" providerId="ADAL" clId="{D3FAC85A-25C1-9641-B3D4-CF163FB38A40}" dt="2023-04-13T07:54:46.156" v="568"/>
          <ac:picMkLst>
            <pc:docMk/>
            <pc:sldMk cId="0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D3FAC85A-25C1-9641-B3D4-CF163FB38A40}" dt="2023-04-13T07:55:17.262" v="570"/>
          <ac:picMkLst>
            <pc:docMk/>
            <pc:sldMk cId="0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D3FAC85A-25C1-9641-B3D4-CF163FB38A40}" dt="2023-04-13T07:55:47.372" v="574"/>
          <ac:picMkLst>
            <pc:docMk/>
            <pc:sldMk cId="0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D3FAC85A-25C1-9641-B3D4-CF163FB38A40}" dt="2023-04-13T07:56:04.521" v="575"/>
          <ac:picMkLst>
            <pc:docMk/>
            <pc:sldMk cId="0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D3FAC85A-25C1-9641-B3D4-CF163FB38A40}" dt="2023-04-13T07:56:30.841" v="582"/>
          <ac:picMkLst>
            <pc:docMk/>
            <pc:sldMk cId="0" sldId="259"/>
            <ac:picMk id="103" creationId="{00000000-0000-0000-0000-000000000000}"/>
          </ac:picMkLst>
        </pc:picChg>
      </pc:sldChg>
      <pc:sldChg chg="delSp modSp mod">
        <pc:chgData name="Riccardo Berta" userId="c8694f89-bba4-4576-b0a8-456619ca5a8c" providerId="ADAL" clId="{D3FAC85A-25C1-9641-B3D4-CF163FB38A40}" dt="2023-04-13T07:58:18.715" v="590" actId="478"/>
        <pc:sldMkLst>
          <pc:docMk/>
          <pc:sldMk cId="0" sldId="260"/>
        </pc:sldMkLst>
        <pc:spChg chg="mod">
          <ac:chgData name="Riccardo Berta" userId="c8694f89-bba4-4576-b0a8-456619ca5a8c" providerId="ADAL" clId="{D3FAC85A-25C1-9641-B3D4-CF163FB38A40}" dt="2023-04-13T05:07:56.488" v="31" actId="404"/>
          <ac:spMkLst>
            <pc:docMk/>
            <pc:sldMk cId="0" sldId="260"/>
            <ac:spMk id="109" creationId="{00000000-0000-0000-0000-000000000000}"/>
          </ac:spMkLst>
        </pc:spChg>
        <pc:picChg chg="del mod">
          <ac:chgData name="Riccardo Berta" userId="c8694f89-bba4-4576-b0a8-456619ca5a8c" providerId="ADAL" clId="{D3FAC85A-25C1-9641-B3D4-CF163FB38A40}" dt="2023-04-13T07:58:18.715" v="590" actId="478"/>
          <ac:picMkLst>
            <pc:docMk/>
            <pc:sldMk cId="0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D3FAC85A-25C1-9641-B3D4-CF163FB38A40}" dt="2023-04-13T07:56:57.716" v="588" actId="1037"/>
          <ac:picMkLst>
            <pc:docMk/>
            <pc:sldMk cId="0" sldId="260"/>
            <ac:picMk id="111" creationId="{00000000-0000-0000-0000-000000000000}"/>
          </ac:picMkLst>
        </pc:picChg>
      </pc:sldChg>
      <pc:sldChg chg="addSp delSp modSp mod">
        <pc:chgData name="Riccardo Berta" userId="c8694f89-bba4-4576-b0a8-456619ca5a8c" providerId="ADAL" clId="{D3FAC85A-25C1-9641-B3D4-CF163FB38A40}" dt="2023-04-13T13:05:21.890" v="613" actId="113"/>
        <pc:sldMkLst>
          <pc:docMk/>
          <pc:sldMk cId="0" sldId="261"/>
        </pc:sldMkLst>
        <pc:spChg chg="mod">
          <ac:chgData name="Riccardo Berta" userId="c8694f89-bba4-4576-b0a8-456619ca5a8c" providerId="ADAL" clId="{D3FAC85A-25C1-9641-B3D4-CF163FB38A40}" dt="2023-04-13T13:05:21.890" v="613" actId="113"/>
          <ac:spMkLst>
            <pc:docMk/>
            <pc:sldMk cId="0" sldId="261"/>
            <ac:spMk id="117" creationId="{00000000-0000-0000-0000-000000000000}"/>
          </ac:spMkLst>
        </pc:spChg>
        <pc:picChg chg="add mod">
          <ac:chgData name="Riccardo Berta" userId="c8694f89-bba4-4576-b0a8-456619ca5a8c" providerId="ADAL" clId="{D3FAC85A-25C1-9641-B3D4-CF163FB38A40}" dt="2023-04-13T05:14:56.362" v="310" actId="1076"/>
          <ac:picMkLst>
            <pc:docMk/>
            <pc:sldMk cId="0" sldId="261"/>
            <ac:picMk id="3" creationId="{5418383F-F393-3E38-54FE-68002D6507AC}"/>
          </ac:picMkLst>
        </pc:picChg>
        <pc:picChg chg="add mod">
          <ac:chgData name="Riccardo Berta" userId="c8694f89-bba4-4576-b0a8-456619ca5a8c" providerId="ADAL" clId="{D3FAC85A-25C1-9641-B3D4-CF163FB38A40}" dt="2023-04-13T05:15:06.235" v="319" actId="1076"/>
          <ac:picMkLst>
            <pc:docMk/>
            <pc:sldMk cId="0" sldId="261"/>
            <ac:picMk id="5" creationId="{9C9A87C8-E15D-35B7-4F16-F442FA15EEB7}"/>
          </ac:picMkLst>
        </pc:picChg>
        <pc:picChg chg="add mod">
          <ac:chgData name="Riccardo Berta" userId="c8694f89-bba4-4576-b0a8-456619ca5a8c" providerId="ADAL" clId="{D3FAC85A-25C1-9641-B3D4-CF163FB38A40}" dt="2023-04-13T05:15:14.196" v="322" actId="1076"/>
          <ac:picMkLst>
            <pc:docMk/>
            <pc:sldMk cId="0" sldId="261"/>
            <ac:picMk id="7" creationId="{0DD27615-A1FD-ABEF-B03A-F5AF70129BB4}"/>
          </ac:picMkLst>
        </pc:picChg>
        <pc:picChg chg="del mod">
          <ac:chgData name="Riccardo Berta" userId="c8694f89-bba4-4576-b0a8-456619ca5a8c" providerId="ADAL" clId="{D3FAC85A-25C1-9641-B3D4-CF163FB38A40}" dt="2023-04-13T05:12:58.136" v="243" actId="478"/>
          <ac:picMkLst>
            <pc:docMk/>
            <pc:sldMk cId="0" sldId="261"/>
            <ac:picMk id="118" creationId="{00000000-0000-0000-0000-000000000000}"/>
          </ac:picMkLst>
        </pc:picChg>
        <pc:picChg chg="mod">
          <ac:chgData name="Riccardo Berta" userId="c8694f89-bba4-4576-b0a8-456619ca5a8c" providerId="ADAL" clId="{D3FAC85A-25C1-9641-B3D4-CF163FB38A40}" dt="2023-04-13T07:58:40.089" v="591"/>
          <ac:picMkLst>
            <pc:docMk/>
            <pc:sldMk cId="0" sldId="261"/>
            <ac:picMk id="119" creationId="{00000000-0000-0000-0000-000000000000}"/>
          </ac:picMkLst>
        </pc:picChg>
      </pc:sldChg>
      <pc:sldChg chg="modSp">
        <pc:chgData name="Riccardo Berta" userId="c8694f89-bba4-4576-b0a8-456619ca5a8c" providerId="ADAL" clId="{D3FAC85A-25C1-9641-B3D4-CF163FB38A40}" dt="2023-04-13T07:59:01.914" v="592"/>
        <pc:sldMkLst>
          <pc:docMk/>
          <pc:sldMk cId="0" sldId="262"/>
        </pc:sldMkLst>
        <pc:picChg chg="mod">
          <ac:chgData name="Riccardo Berta" userId="c8694f89-bba4-4576-b0a8-456619ca5a8c" providerId="ADAL" clId="{D3FAC85A-25C1-9641-B3D4-CF163FB38A40}" dt="2023-04-13T07:59:01.914" v="592"/>
          <ac:picMkLst>
            <pc:docMk/>
            <pc:sldMk cId="0" sldId="262"/>
            <ac:picMk id="126" creationId="{00000000-0000-0000-0000-000000000000}"/>
          </ac:picMkLst>
        </pc:picChg>
      </pc:sldChg>
      <pc:sldChg chg="modSp mod">
        <pc:chgData name="Riccardo Berta" userId="c8694f89-bba4-4576-b0a8-456619ca5a8c" providerId="ADAL" clId="{D3FAC85A-25C1-9641-B3D4-CF163FB38A40}" dt="2023-04-13T13:29:29.558" v="615" actId="113"/>
        <pc:sldMkLst>
          <pc:docMk/>
          <pc:sldMk cId="0" sldId="263"/>
        </pc:sldMkLst>
        <pc:spChg chg="mod">
          <ac:chgData name="Riccardo Berta" userId="c8694f89-bba4-4576-b0a8-456619ca5a8c" providerId="ADAL" clId="{D3FAC85A-25C1-9641-B3D4-CF163FB38A40}" dt="2023-04-13T13:29:29.558" v="615" actId="113"/>
          <ac:spMkLst>
            <pc:docMk/>
            <pc:sldMk cId="0" sldId="263"/>
            <ac:spMk id="132" creationId="{00000000-0000-0000-0000-000000000000}"/>
          </ac:spMkLst>
        </pc:spChg>
        <pc:picChg chg="mod">
          <ac:chgData name="Riccardo Berta" userId="c8694f89-bba4-4576-b0a8-456619ca5a8c" providerId="ADAL" clId="{D3FAC85A-25C1-9641-B3D4-CF163FB38A40}" dt="2023-04-13T07:59:20.297" v="593"/>
          <ac:picMkLst>
            <pc:docMk/>
            <pc:sldMk cId="0" sldId="263"/>
            <ac:picMk id="133" creationId="{00000000-0000-0000-0000-000000000000}"/>
          </ac:picMkLst>
        </pc:picChg>
      </pc:sldChg>
      <pc:sldChg chg="delSp modSp mod">
        <pc:chgData name="Riccardo Berta" userId="c8694f89-bba4-4576-b0a8-456619ca5a8c" providerId="ADAL" clId="{D3FAC85A-25C1-9641-B3D4-CF163FB38A40}" dt="2023-04-13T08:00:23.815" v="595" actId="478"/>
        <pc:sldMkLst>
          <pc:docMk/>
          <pc:sldMk cId="0" sldId="264"/>
        </pc:sldMkLst>
        <pc:picChg chg="mod">
          <ac:chgData name="Riccardo Berta" userId="c8694f89-bba4-4576-b0a8-456619ca5a8c" providerId="ADAL" clId="{D3FAC85A-25C1-9641-B3D4-CF163FB38A40}" dt="2023-04-13T07:59:36.669" v="594"/>
          <ac:picMkLst>
            <pc:docMk/>
            <pc:sldMk cId="0" sldId="264"/>
            <ac:picMk id="141" creationId="{00000000-0000-0000-0000-000000000000}"/>
          </ac:picMkLst>
        </pc:picChg>
        <pc:picChg chg="del mod">
          <ac:chgData name="Riccardo Berta" userId="c8694f89-bba4-4576-b0a8-456619ca5a8c" providerId="ADAL" clId="{D3FAC85A-25C1-9641-B3D4-CF163FB38A40}" dt="2023-04-13T08:00:23.815" v="595" actId="478"/>
          <ac:picMkLst>
            <pc:docMk/>
            <pc:sldMk cId="0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D3FAC85A-25C1-9641-B3D4-CF163FB38A40}" dt="2023-04-13T08:01:18.786" v="596"/>
        <pc:sldMkLst>
          <pc:docMk/>
          <pc:sldMk cId="0" sldId="265"/>
        </pc:sldMkLst>
        <pc:picChg chg="mod">
          <ac:chgData name="Riccardo Berta" userId="c8694f89-bba4-4576-b0a8-456619ca5a8c" providerId="ADAL" clId="{D3FAC85A-25C1-9641-B3D4-CF163FB38A40}" dt="2023-04-13T08:01:18.786" v="596"/>
          <ac:picMkLst>
            <pc:docMk/>
            <pc:sldMk cId="0" sldId="265"/>
            <ac:picMk id="149" creationId="{00000000-0000-0000-0000-000000000000}"/>
          </ac:picMkLst>
        </pc:picChg>
      </pc:sldChg>
      <pc:sldChg chg="modSp mod">
        <pc:chgData name="Riccardo Berta" userId="c8694f89-bba4-4576-b0a8-456619ca5a8c" providerId="ADAL" clId="{D3FAC85A-25C1-9641-B3D4-CF163FB38A40}" dt="2023-04-19T13:10:12.711" v="699" actId="20577"/>
        <pc:sldMkLst>
          <pc:docMk/>
          <pc:sldMk cId="0" sldId="266"/>
        </pc:sldMkLst>
        <pc:spChg chg="mod">
          <ac:chgData name="Riccardo Berta" userId="c8694f89-bba4-4576-b0a8-456619ca5a8c" providerId="ADAL" clId="{D3FAC85A-25C1-9641-B3D4-CF163FB38A40}" dt="2023-04-19T13:10:12.711" v="699" actId="20577"/>
          <ac:spMkLst>
            <pc:docMk/>
            <pc:sldMk cId="0" sldId="266"/>
            <ac:spMk id="155" creationId="{00000000-0000-0000-0000-000000000000}"/>
          </ac:spMkLst>
        </pc:spChg>
        <pc:picChg chg="mod">
          <ac:chgData name="Riccardo Berta" userId="c8694f89-bba4-4576-b0a8-456619ca5a8c" providerId="ADAL" clId="{D3FAC85A-25C1-9641-B3D4-CF163FB38A40}" dt="2023-04-13T08:01:39.923" v="597"/>
          <ac:picMkLst>
            <pc:docMk/>
            <pc:sldMk cId="0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D3FAC85A-25C1-9641-B3D4-CF163FB38A40}" dt="2023-04-13T08:02:13.008" v="598"/>
        <pc:sldMkLst>
          <pc:docMk/>
          <pc:sldMk cId="0" sldId="267"/>
        </pc:sldMkLst>
        <pc:spChg chg="mod">
          <ac:chgData name="Riccardo Berta" userId="c8694f89-bba4-4576-b0a8-456619ca5a8c" providerId="ADAL" clId="{D3FAC85A-25C1-9641-B3D4-CF163FB38A40}" dt="2023-04-13T05:24:31.098" v="410" actId="13926"/>
          <ac:spMkLst>
            <pc:docMk/>
            <pc:sldMk cId="0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D3FAC85A-25C1-9641-B3D4-CF163FB38A40}" dt="2023-04-13T08:02:13.008" v="598"/>
          <ac:picMkLst>
            <pc:docMk/>
            <pc:sldMk cId="0" sldId="267"/>
            <ac:picMk id="163" creationId="{00000000-0000-0000-0000-000000000000}"/>
          </ac:picMkLst>
        </pc:picChg>
      </pc:sldChg>
      <pc:sldChg chg="modSp mod">
        <pc:chgData name="Riccardo Berta" userId="c8694f89-bba4-4576-b0a8-456619ca5a8c" providerId="ADAL" clId="{D3FAC85A-25C1-9641-B3D4-CF163FB38A40}" dt="2023-04-19T08:31:37.551" v="629" actId="404"/>
        <pc:sldMkLst>
          <pc:docMk/>
          <pc:sldMk cId="0" sldId="269"/>
        </pc:sldMkLst>
        <pc:spChg chg="mod">
          <ac:chgData name="Riccardo Berta" userId="c8694f89-bba4-4576-b0a8-456619ca5a8c" providerId="ADAL" clId="{D3FAC85A-25C1-9641-B3D4-CF163FB38A40}" dt="2023-04-19T08:31:37.551" v="629" actId="404"/>
          <ac:spMkLst>
            <pc:docMk/>
            <pc:sldMk cId="0" sldId="269"/>
            <ac:spMk id="175" creationId="{00000000-0000-0000-0000-000000000000}"/>
          </ac:spMkLst>
        </pc:spChg>
        <pc:picChg chg="mod">
          <ac:chgData name="Riccardo Berta" userId="c8694f89-bba4-4576-b0a8-456619ca5a8c" providerId="ADAL" clId="{D3FAC85A-25C1-9641-B3D4-CF163FB38A40}" dt="2023-04-13T08:02:30.880" v="599"/>
          <ac:picMkLst>
            <pc:docMk/>
            <pc:sldMk cId="0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D3FAC85A-25C1-9641-B3D4-CF163FB38A40}" dt="2023-04-13T08:02:50.376" v="601"/>
          <ac:picMkLst>
            <pc:docMk/>
            <pc:sldMk cId="0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D3FAC85A-25C1-9641-B3D4-CF163FB38A40}" dt="2023-04-19T08:32:42.488" v="631" actId="1076"/>
        <pc:sldMkLst>
          <pc:docMk/>
          <pc:sldMk cId="0" sldId="270"/>
        </pc:sldMkLst>
        <pc:spChg chg="mod">
          <ac:chgData name="Riccardo Berta" userId="c8694f89-bba4-4576-b0a8-456619ca5a8c" providerId="ADAL" clId="{D3FAC85A-25C1-9641-B3D4-CF163FB38A40}" dt="2023-04-19T08:32:11.451" v="630" actId="313"/>
          <ac:spMkLst>
            <pc:docMk/>
            <pc:sldMk cId="0" sldId="270"/>
            <ac:spMk id="183" creationId="{00000000-0000-0000-0000-000000000000}"/>
          </ac:spMkLst>
        </pc:spChg>
        <pc:picChg chg="mod">
          <ac:chgData name="Riccardo Berta" userId="c8694f89-bba4-4576-b0a8-456619ca5a8c" providerId="ADAL" clId="{D3FAC85A-25C1-9641-B3D4-CF163FB38A40}" dt="2023-04-13T08:03:06.151" v="602"/>
          <ac:picMkLst>
            <pc:docMk/>
            <pc:sldMk cId="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D3FAC85A-25C1-9641-B3D4-CF163FB38A40}" dt="2023-04-19T08:32:42.488" v="631" actId="1076"/>
          <ac:picMkLst>
            <pc:docMk/>
            <pc:sldMk cId="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D3FAC85A-25C1-9641-B3D4-CF163FB38A40}" dt="2023-04-19T08:33:18.084" v="637" actId="15"/>
        <pc:sldMkLst>
          <pc:docMk/>
          <pc:sldMk cId="0" sldId="271"/>
        </pc:sldMkLst>
        <pc:spChg chg="mod">
          <ac:chgData name="Riccardo Berta" userId="c8694f89-bba4-4576-b0a8-456619ca5a8c" providerId="ADAL" clId="{D3FAC85A-25C1-9641-B3D4-CF163FB38A40}" dt="2023-04-19T08:33:18.084" v="637" actId="15"/>
          <ac:spMkLst>
            <pc:docMk/>
            <pc:sldMk cId="0" sldId="271"/>
            <ac:spMk id="191" creationId="{00000000-0000-0000-0000-000000000000}"/>
          </ac:spMkLst>
        </pc:spChg>
        <pc:picChg chg="mod">
          <ac:chgData name="Riccardo Berta" userId="c8694f89-bba4-4576-b0a8-456619ca5a8c" providerId="ADAL" clId="{D3FAC85A-25C1-9641-B3D4-CF163FB38A40}" dt="2023-04-13T08:03:40.935" v="605"/>
          <ac:picMkLst>
            <pc:docMk/>
            <pc:sldMk cId="0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D3FAC85A-25C1-9641-B3D4-CF163FB38A40}" dt="2023-04-13T08:03:55.278" v="607" actId="14100"/>
          <ac:picMkLst>
            <pc:docMk/>
            <pc:sldMk cId="0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D3FAC85A-25C1-9641-B3D4-CF163FB38A40}" dt="2023-04-13T08:04:10.914" v="608"/>
          <ac:picMkLst>
            <pc:docMk/>
            <pc:sldMk cId="0" sldId="271"/>
            <ac:picMk id="195" creationId="{00000000-0000-0000-0000-000000000000}"/>
          </ac:picMkLst>
        </pc:picChg>
      </pc:sldChg>
      <pc:sldChg chg="modSp mod">
        <pc:chgData name="Riccardo Berta" userId="c8694f89-bba4-4576-b0a8-456619ca5a8c" providerId="ADAL" clId="{D3FAC85A-25C1-9641-B3D4-CF163FB38A40}" dt="2023-04-13T08:04:28.298" v="609"/>
        <pc:sldMkLst>
          <pc:docMk/>
          <pc:sldMk cId="0" sldId="273"/>
        </pc:sldMkLst>
        <pc:spChg chg="mod">
          <ac:chgData name="Riccardo Berta" userId="c8694f89-bba4-4576-b0a8-456619ca5a8c" providerId="ADAL" clId="{D3FAC85A-25C1-9641-B3D4-CF163FB38A40}" dt="2023-04-13T05:30:00.293" v="534" actId="20577"/>
          <ac:spMkLst>
            <pc:docMk/>
            <pc:sldMk cId="0" sldId="273"/>
            <ac:spMk id="207" creationId="{00000000-0000-0000-0000-000000000000}"/>
          </ac:spMkLst>
        </pc:spChg>
        <pc:picChg chg="mod">
          <ac:chgData name="Riccardo Berta" userId="c8694f89-bba4-4576-b0a8-456619ca5a8c" providerId="ADAL" clId="{D3FAC85A-25C1-9641-B3D4-CF163FB38A40}" dt="2023-04-13T05:30:06.141" v="537" actId="1036"/>
          <ac:picMkLst>
            <pc:docMk/>
            <pc:sldMk cId="0" sldId="273"/>
            <ac:picMk id="208" creationId="{00000000-0000-0000-0000-000000000000}"/>
          </ac:picMkLst>
        </pc:picChg>
        <pc:picChg chg="mod">
          <ac:chgData name="Riccardo Berta" userId="c8694f89-bba4-4576-b0a8-456619ca5a8c" providerId="ADAL" clId="{D3FAC85A-25C1-9641-B3D4-CF163FB38A40}" dt="2023-04-13T05:31:18.321" v="561" actId="1036"/>
          <ac:picMkLst>
            <pc:docMk/>
            <pc:sldMk cId="0" sldId="273"/>
            <ac:picMk id="209" creationId="{00000000-0000-0000-0000-000000000000}"/>
          </ac:picMkLst>
        </pc:picChg>
        <pc:picChg chg="mod">
          <ac:chgData name="Riccardo Berta" userId="c8694f89-bba4-4576-b0a8-456619ca5a8c" providerId="ADAL" clId="{D3FAC85A-25C1-9641-B3D4-CF163FB38A40}" dt="2023-04-13T08:04:28.298" v="609"/>
          <ac:picMkLst>
            <pc:docMk/>
            <pc:sldMk cId="0" sldId="273"/>
            <ac:picMk id="210" creationId="{00000000-0000-0000-0000-000000000000}"/>
          </ac:picMkLst>
        </pc:picChg>
      </pc:sldChg>
      <pc:sldChg chg="modSp mod">
        <pc:chgData name="Riccardo Berta" userId="c8694f89-bba4-4576-b0a8-456619ca5a8c" providerId="ADAL" clId="{D3FAC85A-25C1-9641-B3D4-CF163FB38A40}" dt="2023-04-13T08:04:45.601" v="610"/>
        <pc:sldMkLst>
          <pc:docMk/>
          <pc:sldMk cId="0" sldId="275"/>
        </pc:sldMkLst>
        <pc:spChg chg="mod">
          <ac:chgData name="Riccardo Berta" userId="c8694f89-bba4-4576-b0a8-456619ca5a8c" providerId="ADAL" clId="{D3FAC85A-25C1-9641-B3D4-CF163FB38A40}" dt="2023-04-13T05:32:13.969" v="564" actId="14100"/>
          <ac:spMkLst>
            <pc:docMk/>
            <pc:sldMk cId="0" sldId="275"/>
            <ac:spMk id="223" creationId="{00000000-0000-0000-0000-000000000000}"/>
          </ac:spMkLst>
        </pc:spChg>
        <pc:picChg chg="mod">
          <ac:chgData name="Riccardo Berta" userId="c8694f89-bba4-4576-b0a8-456619ca5a8c" providerId="ADAL" clId="{D3FAC85A-25C1-9641-B3D4-CF163FB38A40}" dt="2023-04-13T08:04:45.601" v="610"/>
          <ac:picMkLst>
            <pc:docMk/>
            <pc:sldMk cId="0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0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0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0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0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0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0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0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0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0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0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0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0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0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0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0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0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0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0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0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0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0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0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0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0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0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0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0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0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0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0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0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0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0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0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0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0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0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0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0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0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0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0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0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0" sldId="275"/>
            <ac:picMk id="22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ed6aedb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ed6aedb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ed6aedb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ed6aedb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0d463d8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0d463d8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5a889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5a889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0d463d8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0d463d8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ed6aedb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ed6aedb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65f835aeb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65f835aeb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65f835ae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65f835aeb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540C5D11-F48C-0C48-F9A4-63938B8D9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65f835aeb_1_16:notes">
            <a:extLst>
              <a:ext uri="{FF2B5EF4-FFF2-40B4-BE49-F238E27FC236}">
                <a16:creationId xmlns:a16="http://schemas.microsoft.com/office/drawing/2014/main" id="{D890C4AF-58CD-540D-C4CD-68FC42D6F1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65f835aeb_1_16:notes">
            <a:extLst>
              <a:ext uri="{FF2B5EF4-FFF2-40B4-BE49-F238E27FC236}">
                <a16:creationId xmlns:a16="http://schemas.microsoft.com/office/drawing/2014/main" id="{73AADC4D-9002-2CBA-5B8A-0CB54ED75C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733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ed6aedb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ed6aedb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ed6aedb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ed6aedb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0d463d8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0d463d8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5a7c9db4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5a7c9db4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5a7c9db4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5a7c9db4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0d463d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0d463d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0d463d8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0d463d8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ed6aedb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ed6aedb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5f835ae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65f835ae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47444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tweet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8000/sen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8.dev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pmj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hyperlink" Target="https://nodejs.org/dist/latest-v8.x/docs/api/util.html#util_util_promisify_origin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Node.js</a:t>
            </a:r>
            <a:endParaRPr/>
          </a:p>
        </p:txBody>
      </p:sp>
      <p:pic>
        <p:nvPicPr>
          <p:cNvPr id="2" name="Immagine 1" descr="Immagine che contiene diagramma, Piano, schermata&#10;&#10;Il contenuto generato dall'IA potrebbe non essere corretto.">
            <a:extLst>
              <a:ext uri="{FF2B5EF4-FFF2-40B4-BE49-F238E27FC236}">
                <a16:creationId xmlns:a16="http://schemas.microsoft.com/office/drawing/2014/main" id="{0B80E39E-88C0-19E9-FD38-E7B50DB63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526" y="191919"/>
            <a:ext cx="4044813" cy="1859754"/>
          </a:xfrm>
          <a:prstGeom prst="rect">
            <a:avLst/>
          </a:prstGeom>
        </p:spPr>
      </p:pic>
      <p:sp>
        <p:nvSpPr>
          <p:cNvPr id="78" name="Google Shape;78;p13"/>
          <p:cNvSpPr/>
          <p:nvPr/>
        </p:nvSpPr>
        <p:spPr>
          <a:xfrm flipV="1">
            <a:off x="5739619" y="627393"/>
            <a:ext cx="1898527" cy="948188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Event Loop</a:t>
            </a:r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162750" y="1043725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Events in JavaScript are always a core part of the language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it’s designed for user interaction 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on the server we have an infinite variety of events, not just the user-driver interaction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sz="10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Event Loop: the JS system to deal with incoming requests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all I/O activities should be </a:t>
            </a:r>
            <a:r>
              <a:rPr lang="en-GB" b="1" dirty="0"/>
              <a:t>non-blocking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HTTP requests, database queries, file I/O, etc. do not halt the execution until they return data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they run independently and then emit an event when their data is available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 dirty="0" err="1"/>
              <a:t>Callbacks</a:t>
            </a:r>
            <a:endParaRPr b="1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JavaScript lets events drive the action, but it’s </a:t>
            </a:r>
            <a:r>
              <a:rPr lang="en-GB" b="1" dirty="0"/>
              <a:t>single-threaded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76C8B0-9EA8-7EAD-B494-692D9200E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4201775"/>
            <a:ext cx="3886200" cy="23769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DCE52C-24BF-F0EF-B958-A7C9974FF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260" y="4078583"/>
            <a:ext cx="4589585" cy="23581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Event Loop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The message </a:t>
            </a:r>
            <a:r>
              <a:rPr lang="en-GB" b="1" dirty="0"/>
              <a:t>queue</a:t>
            </a:r>
            <a:r>
              <a:rPr lang="en-GB" dirty="0"/>
              <a:t> is a list of messages to be processed</a:t>
            </a:r>
            <a:endParaRPr dirty="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>
                <a:solidFill>
                  <a:srgbClr val="000000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while(</a:t>
            </a:r>
            <a:r>
              <a:rPr lang="en-GB" sz="1600" dirty="0" err="1">
                <a:solidFill>
                  <a:srgbClr val="000000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queue.waitForMessage</a:t>
            </a:r>
            <a:r>
              <a:rPr lang="en-GB" sz="1600" dirty="0">
                <a:solidFill>
                  <a:srgbClr val="000000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()){</a:t>
            </a:r>
            <a:br>
              <a:rPr lang="en-GB" sz="1600" dirty="0">
                <a:solidFill>
                  <a:srgbClr val="000000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 dirty="0">
                <a:solidFill>
                  <a:srgbClr val="000000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600" dirty="0" err="1">
                <a:solidFill>
                  <a:srgbClr val="000000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queue.processNextMessage</a:t>
            </a:r>
            <a:r>
              <a:rPr lang="en-GB" sz="1600" dirty="0">
                <a:solidFill>
                  <a:srgbClr val="000000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GB" sz="1600" dirty="0">
                <a:solidFill>
                  <a:srgbClr val="000000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 dirty="0">
                <a:solidFill>
                  <a:srgbClr val="000000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>
              <a:solidFill>
                <a:srgbClr val="000000"/>
              </a:solidFill>
              <a:highlight>
                <a:srgbClr val="FAFB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5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BF71E1-42B5-5C44-B775-4CFE9FC05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51768"/>
            <a:ext cx="7772400" cy="37657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Streams</a:t>
            </a:r>
            <a:endParaRPr dirty="0"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703000" cy="54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Collections of data  (like arrays or strings)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b="1" dirty="0"/>
              <a:t>might not be available all at once</a:t>
            </a:r>
            <a:r>
              <a:rPr lang="en-GB" dirty="0"/>
              <a:t>, and they don’t have to fit in memory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really powerful when working with large amounts of data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or data that’s coming from an external source one chunk at a time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We have seen two examples of writable streams in the HTTP examples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the response object that the server could write to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the request object that was returned from </a:t>
            </a:r>
            <a:r>
              <a:rPr lang="en-GB" dirty="0" err="1"/>
              <a:t>http.request</a:t>
            </a:r>
            <a:endParaRPr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-GB" dirty="0"/>
              <a:t>Four fundamental stream types</a:t>
            </a:r>
            <a:endParaRPr dirty="0"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GB" b="1" dirty="0"/>
              <a:t>Readable</a:t>
            </a:r>
            <a:endParaRPr b="1" dirty="0"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GB" b="1" dirty="0"/>
              <a:t>Writable</a:t>
            </a:r>
            <a:endParaRPr b="1" dirty="0"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GB" b="1" dirty="0"/>
              <a:t>Duplex</a:t>
            </a:r>
            <a:endParaRPr b="1" dirty="0"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GB" b="1" dirty="0"/>
              <a:t>Transform streams</a:t>
            </a:r>
            <a:endParaRPr b="1"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All streams emits events that can be used to read and write data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readable.on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('data', (chunk) =&gt; { 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writable.write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(chunk); });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readable.on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('end', () =&gt; { 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writable.end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(); });</a:t>
            </a:r>
            <a:endParaRPr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The simpler way to consume streams data is the </a:t>
            </a:r>
            <a:r>
              <a:rPr lang="en-GB" b="1" dirty="0"/>
              <a:t>pipe method</a:t>
            </a:r>
            <a:endParaRPr b="1"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readableSrc.pipe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writableDest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 dirty="0"/>
              <a:t>we’re piping the output of a readable stream as the input of a writable stream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Serving a big file</a:t>
            </a: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An example demonstrating the difference streams can make in code when it comes to memory consumption (code: 03.Streams)</a:t>
            </a:r>
            <a:endParaRPr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endParaRPr lang="en-GB" sz="1000"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-GB" dirty="0"/>
              <a:t>Create a big file first</a:t>
            </a:r>
            <a:endParaRPr dirty="0"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dirty="0"/>
              <a:t>run </a:t>
            </a:r>
            <a:r>
              <a:rPr lang="en-GB" dirty="0" err="1"/>
              <a:t>create.js</a:t>
            </a:r>
            <a:r>
              <a:rPr lang="en-GB" dirty="0"/>
              <a:t>, it generates </a:t>
            </a:r>
            <a:r>
              <a:rPr lang="en-GB" dirty="0" err="1"/>
              <a:t>big.file</a:t>
            </a:r>
            <a:r>
              <a:rPr lang="en-GB" dirty="0"/>
              <a:t> ~400 MB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10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Setup a simple server to exclusively serve the </a:t>
            </a:r>
            <a:r>
              <a:rPr lang="en-GB" dirty="0" err="1"/>
              <a:t>big.file</a:t>
            </a:r>
            <a:r>
              <a:rPr lang="en-GB" dirty="0"/>
              <a:t> (server_1.js)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when gets a request, it serves big file using the asynchronous method, </a:t>
            </a:r>
            <a:r>
              <a:rPr lang="en-GB" dirty="0" err="1"/>
              <a:t>fs.readFile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monitor the memory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when you ran the server, it started with a normal amount of memory, like 8.7 MB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when you sent a request, the memory consumption jumped to 434.8 MB (the whole </a:t>
            </a:r>
            <a:r>
              <a:rPr lang="en-GB" dirty="0" err="1"/>
              <a:t>big.file</a:t>
            </a:r>
            <a:r>
              <a:rPr lang="en-GB" dirty="0"/>
              <a:t> content is in memory before sending it out to the response object)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this is very inefficient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1050" b="1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HTTP response object is also a writable stream! 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we can pipe the two on each other in order to not consuming ~400 MB of memory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see server_2.js, in particular </a:t>
            </a:r>
            <a:r>
              <a:rPr lang="en-GB" b="1" dirty="0" err="1"/>
              <a:t>createReadStream</a:t>
            </a:r>
            <a:r>
              <a:rPr lang="en-GB" b="1" dirty="0"/>
              <a:t> </a:t>
            </a:r>
            <a:r>
              <a:rPr lang="en-GB" dirty="0"/>
              <a:t>function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now the memory consumption grew by about 25 MB and that’s it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10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Try server_1.js and server_2.js with a 2GB file (</a:t>
            </a:r>
            <a:r>
              <a:rPr lang="en-GB" dirty="0" err="1"/>
              <a:t>create.js</a:t>
            </a:r>
            <a:r>
              <a:rPr lang="en-GB" dirty="0"/>
              <a:t> with 5 millions of lines)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what’s happens?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A simple file server</a:t>
            </a: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xfrm>
            <a:off x="162750" y="1494450"/>
            <a:ext cx="8818500" cy="4601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Combine knowledge about HTTP servers and talking to the file system, to create a bridge between them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an HTTP server that allows remote access to a file system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useful for web applications to store and share data, or for a group of people to share a bunch of files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Assumptions: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when we treat files as HTTP resources, the HTTP methods GET, POST and DELETE can be used to read, write, and delete the files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we will interpret the path in the request as the path of the file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we don’t want to share our whole file system, so we’ll interpret these paths as starting in the server’s working directory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Code: 04.FileServer.js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try with Postman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Chat Server</a:t>
            </a: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162750" y="1237462"/>
            <a:ext cx="8818500" cy="52852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Code: 05.ChatServer.js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to use it: “telnet localhost 9000”, or on Mac use “</a:t>
            </a:r>
            <a:r>
              <a:rPr lang="en-GB" dirty="0" err="1"/>
              <a:t>nc</a:t>
            </a:r>
            <a:r>
              <a:rPr lang="en-GB" dirty="0"/>
              <a:t>” (</a:t>
            </a:r>
            <a:r>
              <a:rPr lang="en-GB" dirty="0" err="1"/>
              <a:t>netcat</a:t>
            </a:r>
            <a:r>
              <a:rPr lang="en-GB" dirty="0"/>
              <a:t>)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sz="9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Use of the “net” library, which contains all TCP stuff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9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Two event listeners: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one for the “connection” event: when a new client arrives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lang="en-GB" dirty="0"/>
              <a:t>one to manage data coming from each client (“on” event)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500" dirty="0"/>
              <a:t>in the scope of the previous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9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Possibility to decorate objects with additional properties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9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Fatal flaw!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if a client disconnect, it fails horribly!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sz="900" dirty="0"/>
          </a:p>
          <a:p>
            <a:pPr indent="-323850">
              <a:buSzPts val="1500"/>
              <a:buChar char="○"/>
            </a:pPr>
            <a:r>
              <a:rPr lang="en-GB" dirty="0"/>
              <a:t>code: 06.RobustChatServer.js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we have to remove a client from the list when it disconnect, so we stop making write method call on it (and V8 garbage collector can reclaim that memory)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we have to be more defensive when we write to a socket by checking if the socket is writable or not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we add a method to log errors that can occur to clients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Express (1)</a:t>
            </a:r>
            <a:endParaRPr dirty="0"/>
          </a:p>
        </p:txBody>
      </p:sp>
      <p:sp>
        <p:nvSpPr>
          <p:cNvPr id="183" name="Google Shape;183;p27"/>
          <p:cNvSpPr txBox="1">
            <a:spLocks noGrp="1"/>
          </p:cNvSpPr>
          <p:nvPr>
            <p:ph type="body" idx="1"/>
          </p:nvPr>
        </p:nvSpPr>
        <p:spPr>
          <a:xfrm>
            <a:off x="202700" y="1017597"/>
            <a:ext cx="8818500" cy="5635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A web application framework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allows to set up middleware to respond to HTTP requests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defines a routing table to perform different actions based on HTTP Method and URL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install express --save </a:t>
            </a:r>
            <a:r>
              <a:rPr lang="en-GB" dirty="0"/>
              <a:t>(--save, install the module globally)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10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Hello world example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express = require('express');</a:t>
            </a:r>
            <a:b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app = express();</a:t>
            </a:r>
            <a:b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 b="1" dirty="0" err="1">
                <a:latin typeface="Courier New"/>
                <a:ea typeface="Courier New"/>
                <a:cs typeface="Courier New"/>
                <a:sym typeface="Courier New"/>
              </a:rPr>
              <a:t>app.get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00" b="1" dirty="0"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, function (</a:t>
            </a:r>
            <a:r>
              <a:rPr lang="en-GB" sz="1400" b="1" dirty="0" err="1"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400" b="1" dirty="0"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res.send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('Hello World'); })</a:t>
            </a:r>
            <a:b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server = 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app.listen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(8081, function () {</a:t>
            </a:r>
            <a:b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host = 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server.address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().address</a:t>
            </a:r>
            <a:b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port = 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server.address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().port</a:t>
            </a:r>
            <a:b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("Example app listening at http://%s:%s", host, port) })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Express uses </a:t>
            </a:r>
            <a:r>
              <a:rPr lang="en-GB" dirty="0" err="1"/>
              <a:t>callback</a:t>
            </a:r>
            <a:r>
              <a:rPr lang="en-GB" dirty="0"/>
              <a:t> functions with </a:t>
            </a:r>
            <a:r>
              <a:rPr lang="en-GB" b="1" dirty="0"/>
              <a:t>request</a:t>
            </a:r>
            <a:r>
              <a:rPr lang="en-GB" dirty="0"/>
              <a:t> and </a:t>
            </a:r>
            <a:r>
              <a:rPr lang="en-GB" b="1" dirty="0"/>
              <a:t>response</a:t>
            </a:r>
            <a:r>
              <a:rPr lang="en-GB" dirty="0"/>
              <a:t> objects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request has properties for the query string, parameters, body, headers, and so on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response object represents the HTTP response </a:t>
            </a:r>
            <a:endParaRPr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1000"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Basic routing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use methods of the Express app object that correspond to HTTP methods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 err="1"/>
              <a:t>app.get</a:t>
            </a:r>
            <a:r>
              <a:rPr lang="en-GB" dirty="0"/>
              <a:t>(), </a:t>
            </a:r>
            <a:r>
              <a:rPr lang="en-GB" dirty="0" err="1"/>
              <a:t>app.post</a:t>
            </a:r>
            <a:r>
              <a:rPr lang="en-GB" dirty="0"/>
              <a:t>, ...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Express (2)</a:t>
            </a:r>
            <a:endParaRPr dirty="0"/>
          </a:p>
        </p:txBody>
      </p:sp>
      <p:sp>
        <p:nvSpPr>
          <p:cNvPr id="191" name="Google Shape;191;p28"/>
          <p:cNvSpPr txBox="1">
            <a:spLocks noGrp="1"/>
          </p:cNvSpPr>
          <p:nvPr>
            <p:ph type="body" idx="1"/>
          </p:nvPr>
        </p:nvSpPr>
        <p:spPr>
          <a:xfrm>
            <a:off x="202700" y="1201232"/>
            <a:ext cx="8818500" cy="53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Middleware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small piece of code that sits in between the request event and the route (.post())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to reuse code for common tasks (authentication, logging, streaming data)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make code more clear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example: body-parser 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install body-parser)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sz="15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Let’s build Twitter!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write a simple web application (like Twitter) using Express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GB" sz="1600" dirty="0"/>
              <a:t>Code: 07.Twitter.js</a:t>
            </a:r>
            <a:endParaRPr dirty="0"/>
          </a:p>
          <a:p>
            <a:pPr lvl="2" indent="-323850">
              <a:spcBef>
                <a:spcPts val="0"/>
              </a:spcBef>
              <a:buSzPts val="1500"/>
              <a:buChar char="○"/>
            </a:pPr>
            <a:r>
              <a:rPr lang="en-GB" dirty="0"/>
              <a:t>open browser to: </a:t>
            </a:r>
            <a:r>
              <a:rPr lang="en-GB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http://localhost:8000/tweets</a:t>
            </a:r>
            <a:endParaRPr dirty="0"/>
          </a:p>
          <a:p>
            <a:pPr lvl="2" indent="-323850">
              <a:spcBef>
                <a:spcPts val="0"/>
              </a:spcBef>
              <a:buSzPts val="1500"/>
              <a:buChar char="○"/>
            </a:pPr>
            <a:r>
              <a:rPr lang="en-GB" dirty="0"/>
              <a:t>use Postman to send tweets </a:t>
            </a:r>
            <a:endParaRPr dirty="0"/>
          </a:p>
          <a:p>
            <a:pPr lvl="3" indent="-323850">
              <a:spcBef>
                <a:spcPts val="0"/>
              </a:spcBef>
              <a:buSzPts val="1500"/>
              <a:buChar char="■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POST </a:t>
            </a:r>
            <a:r>
              <a:rPr lang="en-GB" dirty="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http://localhost:8000/send</a:t>
            </a:r>
            <a:br>
              <a:rPr lang="en-GB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body: tweet=ciao come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stai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?</a:t>
            </a:r>
          </a:p>
          <a:p>
            <a: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500" b="1" dirty="0"/>
              <a:t>Test-Driver Development (TDD)!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useful to write test to make sure our code is working correctly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write test BEFORE code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b="1" dirty="0"/>
              <a:t>Assert</a:t>
            </a:r>
            <a:r>
              <a:rPr lang="en-GB" dirty="0"/>
              <a:t>: a core module to test returned values in several way and throwing exceptions</a:t>
            </a:r>
            <a:endParaRPr dirty="0"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dirty="0"/>
              <a:t>Code: 08.TwitterTest.js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we will see more advanced tools to develop </a:t>
            </a:r>
            <a:r>
              <a:rPr lang="en-GB" b="1" dirty="0"/>
              <a:t>unit-testing</a:t>
            </a:r>
            <a:endParaRPr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3FC64025-7F8A-527C-C781-C4CF4CF6C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>
            <a:extLst>
              <a:ext uri="{FF2B5EF4-FFF2-40B4-BE49-F238E27FC236}">
                <a16:creationId xmlns:a16="http://schemas.microsoft.com/office/drawing/2014/main" id="{1FF65F67-5241-74B4-BF90-B82F4D7440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Express (3)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8A16F6-722A-6262-C15A-259BA32CD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51" y="1456232"/>
            <a:ext cx="7772400" cy="422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37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Why Node.js and IoT?</a:t>
            </a:r>
            <a:endParaRPr dirty="0"/>
          </a:p>
        </p:txBody>
      </p:sp>
      <p:sp>
        <p:nvSpPr>
          <p:cNvPr id="223" name="Google Shape;223;p32"/>
          <p:cNvSpPr txBox="1">
            <a:spLocks noGrp="1"/>
          </p:cNvSpPr>
          <p:nvPr>
            <p:ph type="body" idx="1"/>
          </p:nvPr>
        </p:nvSpPr>
        <p:spPr>
          <a:xfrm>
            <a:off x="162750" y="1369650"/>
            <a:ext cx="8818500" cy="4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Scalability</a:t>
            </a:r>
            <a:endParaRPr b="1"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when everything begins to acquire intelligence and require data management, network control and design will need to change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Google V8 engine</a:t>
            </a:r>
            <a:endParaRPr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speed, scalability, efficiency</a:t>
            </a:r>
            <a:endParaRPr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great to develop data-intensive, real-time applications</a:t>
            </a: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Effective communication</a:t>
            </a:r>
            <a:endParaRPr b="1"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APIs fit well the IoT model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it’s extremely efficient build REST API with Node.js (e.g. </a:t>
            </a:r>
            <a:r>
              <a:rPr lang="en-GB" dirty="0" err="1"/>
              <a:t>Linkedin</a:t>
            </a:r>
            <a:r>
              <a:rPr lang="en-GB" dirty="0"/>
              <a:t> builds  its mobile API)</a:t>
            </a:r>
            <a:endParaRPr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many frameworks: </a:t>
            </a:r>
            <a:r>
              <a:rPr lang="en-GB" dirty="0" err="1"/>
              <a:t>Hapi</a:t>
            </a:r>
            <a:r>
              <a:rPr lang="en-GB" dirty="0"/>
              <a:t>, </a:t>
            </a:r>
            <a:r>
              <a:rPr lang="en-GB" dirty="0" err="1"/>
              <a:t>Restify</a:t>
            </a:r>
            <a:r>
              <a:rPr lang="en-GB" dirty="0"/>
              <a:t>, </a:t>
            </a:r>
            <a:r>
              <a:rPr lang="en-GB" b="1" dirty="0"/>
              <a:t>Express</a:t>
            </a:r>
            <a:endParaRPr b="1"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devices (sensors, beacons, wearables, etc.) generate large floods of requests</a:t>
            </a:r>
            <a:endParaRPr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Node is well suited for managing these requests via streams that can be processed and monitored very efficiently</a:t>
            </a:r>
            <a:endParaRPr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no caching, no temporary-data - just stream from one place to another</a:t>
            </a: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Resources</a:t>
            </a:r>
            <a:endParaRPr b="1"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Node.js has very low resource requirements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is?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213375" y="1043725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A way of running JavaScript outside the web browser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created in 2009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A wrapper around the high-performance </a:t>
            </a:r>
            <a:r>
              <a:rPr lang="en-GB" b="1" dirty="0"/>
              <a:t>V8 JS runtime</a:t>
            </a:r>
            <a:r>
              <a:rPr lang="en-GB" dirty="0"/>
              <a:t> of Google Chrome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V8: newest technique in compiler technology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https://v8.dev/</a:t>
            </a:r>
            <a:r>
              <a:rPr lang="en-GB" dirty="0"/>
              <a:t> 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performance similar to C, in a fraction of development cost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focus on performance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Additional API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Files, http, manipulation of binary data, etc.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Event-driven</a:t>
            </a:r>
            <a:r>
              <a:rPr lang="en-GB" dirty="0"/>
              <a:t> programming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Event loop</a:t>
            </a:r>
            <a:r>
              <a:rPr lang="en-GB" dirty="0"/>
              <a:t> Architecture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hides complexity of concurrency, still offering performance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non-blocking libraries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interface to filesystem or database in a event-driven way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not waiting for retrieve a file, but be notified when it has access (like onclick event)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simplified approach to access slow resources in </a:t>
            </a:r>
            <a:r>
              <a:rPr lang="en-GB" b="1" dirty="0"/>
              <a:t>scalable</a:t>
            </a:r>
            <a:r>
              <a:rPr lang="en-GB" dirty="0"/>
              <a:t> and </a:t>
            </a:r>
            <a:r>
              <a:rPr lang="en-GB" b="1" dirty="0"/>
              <a:t>intuitive</a:t>
            </a:r>
            <a:r>
              <a:rPr lang="en-GB" dirty="0"/>
              <a:t> way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It’s a </a:t>
            </a:r>
            <a:r>
              <a:rPr lang="en-GB" b="1" dirty="0"/>
              <a:t>server</a:t>
            </a:r>
            <a:r>
              <a:rPr lang="en-GB" dirty="0"/>
              <a:t>, but also a </a:t>
            </a:r>
            <a:r>
              <a:rPr lang="en-GB" b="1" dirty="0"/>
              <a:t>runtime environment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b="1" dirty="0"/>
              <a:t>REPL: </a:t>
            </a:r>
            <a:r>
              <a:rPr lang="en-GB" dirty="0"/>
              <a:t>Read-Evaluate-Print-Loop (and interactive programming environment)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Hands-on Activity</a:t>
            </a:r>
            <a:endParaRPr dirty="0"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Improve the file server to create folders. Add support for a method PUT, which should create a directory by calling </a:t>
            </a:r>
            <a:r>
              <a:rPr lang="en-GB" dirty="0" err="1"/>
              <a:t>fs.mkdir</a:t>
            </a:r>
            <a:endParaRPr lang="en-GB"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endParaRPr lang="en-GB"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-GB" dirty="0"/>
              <a:t>Improve the Twitter application to provide a support for hashtags. The term in the URL path of a GET is the hashtag, the server must provide just the posts containing that word</a:t>
            </a: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What is?</a:t>
            </a: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An easy way to build </a:t>
            </a:r>
            <a:r>
              <a:rPr lang="en-GB" b="1" dirty="0"/>
              <a:t>scalable network programs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b="1" dirty="0"/>
              <a:t>LinkedIn</a:t>
            </a:r>
            <a:r>
              <a:rPr lang="en-GB" dirty="0"/>
              <a:t> (from Rails to Node)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servers were cut to 3 from 30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running up to 20x faster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frontend and backend teams combined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b="1" dirty="0"/>
              <a:t>PayPal</a:t>
            </a:r>
            <a:r>
              <a:rPr lang="en-GB" dirty="0"/>
              <a:t> (from Java to Node)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build almost twice as fast with fewer people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double the request per second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35% decrease in average response time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Installing Node.js 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https://nodejs.org/en/</a:t>
            </a:r>
            <a:r>
              <a:rPr lang="en-GB" dirty="0"/>
              <a:t> 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Run “node” from the console for REPL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not for production code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write code with and editor in a file “</a:t>
            </a:r>
            <a:r>
              <a:rPr lang="en-GB" dirty="0" err="1"/>
              <a:t>name.js</a:t>
            </a:r>
            <a:r>
              <a:rPr lang="en-GB" dirty="0"/>
              <a:t>”, then run the file “node </a:t>
            </a:r>
            <a:r>
              <a:rPr lang="en-GB" dirty="0" err="1"/>
              <a:t>name.js</a:t>
            </a:r>
            <a:r>
              <a:rPr lang="en-GB" dirty="0"/>
              <a:t>”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meta-commands: .help .exit .clear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IDE: 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IntelliJ, Editor: Atom + Atom NodeJS Packages (atom-debugger)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b="1" dirty="0"/>
              <a:t>Visual Studio Code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NPM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162750" y="987050"/>
            <a:ext cx="8818500" cy="55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A </a:t>
            </a:r>
            <a:r>
              <a:rPr lang="en-GB" b="1" dirty="0"/>
              <a:t>package manager</a:t>
            </a:r>
            <a:r>
              <a:rPr lang="en-GB" dirty="0"/>
              <a:t> for Node.js packages or modules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www.npmjs.com</a:t>
            </a:r>
            <a:r>
              <a:rPr lang="en-GB" dirty="0"/>
              <a:t> hosts thousands of free packages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What is a module?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like a library: a set of functions you want to include in your application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a set of built-in modules (</a:t>
            </a:r>
            <a:r>
              <a:rPr lang="en-GB" b="1" dirty="0"/>
              <a:t>core modules)</a:t>
            </a:r>
            <a:r>
              <a:rPr lang="en-GB" dirty="0"/>
              <a:t> you can use without any further installation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-GB" sz="1500" dirty="0"/>
              <a:t>http, </a:t>
            </a:r>
            <a:r>
              <a:rPr lang="en-GB" sz="1500" dirty="0" err="1"/>
              <a:t>url</a:t>
            </a:r>
            <a:r>
              <a:rPr lang="en-GB" sz="1500" dirty="0"/>
              <a:t>, </a:t>
            </a:r>
            <a:r>
              <a:rPr lang="en-GB" sz="1500" dirty="0" err="1"/>
              <a:t>querystring</a:t>
            </a:r>
            <a:r>
              <a:rPr lang="en-GB" sz="1500" dirty="0"/>
              <a:t>, path, fs, util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○"/>
            </a:pPr>
            <a:r>
              <a:rPr lang="en-GB" dirty="0"/>
              <a:t>many more can be downloaded...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Download a package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install upper-case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 dirty="0"/>
              <a:t>NPM creates a folder named "</a:t>
            </a:r>
            <a:r>
              <a:rPr lang="en-GB" b="1" dirty="0" err="1"/>
              <a:t>node_modules</a:t>
            </a:r>
            <a:r>
              <a:rPr lang="en-GB" dirty="0"/>
              <a:t>", where the package will be placed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Using a package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once the package is installed, it is ready to use (</a:t>
            </a:r>
            <a:r>
              <a:rPr lang="en-GB" b="1" dirty="0"/>
              <a:t>require</a:t>
            </a:r>
            <a:r>
              <a:rPr lang="en-GB" dirty="0"/>
              <a:t>)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uc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= require('upper-case');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You can create your own modules (</a:t>
            </a:r>
            <a:r>
              <a:rPr lang="en-GB" b="1" dirty="0"/>
              <a:t>local module</a:t>
            </a:r>
            <a:r>
              <a:rPr lang="en-GB" dirty="0"/>
              <a:t>)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b="1" dirty="0"/>
              <a:t>exports</a:t>
            </a:r>
            <a:r>
              <a:rPr lang="en-GB" dirty="0"/>
              <a:t> keyword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exports.myDateTime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= function () { return Date(); }</a:t>
            </a:r>
            <a:r>
              <a:rPr lang="en-GB" dirty="0"/>
              <a:t>;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then save the code in a file called "</a:t>
            </a:r>
            <a:r>
              <a:rPr lang="en-GB" dirty="0" err="1"/>
              <a:t>myfirstmodule.js</a:t>
            </a:r>
            <a:r>
              <a:rPr lang="en-GB" dirty="0"/>
              <a:t>"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Now you can include and use the module in any of your Node.js files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let dt = require('./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myfirstmodule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');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notice use ./ to locate the module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Package.json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62750" y="976375"/>
            <a:ext cx="8818500" cy="55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-GB" dirty="0"/>
              <a:t>The </a:t>
            </a:r>
            <a:r>
              <a:rPr lang="en-GB" b="1" dirty="0"/>
              <a:t>manifest file</a:t>
            </a:r>
            <a:r>
              <a:rPr lang="en-GB" dirty="0"/>
              <a:t> of any project </a:t>
            </a:r>
            <a:endParaRPr dirty="0"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dirty="0"/>
              <a:t>contains </a:t>
            </a:r>
            <a:r>
              <a:rPr lang="en-GB" b="1" dirty="0"/>
              <a:t>metadata</a:t>
            </a:r>
            <a:r>
              <a:rPr lang="en-GB" dirty="0"/>
              <a:t> about:</a:t>
            </a:r>
            <a:endParaRPr dirty="0"/>
          </a:p>
          <a:p>
            <a: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■"/>
            </a:pPr>
            <a:r>
              <a:rPr lang="en-GB" dirty="0"/>
              <a:t>identify the project: name, current version, license, author, description, etc.</a:t>
            </a:r>
            <a:endParaRPr dirty="0"/>
          </a:p>
          <a:p>
            <a: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■"/>
            </a:pPr>
            <a:r>
              <a:rPr lang="en-GB" dirty="0"/>
              <a:t>functional metadata: entry point of the project, dependencies, repository links, etc.</a:t>
            </a:r>
            <a:endParaRPr dirty="0"/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endParaRPr lang="en-GB" sz="1000" dirty="0"/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GB" dirty="0"/>
              <a:t>Create a </a:t>
            </a:r>
            <a:r>
              <a:rPr lang="en-GB" dirty="0" err="1"/>
              <a:t>package.json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create a folder for your project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try to add a dependency 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install upper-case)</a:t>
            </a:r>
            <a:endParaRPr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1000"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In particular: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dependencies: third party modules installed using </a:t>
            </a:r>
            <a:r>
              <a:rPr lang="en-GB" dirty="0" err="1"/>
              <a:t>npm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 err="1"/>
              <a:t>devDependencies</a:t>
            </a:r>
            <a:r>
              <a:rPr lang="en-GB" dirty="0"/>
              <a:t>: dependencies that are used only during development (not used in production)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~ only update patch releases; ^ update patch and minor releases; * accept all updates, &gt; &gt;= any version higher (higher or equal) than the one you specify; &lt; &lt;= any version lower (lower or equal) to the one you specify</a:t>
            </a:r>
            <a:endParaRPr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1000"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You can distribute your code without the “</a:t>
            </a:r>
            <a:r>
              <a:rPr lang="en-GB" dirty="0" err="1"/>
              <a:t>node_modules</a:t>
            </a:r>
            <a:r>
              <a:rPr lang="en-GB" dirty="0"/>
              <a:t>” folder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install</a:t>
            </a:r>
            <a:r>
              <a:rPr lang="en-GB" dirty="0"/>
              <a:t> (in package directory, no arguments) installs all modules listed as dependencies in </a:t>
            </a:r>
            <a:r>
              <a:rPr lang="en-GB" dirty="0" err="1"/>
              <a:t>package.json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Synchronous vs Asynchronous 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202700" y="978405"/>
            <a:ext cx="8818500" cy="5449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-GB" b="1" dirty="0"/>
              <a:t>Synchronous, single thread</a:t>
            </a:r>
            <a:r>
              <a:rPr lang="en-GB" dirty="0"/>
              <a:t> </a:t>
            </a: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dirty="0"/>
              <a:t>make the requests one after the other</a:t>
            </a: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dirty="0"/>
              <a:t>the second will only be started when the first has finished</a:t>
            </a: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dirty="0"/>
              <a:t>total time will be at least the sum of the two response times</a:t>
            </a: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endParaRPr lang="en-GB" dirty="0"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endParaRPr lang="en-GB" sz="400"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-GB" b="1" dirty="0"/>
              <a:t>Synchronous, multiple threads</a:t>
            </a:r>
            <a:r>
              <a:rPr lang="en-GB" dirty="0"/>
              <a:t> </a:t>
            </a: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dirty="0"/>
              <a:t>start additional </a:t>
            </a:r>
            <a:r>
              <a:rPr lang="en-GB" b="1" dirty="0"/>
              <a:t>threads</a:t>
            </a:r>
            <a:r>
              <a:rPr lang="en-GB" dirty="0"/>
              <a:t> of control</a:t>
            </a: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dirty="0"/>
              <a:t>a second thread could start the second request</a:t>
            </a: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dirty="0"/>
              <a:t>then both threads wait for their results to come back</a:t>
            </a: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dirty="0"/>
              <a:t>after which they re-synchronize to combine their results</a:t>
            </a: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endParaRPr lang="en-GB" sz="1200" dirty="0"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endParaRPr lang="en-GB" dirty="0"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endParaRPr lang="en-GB" sz="1100"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-GB" b="1" dirty="0"/>
              <a:t>Asynchronous model</a:t>
            </a:r>
            <a:r>
              <a:rPr lang="en-GB" dirty="0"/>
              <a:t> </a:t>
            </a: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dirty="0"/>
              <a:t>starting an I/O action conceptually causes a split in the timeline</a:t>
            </a: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dirty="0"/>
              <a:t>the code that initiated the I/O continues running, and the I/O is done alongside it</a:t>
            </a: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dirty="0"/>
              <a:t>finally calling a </a:t>
            </a:r>
            <a:r>
              <a:rPr lang="en-GB" b="1" dirty="0" err="1"/>
              <a:t>callback</a:t>
            </a:r>
            <a:r>
              <a:rPr lang="en-GB" b="1" dirty="0"/>
              <a:t> function </a:t>
            </a:r>
            <a:r>
              <a:rPr lang="en-GB" dirty="0"/>
              <a:t>when it is finished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0D1FC-36A8-A68A-34D0-925D9067B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31" y="2106006"/>
            <a:ext cx="7781143" cy="32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21EA01-F387-2267-04A5-F6BEBEEEF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31" y="3778217"/>
            <a:ext cx="4834060" cy="693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13CB70-078A-845F-ACFD-D2B301A90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959" y="5654511"/>
            <a:ext cx="3779991" cy="10529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file system module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3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“</a:t>
            </a:r>
            <a:r>
              <a:rPr lang="en-GB" b="1" dirty="0"/>
              <a:t>fs</a:t>
            </a:r>
            <a:r>
              <a:rPr lang="en-GB" dirty="0"/>
              <a:t>” module provides functions for working with files and directories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 err="1"/>
              <a:t>readFile</a:t>
            </a:r>
            <a:r>
              <a:rPr lang="en-GB" dirty="0"/>
              <a:t>:</a:t>
            </a:r>
            <a:endParaRPr dirty="0"/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let fs = require('fs');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fs.readFile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test.txt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', 'utf8', function(error, text) {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if(error)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('Error: ' + error);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(text);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“utf8” argument specifies the character encoding used to decode the file into a string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do not specify it to get the binary data (an array of number for each byte) </a:t>
            </a:r>
            <a:endParaRPr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 err="1"/>
              <a:t>writeFile</a:t>
            </a:r>
            <a:r>
              <a:rPr lang="en-GB" dirty="0"/>
              <a:t>:</a:t>
            </a:r>
            <a:endParaRPr dirty="0"/>
          </a:p>
          <a:p>
            <a:pPr marL="91440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let fs = require('fs');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fs.writeFile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output.txt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', 'Node was here', function(error) {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if(error)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('Error: ' + error);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else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('File written');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});</a:t>
            </a:r>
            <a:r>
              <a:rPr lang="en-GB" dirty="0"/>
              <a:t> 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HTTP Module</a:t>
            </a:r>
            <a:endParaRPr dirty="0"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205425" y="1275799"/>
            <a:ext cx="8818500" cy="5160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Node it’s a HTTP Server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unlike other languages (e.g. PHP, Java, C#) that run inside a server (e.g. Apache, IIS, etc.)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it </a:t>
            </a:r>
            <a:r>
              <a:rPr lang="en-GB" b="1" dirty="0"/>
              <a:t>acts as a web server</a:t>
            </a:r>
            <a:r>
              <a:rPr lang="en-GB" dirty="0"/>
              <a:t> by default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Code: 01.HelloWorldServer.js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b="1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Events</a:t>
            </a:r>
            <a:r>
              <a:rPr lang="en-GB" dirty="0"/>
              <a:t> and </a:t>
            </a:r>
            <a:r>
              <a:rPr lang="en-GB" b="1" dirty="0" err="1"/>
              <a:t>Callbacks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whenever there is a new request to the web server (</a:t>
            </a:r>
            <a:r>
              <a:rPr lang="en-GB" b="1" dirty="0"/>
              <a:t>event</a:t>
            </a:r>
            <a:r>
              <a:rPr lang="en-GB" dirty="0"/>
              <a:t>), it will call the anonymous method we’ve passed to deal with the request (</a:t>
            </a:r>
            <a:r>
              <a:rPr lang="en-GB" b="1" dirty="0" err="1"/>
              <a:t>callback</a:t>
            </a:r>
            <a:r>
              <a:rPr lang="en-GB" dirty="0"/>
              <a:t>)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a complete HTTP server in 6 lines of code!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a real web server usually does more:</a:t>
            </a:r>
            <a:endParaRPr dirty="0"/>
          </a:p>
          <a:p>
            <a:pPr lvl="2" indent="-323850">
              <a:spcBef>
                <a:spcPts val="0"/>
              </a:spcBef>
              <a:buSzPts val="1500"/>
              <a:buChar char="○"/>
            </a:pPr>
            <a:r>
              <a:rPr lang="en-GB" dirty="0"/>
              <a:t>looks at the request’s method to see what action the client is trying to perform</a:t>
            </a:r>
            <a:endParaRPr dirty="0"/>
          </a:p>
          <a:p>
            <a:pPr lvl="2" indent="-323850">
              <a:spcBef>
                <a:spcPts val="0"/>
              </a:spcBef>
              <a:buSzPts val="1500"/>
              <a:buChar char="○"/>
            </a:pPr>
            <a:r>
              <a:rPr lang="en-GB" dirty="0"/>
              <a:t>looks at the request’s URL to find out which resource this action is being performed on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A Client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Code: 02.HelloWorldClient.js</a:t>
            </a:r>
            <a:endParaRPr dirty="0"/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endParaRPr lang="en-GB" dirty="0"/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GB" dirty="0"/>
              <a:t>To make requests to HTTPS (secure HTTP) URLs, Node provides a package called https, which contains its own request function, similar to </a:t>
            </a:r>
            <a:r>
              <a:rPr lang="en-GB" dirty="0" err="1"/>
              <a:t>http.request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311700" y="440708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Async/Await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155075" y="990050"/>
            <a:ext cx="8818500" cy="55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Before version 7.6, </a:t>
            </a:r>
            <a:r>
              <a:rPr lang="en-GB" dirty="0" err="1"/>
              <a:t>callbacks</a:t>
            </a:r>
            <a:r>
              <a:rPr lang="en-GB" dirty="0"/>
              <a:t> were the only way to run one function after another 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Problem: </a:t>
            </a:r>
            <a:r>
              <a:rPr lang="en-GB" b="1" dirty="0" err="1"/>
              <a:t>callback</a:t>
            </a:r>
            <a:r>
              <a:rPr lang="en-GB" b="1" dirty="0"/>
              <a:t> hell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code can get messy when there are several functions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Function chaining</a:t>
            </a:r>
            <a:br>
              <a:rPr lang="en-GB" b="1" dirty="0"/>
            </a:br>
            <a:r>
              <a:rPr lang="en-GB" b="1" dirty="0"/>
              <a:t>	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function fun1(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res){ 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return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request.get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GB" sz="1200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http://localhost:3000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')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	.catch((err) =&gt; {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('found error'); })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    		.then((res) =&gt;{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('get request returned.'); });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GB" b="1" dirty="0"/>
              <a:t>Promises</a:t>
            </a:r>
            <a:r>
              <a:rPr lang="en-GB" dirty="0"/>
              <a:t> 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functions can await the function that returns a promise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the function async needs to be declared before awaiting a function</a:t>
            </a:r>
            <a:br>
              <a:rPr lang="en-GB" dirty="0"/>
            </a:br>
            <a:r>
              <a:rPr lang="en-GB" sz="1200" b="1" dirty="0"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function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res){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 let response = </a:t>
            </a:r>
            <a:r>
              <a:rPr lang="en-GB" sz="1200" b="1" dirty="0"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request.get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GB" sz="1200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http://localhost:3000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');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 if 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response.err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('error'); }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 else {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('fetched response’);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 err="1"/>
              <a:t>request.get</a:t>
            </a:r>
            <a:r>
              <a:rPr lang="en-GB" dirty="0"/>
              <a:t>() function returns a promise for which </a:t>
            </a:r>
            <a:r>
              <a:rPr lang="en-GB" dirty="0" err="1"/>
              <a:t>func</a:t>
            </a:r>
            <a:r>
              <a:rPr lang="en-GB" dirty="0"/>
              <a:t> will await</a:t>
            </a:r>
            <a:endParaRPr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 err="1"/>
              <a:t>Promisify</a:t>
            </a:r>
            <a:endParaRPr b="1"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takes a function following the common error-first </a:t>
            </a:r>
            <a:r>
              <a:rPr lang="en-GB" dirty="0" err="1"/>
              <a:t>callback</a:t>
            </a:r>
            <a:r>
              <a:rPr lang="en-GB" dirty="0"/>
              <a:t> style, i.e. taking a (err, value) =&gt; ... </a:t>
            </a:r>
            <a:r>
              <a:rPr lang="en-GB" dirty="0" err="1"/>
              <a:t>callback</a:t>
            </a:r>
            <a:r>
              <a:rPr lang="en-GB" dirty="0"/>
              <a:t> as the last argument, and returns a version that returns promises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u="sng" dirty="0">
                <a:solidFill>
                  <a:schemeClr val="hlink"/>
                </a:solidFill>
                <a:hlinkClick r:id="rId4"/>
              </a:rPr>
              <a:t>https://nodejs.org/dist/latest-v8.x/docs/api/util.html#util_util_promisify_original</a:t>
            </a:r>
            <a:r>
              <a:rPr lang="en-GB" dirty="0"/>
              <a:t> </a:t>
            </a:r>
            <a:endParaRPr dirty="0"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9925" y="1417950"/>
            <a:ext cx="2412376" cy="132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3" ma:contentTypeDescription="Creare un nuovo documento." ma:contentTypeScope="" ma:versionID="5c5a1a1f66437ceed8e2102d49525b77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79bbaae61552c66980d55f32a6cab4b6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667AA4-1821-4351-AA8A-D68D79B75A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2F9133-9CC8-478F-88F4-0968260E45AB}">
  <ds:schemaRefs>
    <ds:schemaRef ds:uri="http://schemas.microsoft.com/office/2006/metadata/properties"/>
    <ds:schemaRef ds:uri="http://schemas.microsoft.com/office/infopath/2007/PartnerControls"/>
    <ds:schemaRef ds:uri="e9b5433c-2372-4cb7-8bab-09518096b29b"/>
    <ds:schemaRef ds:uri="3bd0d43f-5e5b-43cd-b6fc-691bd77672c6"/>
  </ds:schemaRefs>
</ds:datastoreItem>
</file>

<file path=customXml/itemProps3.xml><?xml version="1.0" encoding="utf-8"?>
<ds:datastoreItem xmlns:ds="http://schemas.openxmlformats.org/officeDocument/2006/customXml" ds:itemID="{8B89CB52-72DE-4DAD-92F7-E8A01E859D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d0d43f-5e5b-43cd-b6fc-691bd77672c6"/>
    <ds:schemaRef ds:uri="e9b5433c-2372-4cb7-8bab-09518096b2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5880</TotalTime>
  <Words>2706</Words>
  <Application>Microsoft Macintosh PowerPoint</Application>
  <PresentationFormat>Presentazione su schermo (4:3)</PresentationFormat>
  <Paragraphs>276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Open Sans</vt:lpstr>
      <vt:lpstr>Courier New</vt:lpstr>
      <vt:lpstr>Economica</vt:lpstr>
      <vt:lpstr>Arial</vt:lpstr>
      <vt:lpstr>Luxe</vt:lpstr>
      <vt:lpstr>Node.js</vt:lpstr>
      <vt:lpstr>What is?</vt:lpstr>
      <vt:lpstr>What is?</vt:lpstr>
      <vt:lpstr>NPM</vt:lpstr>
      <vt:lpstr>Package.json</vt:lpstr>
      <vt:lpstr>Synchronous vs Asynchronous </vt:lpstr>
      <vt:lpstr>The file system module</vt:lpstr>
      <vt:lpstr>The HTTP Module</vt:lpstr>
      <vt:lpstr>Async/Await</vt:lpstr>
      <vt:lpstr>The Event Loop</vt:lpstr>
      <vt:lpstr>The Event Loop</vt:lpstr>
      <vt:lpstr>Streams</vt:lpstr>
      <vt:lpstr>Serving a big file</vt:lpstr>
      <vt:lpstr> A simple file server</vt:lpstr>
      <vt:lpstr>A Chat Server</vt:lpstr>
      <vt:lpstr>Express (1)</vt:lpstr>
      <vt:lpstr>Express (2)</vt:lpstr>
      <vt:lpstr>Express (3)</vt:lpstr>
      <vt:lpstr>Why Node.js and IoT?</vt:lpstr>
      <vt:lpstr>Hands-on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cp:lastModifiedBy>Riccardo Berta</cp:lastModifiedBy>
  <cp:revision>8</cp:revision>
  <dcterms:modified xsi:type="dcterms:W3CDTF">2025-05-14T13:16:02Z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