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83AD6-40CD-6A43-8934-40A237B55ECF}" v="32" dt="2023-03-23T09:51:31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/>
    <p:restoredTop sz="94682"/>
  </p:normalViewPr>
  <p:slideViewPr>
    <p:cSldViewPr snapToGrid="0" snapToObjects="1">
      <p:cViewPr>
        <p:scale>
          <a:sx n="110" d="100"/>
          <a:sy n="110" d="100"/>
        </p:scale>
        <p:origin x="8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F77A462-6347-E641-AA99-0C769B8B031A}"/>
    <pc:docChg chg="undo custSel modSld">
      <pc:chgData name="Riccardo Berta" userId="c8694f89-bba4-4576-b0a8-456619ca5a8c" providerId="ADAL" clId="{3F77A462-6347-E641-AA99-0C769B8B031A}" dt="2022-03-16T09:45:29.960" v="220" actId="20577"/>
      <pc:docMkLst>
        <pc:docMk/>
      </pc:docMkLst>
      <pc:sldChg chg="addSp modSp mod modNotes">
        <pc:chgData name="Riccardo Berta" userId="c8694f89-bba4-4576-b0a8-456619ca5a8c" providerId="ADAL" clId="{3F77A462-6347-E641-AA99-0C769B8B031A}" dt="2022-03-11T12:13:12.844" v="32" actId="1076"/>
        <pc:sldMkLst>
          <pc:docMk/>
          <pc:sldMk cId="0" sldId="257"/>
        </pc:sldMkLst>
        <pc:spChg chg="mod">
          <ac:chgData name="Riccardo Berta" userId="c8694f89-bba4-4576-b0a8-456619ca5a8c" providerId="ADAL" clId="{3F77A462-6347-E641-AA99-0C769B8B031A}" dt="2022-03-11T12:13:10.767" v="31" actId="1076"/>
          <ac:spMkLst>
            <pc:docMk/>
            <pc:sldMk cId="0" sldId="257"/>
            <ac:spMk id="137" creationId="{00000000-0000-0000-0000-000000000000}"/>
          </ac:spMkLst>
        </pc:spChg>
        <pc:picChg chg="mod">
          <ac:chgData name="Riccardo Berta" userId="c8694f89-bba4-4576-b0a8-456619ca5a8c" providerId="ADAL" clId="{3F77A462-6347-E641-AA99-0C769B8B031A}" dt="2022-03-09T07:50:58.538" v="0"/>
          <ac:picMkLst>
            <pc:docMk/>
            <pc:sldMk cId="0" sldId="257"/>
            <ac:picMk id="138" creationId="{00000000-0000-0000-0000-000000000000}"/>
          </ac:picMkLst>
        </pc:picChg>
        <pc:picChg chg="add mod">
          <ac:chgData name="Riccardo Berta" userId="c8694f89-bba4-4576-b0a8-456619ca5a8c" providerId="ADAL" clId="{3F77A462-6347-E641-AA99-0C769B8B031A}" dt="2022-03-11T12:13:12.844" v="32" actId="1076"/>
          <ac:picMkLst>
            <pc:docMk/>
            <pc:sldMk cId="0" sldId="257"/>
            <ac:picMk id="1026" creationId="{C8FFA10B-2EBE-A649-BE34-AB2456924AC7}"/>
          </ac:picMkLst>
        </pc:picChg>
      </pc:sldChg>
      <pc:sldChg chg="modSp mod">
        <pc:chgData name="Riccardo Berta" userId="c8694f89-bba4-4576-b0a8-456619ca5a8c" providerId="ADAL" clId="{3F77A462-6347-E641-AA99-0C769B8B031A}" dt="2022-03-11T12:13:55.107" v="34" actId="1076"/>
        <pc:sldMkLst>
          <pc:docMk/>
          <pc:sldMk cId="0" sldId="258"/>
        </pc:sldMkLst>
        <pc:picChg chg="mod">
          <ac:chgData name="Riccardo Berta" userId="c8694f89-bba4-4576-b0a8-456619ca5a8c" providerId="ADAL" clId="{3F77A462-6347-E641-AA99-0C769B8B031A}" dt="2022-03-11T12:13:55.107" v="34" actId="1076"/>
          <ac:picMkLst>
            <pc:docMk/>
            <pc:sldMk cId="0" sldId="258"/>
            <ac:picMk id="145" creationId="{00000000-0000-0000-0000-000000000000}"/>
          </ac:picMkLst>
        </pc:picChg>
        <pc:picChg chg="mod">
          <ac:chgData name="Riccardo Berta" userId="c8694f89-bba4-4576-b0a8-456619ca5a8c" providerId="ADAL" clId="{3F77A462-6347-E641-AA99-0C769B8B031A}" dt="2022-03-09T07:51:15.296" v="1"/>
          <ac:picMkLst>
            <pc:docMk/>
            <pc:sldMk cId="0" sldId="258"/>
            <ac:picMk id="146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1:41.496" v="3"/>
        <pc:sldMkLst>
          <pc:docMk/>
          <pc:sldMk cId="0" sldId="259"/>
        </pc:sldMkLst>
        <pc:picChg chg="mod">
          <ac:chgData name="Riccardo Berta" userId="c8694f89-bba4-4576-b0a8-456619ca5a8c" providerId="ADAL" clId="{3F77A462-6347-E641-AA99-0C769B8B031A}" dt="2022-03-09T07:51:41.496" v="3"/>
          <ac:picMkLst>
            <pc:docMk/>
            <pc:sldMk cId="0" sldId="259"/>
            <ac:picMk id="171" creationId="{00000000-0000-0000-0000-000000000000}"/>
          </ac:picMkLst>
        </pc:picChg>
      </pc:sldChg>
      <pc:sldChg chg="modSp mod">
        <pc:chgData name="Riccardo Berta" userId="c8694f89-bba4-4576-b0a8-456619ca5a8c" providerId="ADAL" clId="{3F77A462-6347-E641-AA99-0C769B8B031A}" dt="2022-03-11T12:21:40.468" v="36" actId="167"/>
        <pc:sldMkLst>
          <pc:docMk/>
          <pc:sldMk cId="0" sldId="260"/>
        </pc:sldMkLst>
        <pc:picChg chg="mod">
          <ac:chgData name="Riccardo Berta" userId="c8694f89-bba4-4576-b0a8-456619ca5a8c" providerId="ADAL" clId="{3F77A462-6347-E641-AA99-0C769B8B031A}" dt="2022-03-11T12:21:40.468" v="36" actId="167"/>
          <ac:picMkLst>
            <pc:docMk/>
            <pc:sldMk cId="0" sldId="260"/>
            <ac:picMk id="179" creationId="{00000000-0000-0000-0000-000000000000}"/>
          </ac:picMkLst>
        </pc:picChg>
        <pc:picChg chg="mod">
          <ac:chgData name="Riccardo Berta" userId="c8694f89-bba4-4576-b0a8-456619ca5a8c" providerId="ADAL" clId="{3F77A462-6347-E641-AA99-0C769B8B031A}" dt="2022-03-09T07:52:02.933" v="4"/>
          <ac:picMkLst>
            <pc:docMk/>
            <pc:sldMk cId="0" sldId="260"/>
            <ac:picMk id="180" creationId="{00000000-0000-0000-0000-000000000000}"/>
          </ac:picMkLst>
        </pc:picChg>
      </pc:sldChg>
      <pc:sldChg chg="modSp mod">
        <pc:chgData name="Riccardo Berta" userId="c8694f89-bba4-4576-b0a8-456619ca5a8c" providerId="ADAL" clId="{3F77A462-6347-E641-AA99-0C769B8B031A}" dt="2022-03-09T07:52:21.749" v="6"/>
        <pc:sldMkLst>
          <pc:docMk/>
          <pc:sldMk cId="0" sldId="261"/>
        </pc:sldMkLst>
        <pc:picChg chg="mod">
          <ac:chgData name="Riccardo Berta" userId="c8694f89-bba4-4576-b0a8-456619ca5a8c" providerId="ADAL" clId="{3F77A462-6347-E641-AA99-0C769B8B031A}" dt="2022-03-09T07:52:21.749" v="6"/>
          <ac:picMkLst>
            <pc:docMk/>
            <pc:sldMk cId="0" sldId="261"/>
            <ac:picMk id="187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2:39.725" v="7"/>
        <pc:sldMkLst>
          <pc:docMk/>
          <pc:sldMk cId="0" sldId="262"/>
        </pc:sldMkLst>
        <pc:picChg chg="mod">
          <ac:chgData name="Riccardo Berta" userId="c8694f89-bba4-4576-b0a8-456619ca5a8c" providerId="ADAL" clId="{3F77A462-6347-E641-AA99-0C769B8B031A}" dt="2022-03-09T07:52:39.725" v="7"/>
          <ac:picMkLst>
            <pc:docMk/>
            <pc:sldMk cId="0" sldId="262"/>
            <ac:picMk id="194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2:55.942" v="8"/>
        <pc:sldMkLst>
          <pc:docMk/>
          <pc:sldMk cId="0" sldId="263"/>
        </pc:sldMkLst>
        <pc:picChg chg="mod">
          <ac:chgData name="Riccardo Berta" userId="c8694f89-bba4-4576-b0a8-456619ca5a8c" providerId="ADAL" clId="{3F77A462-6347-E641-AA99-0C769B8B031A}" dt="2022-03-09T07:52:55.942" v="8"/>
          <ac:picMkLst>
            <pc:docMk/>
            <pc:sldMk cId="0" sldId="263"/>
            <ac:picMk id="201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3:19.757" v="9"/>
        <pc:sldMkLst>
          <pc:docMk/>
          <pc:sldMk cId="0" sldId="265"/>
        </pc:sldMkLst>
        <pc:picChg chg="mod">
          <ac:chgData name="Riccardo Berta" userId="c8694f89-bba4-4576-b0a8-456619ca5a8c" providerId="ADAL" clId="{3F77A462-6347-E641-AA99-0C769B8B031A}" dt="2022-03-09T07:53:19.757" v="9"/>
          <ac:picMkLst>
            <pc:docMk/>
            <pc:sldMk cId="0" sldId="265"/>
            <ac:picMk id="215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3:34.123" v="10"/>
        <pc:sldMkLst>
          <pc:docMk/>
          <pc:sldMk cId="0" sldId="266"/>
        </pc:sldMkLst>
        <pc:picChg chg="mod">
          <ac:chgData name="Riccardo Berta" userId="c8694f89-bba4-4576-b0a8-456619ca5a8c" providerId="ADAL" clId="{3F77A462-6347-E641-AA99-0C769B8B031A}" dt="2022-03-09T07:53:34.123" v="10"/>
          <ac:picMkLst>
            <pc:docMk/>
            <pc:sldMk cId="0" sldId="266"/>
            <ac:picMk id="222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3:50.564" v="11"/>
        <pc:sldMkLst>
          <pc:docMk/>
          <pc:sldMk cId="0" sldId="267"/>
        </pc:sldMkLst>
        <pc:picChg chg="mod">
          <ac:chgData name="Riccardo Berta" userId="c8694f89-bba4-4576-b0a8-456619ca5a8c" providerId="ADAL" clId="{3F77A462-6347-E641-AA99-0C769B8B031A}" dt="2022-03-09T07:53:50.564" v="11"/>
          <ac:picMkLst>
            <pc:docMk/>
            <pc:sldMk cId="0" sldId="267"/>
            <ac:picMk id="229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4:05.287" v="12"/>
        <pc:sldMkLst>
          <pc:docMk/>
          <pc:sldMk cId="0" sldId="268"/>
        </pc:sldMkLst>
        <pc:picChg chg="mod">
          <ac:chgData name="Riccardo Berta" userId="c8694f89-bba4-4576-b0a8-456619ca5a8c" providerId="ADAL" clId="{3F77A462-6347-E641-AA99-0C769B8B031A}" dt="2022-03-09T07:54:05.287" v="12"/>
          <ac:picMkLst>
            <pc:docMk/>
            <pc:sldMk cId="0" sldId="268"/>
            <ac:picMk id="236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4:21.879" v="13"/>
        <pc:sldMkLst>
          <pc:docMk/>
          <pc:sldMk cId="0" sldId="269"/>
        </pc:sldMkLst>
        <pc:picChg chg="mod">
          <ac:chgData name="Riccardo Berta" userId="c8694f89-bba4-4576-b0a8-456619ca5a8c" providerId="ADAL" clId="{3F77A462-6347-E641-AA99-0C769B8B031A}" dt="2022-03-09T07:54:21.879" v="13"/>
          <ac:picMkLst>
            <pc:docMk/>
            <pc:sldMk cId="0" sldId="269"/>
            <ac:picMk id="250" creationId="{00000000-0000-0000-0000-000000000000}"/>
          </ac:picMkLst>
        </pc:picChg>
      </pc:sldChg>
      <pc:sldChg chg="modSp mod">
        <pc:chgData name="Riccardo Berta" userId="c8694f89-bba4-4576-b0a8-456619ca5a8c" providerId="ADAL" clId="{3F77A462-6347-E641-AA99-0C769B8B031A}" dt="2022-03-11T12:28:10.724" v="44" actId="12"/>
        <pc:sldMkLst>
          <pc:docMk/>
          <pc:sldMk cId="0" sldId="270"/>
        </pc:sldMkLst>
        <pc:spChg chg="mod">
          <ac:chgData name="Riccardo Berta" userId="c8694f89-bba4-4576-b0a8-456619ca5a8c" providerId="ADAL" clId="{3F77A462-6347-E641-AA99-0C769B8B031A}" dt="2022-03-11T12:28:10.724" v="44" actId="12"/>
          <ac:spMkLst>
            <pc:docMk/>
            <pc:sldMk cId="0" sldId="270"/>
            <ac:spMk id="256" creationId="{00000000-0000-0000-0000-000000000000}"/>
          </ac:spMkLst>
        </pc:spChg>
        <pc:picChg chg="mod">
          <ac:chgData name="Riccardo Berta" userId="c8694f89-bba4-4576-b0a8-456619ca5a8c" providerId="ADAL" clId="{3F77A462-6347-E641-AA99-0C769B8B031A}" dt="2022-03-11T12:27:30.095" v="40" actId="1076"/>
          <ac:picMkLst>
            <pc:docMk/>
            <pc:sldMk cId="0" sldId="270"/>
            <ac:picMk id="257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5:07.493" v="17"/>
        <pc:sldMkLst>
          <pc:docMk/>
          <pc:sldMk cId="0" sldId="271"/>
        </pc:sldMkLst>
        <pc:picChg chg="mod">
          <ac:chgData name="Riccardo Berta" userId="c8694f89-bba4-4576-b0a8-456619ca5a8c" providerId="ADAL" clId="{3F77A462-6347-E641-AA99-0C769B8B031A}" dt="2022-03-09T07:55:07.493" v="17"/>
          <ac:picMkLst>
            <pc:docMk/>
            <pc:sldMk cId="0" sldId="271"/>
            <ac:picMk id="264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5:31.746" v="18"/>
        <pc:sldMkLst>
          <pc:docMk/>
          <pc:sldMk cId="0" sldId="272"/>
        </pc:sldMkLst>
        <pc:picChg chg="mod">
          <ac:chgData name="Riccardo Berta" userId="c8694f89-bba4-4576-b0a8-456619ca5a8c" providerId="ADAL" clId="{3F77A462-6347-E641-AA99-0C769B8B031A}" dt="2022-03-09T07:55:31.746" v="18"/>
          <ac:picMkLst>
            <pc:docMk/>
            <pc:sldMk cId="0" sldId="272"/>
            <ac:picMk id="272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8:55.124" v="22"/>
        <pc:sldMkLst>
          <pc:docMk/>
          <pc:sldMk cId="0" sldId="273"/>
        </pc:sldMkLst>
        <pc:picChg chg="mod">
          <ac:chgData name="Riccardo Berta" userId="c8694f89-bba4-4576-b0a8-456619ca5a8c" providerId="ADAL" clId="{3F77A462-6347-E641-AA99-0C769B8B031A}" dt="2022-03-09T07:58:55.124" v="22"/>
          <ac:picMkLst>
            <pc:docMk/>
            <pc:sldMk cId="0" sldId="273"/>
            <ac:picMk id="283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7:44.129" v="19"/>
        <pc:sldMkLst>
          <pc:docMk/>
          <pc:sldMk cId="0" sldId="274"/>
        </pc:sldMkLst>
        <pc:picChg chg="mod">
          <ac:chgData name="Riccardo Berta" userId="c8694f89-bba4-4576-b0a8-456619ca5a8c" providerId="ADAL" clId="{3F77A462-6347-E641-AA99-0C769B8B031A}" dt="2022-03-09T07:57:44.129" v="19"/>
          <ac:picMkLst>
            <pc:docMk/>
            <pc:sldMk cId="0" sldId="274"/>
            <ac:picMk id="296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7:58.927" v="20"/>
        <pc:sldMkLst>
          <pc:docMk/>
          <pc:sldMk cId="0" sldId="275"/>
        </pc:sldMkLst>
        <pc:picChg chg="mod">
          <ac:chgData name="Riccardo Berta" userId="c8694f89-bba4-4576-b0a8-456619ca5a8c" providerId="ADAL" clId="{3F77A462-6347-E641-AA99-0C769B8B031A}" dt="2022-03-09T07:57:58.927" v="20"/>
          <ac:picMkLst>
            <pc:docMk/>
            <pc:sldMk cId="0" sldId="275"/>
            <ac:picMk id="306" creationId="{00000000-0000-0000-0000-000000000000}"/>
          </ac:picMkLst>
        </pc:picChg>
      </pc:sldChg>
      <pc:sldChg chg="modSp">
        <pc:chgData name="Riccardo Berta" userId="c8694f89-bba4-4576-b0a8-456619ca5a8c" providerId="ADAL" clId="{3F77A462-6347-E641-AA99-0C769B8B031A}" dt="2022-03-09T07:58:20.112" v="21"/>
        <pc:sldMkLst>
          <pc:docMk/>
          <pc:sldMk cId="0" sldId="276"/>
        </pc:sldMkLst>
        <pc:picChg chg="mod">
          <ac:chgData name="Riccardo Berta" userId="c8694f89-bba4-4576-b0a8-456619ca5a8c" providerId="ADAL" clId="{3F77A462-6347-E641-AA99-0C769B8B031A}" dt="2022-03-09T07:58:20.112" v="21"/>
          <ac:picMkLst>
            <pc:docMk/>
            <pc:sldMk cId="0" sldId="276"/>
            <ac:picMk id="317" creationId="{00000000-0000-0000-0000-000000000000}"/>
          </ac:picMkLst>
        </pc:picChg>
      </pc:sldChg>
      <pc:sldChg chg="modSp mod">
        <pc:chgData name="Riccardo Berta" userId="c8694f89-bba4-4576-b0a8-456619ca5a8c" providerId="ADAL" clId="{3F77A462-6347-E641-AA99-0C769B8B031A}" dt="2022-03-16T09:45:29.960" v="220" actId="20577"/>
        <pc:sldMkLst>
          <pc:docMk/>
          <pc:sldMk cId="0" sldId="277"/>
        </pc:sldMkLst>
        <pc:spChg chg="mod">
          <ac:chgData name="Riccardo Berta" userId="c8694f89-bba4-4576-b0a8-456619ca5a8c" providerId="ADAL" clId="{3F77A462-6347-E641-AA99-0C769B8B031A}" dt="2022-03-16T09:45:29.960" v="220" actId="20577"/>
          <ac:spMkLst>
            <pc:docMk/>
            <pc:sldMk cId="0" sldId="277"/>
            <ac:spMk id="323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97383AD6-40CD-6A43-8934-40A237B55ECF}"/>
    <pc:docChg chg="undo custSel modSld">
      <pc:chgData name="Riccardo Berta" userId="c8694f89-bba4-4576-b0a8-456619ca5a8c" providerId="ADAL" clId="{97383AD6-40CD-6A43-8934-40A237B55ECF}" dt="2023-03-23T09:52:06.743" v="559" actId="1076"/>
      <pc:docMkLst>
        <pc:docMk/>
      </pc:docMkLst>
      <pc:sldChg chg="addSp modSp mod">
        <pc:chgData name="Riccardo Berta" userId="c8694f89-bba4-4576-b0a8-456619ca5a8c" providerId="ADAL" clId="{97383AD6-40CD-6A43-8934-40A237B55ECF}" dt="2023-03-23T09:52:06.743" v="559" actId="1076"/>
        <pc:sldMkLst>
          <pc:docMk/>
          <pc:sldMk cId="0" sldId="256"/>
        </pc:sldMkLst>
        <pc:spChg chg="add mod">
          <ac:chgData name="Riccardo Berta" userId="c8694f89-bba4-4576-b0a8-456619ca5a8c" providerId="ADAL" clId="{97383AD6-40CD-6A43-8934-40A237B55ECF}" dt="2023-03-23T08:43:30.623" v="4" actId="1076"/>
          <ac:spMkLst>
            <pc:docMk/>
            <pc:sldMk cId="0" sldId="256"/>
            <ac:spMk id="2" creationId="{891E7848-4BFF-DFA1-4A13-66755AC81076}"/>
          </ac:spMkLst>
        </pc:spChg>
        <pc:spChg chg="add mod">
          <ac:chgData name="Riccardo Berta" userId="c8694f89-bba4-4576-b0a8-456619ca5a8c" providerId="ADAL" clId="{97383AD6-40CD-6A43-8934-40A237B55ECF}" dt="2023-03-23T08:43:36.377" v="7" actId="14100"/>
          <ac:spMkLst>
            <pc:docMk/>
            <pc:sldMk cId="0" sldId="256"/>
            <ac:spMk id="3" creationId="{D597E679-6D68-6BFE-9C79-05B3DF035F6A}"/>
          </ac:spMkLst>
        </pc:spChg>
        <pc:spChg chg="mod">
          <ac:chgData name="Riccardo Berta" userId="c8694f89-bba4-4576-b0a8-456619ca5a8c" providerId="ADAL" clId="{97383AD6-40CD-6A43-8934-40A237B55ECF}" dt="2023-03-23T09:52:06.743" v="559" actId="1076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Riccardo Berta" userId="c8694f89-bba4-4576-b0a8-456619ca5a8c" providerId="ADAL" clId="{97383AD6-40CD-6A43-8934-40A237B55ECF}" dt="2023-03-23T08:43:25.869" v="2" actId="1076"/>
          <ac:spMkLst>
            <pc:docMk/>
            <pc:sldMk cId="0" sldId="256"/>
            <ac:spMk id="131" creationId="{00000000-0000-0000-0000-000000000000}"/>
          </ac:spMkLst>
        </pc:spChg>
      </pc:sldChg>
      <pc:sldChg chg="modSp mod">
        <pc:chgData name="Riccardo Berta" userId="c8694f89-bba4-4576-b0a8-456619ca5a8c" providerId="ADAL" clId="{97383AD6-40CD-6A43-8934-40A237B55ECF}" dt="2023-03-23T08:46:16.316" v="93" actId="113"/>
        <pc:sldMkLst>
          <pc:docMk/>
          <pc:sldMk cId="0" sldId="257"/>
        </pc:sldMkLst>
        <pc:spChg chg="mod">
          <ac:chgData name="Riccardo Berta" userId="c8694f89-bba4-4576-b0a8-456619ca5a8c" providerId="ADAL" clId="{97383AD6-40CD-6A43-8934-40A237B55ECF}" dt="2023-03-23T08:46:16.316" v="93" actId="113"/>
          <ac:spMkLst>
            <pc:docMk/>
            <pc:sldMk cId="0" sldId="257"/>
            <ac:spMk id="137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44:07.391" v="8"/>
          <ac:picMkLst>
            <pc:docMk/>
            <pc:sldMk cId="0" sldId="257"/>
            <ac:picMk id="138" creationId="{00000000-0000-0000-0000-000000000000}"/>
          </ac:picMkLst>
        </pc:picChg>
        <pc:picChg chg="mod">
          <ac:chgData name="Riccardo Berta" userId="c8694f89-bba4-4576-b0a8-456619ca5a8c" providerId="ADAL" clId="{97383AD6-40CD-6A43-8934-40A237B55ECF}" dt="2023-03-23T08:44:55.188" v="34" actId="1076"/>
          <ac:picMkLst>
            <pc:docMk/>
            <pc:sldMk cId="0" sldId="257"/>
            <ac:picMk id="1026" creationId="{C8FFA10B-2EBE-A649-BE34-AB2456924AC7}"/>
          </ac:picMkLst>
        </pc:picChg>
      </pc:sldChg>
      <pc:sldChg chg="modSp mod">
        <pc:chgData name="Riccardo Berta" userId="c8694f89-bba4-4576-b0a8-456619ca5a8c" providerId="ADAL" clId="{97383AD6-40CD-6A43-8934-40A237B55ECF}" dt="2023-03-23T08:47:49.392" v="106" actId="1076"/>
        <pc:sldMkLst>
          <pc:docMk/>
          <pc:sldMk cId="0" sldId="258"/>
        </pc:sldMkLst>
        <pc:spChg chg="mod">
          <ac:chgData name="Riccardo Berta" userId="c8694f89-bba4-4576-b0a8-456619ca5a8c" providerId="ADAL" clId="{97383AD6-40CD-6A43-8934-40A237B55ECF}" dt="2023-03-23T08:47:15.591" v="104" actId="20577"/>
          <ac:spMkLst>
            <pc:docMk/>
            <pc:sldMk cId="0" sldId="258"/>
            <ac:spMk id="144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47:49.392" v="106" actId="1076"/>
          <ac:picMkLst>
            <pc:docMk/>
            <pc:sldMk cId="0" sldId="258"/>
            <ac:picMk id="145" creationId="{00000000-0000-0000-0000-000000000000}"/>
          </ac:picMkLst>
        </pc:picChg>
        <pc:picChg chg="mod">
          <ac:chgData name="Riccardo Berta" userId="c8694f89-bba4-4576-b0a8-456619ca5a8c" providerId="ADAL" clId="{97383AD6-40CD-6A43-8934-40A237B55ECF}" dt="2023-03-23T08:47:13.420" v="103"/>
          <ac:picMkLst>
            <pc:docMk/>
            <pc:sldMk cId="0" sldId="258"/>
            <ac:picMk id="146" creationId="{00000000-0000-0000-0000-000000000000}"/>
          </ac:picMkLst>
        </pc:picChg>
      </pc:sldChg>
      <pc:sldChg chg="modSp">
        <pc:chgData name="Riccardo Berta" userId="c8694f89-bba4-4576-b0a8-456619ca5a8c" providerId="ADAL" clId="{97383AD6-40CD-6A43-8934-40A237B55ECF}" dt="2023-03-23T08:48:12.844" v="107"/>
        <pc:sldMkLst>
          <pc:docMk/>
          <pc:sldMk cId="0" sldId="259"/>
        </pc:sldMkLst>
        <pc:picChg chg="mod">
          <ac:chgData name="Riccardo Berta" userId="c8694f89-bba4-4576-b0a8-456619ca5a8c" providerId="ADAL" clId="{97383AD6-40CD-6A43-8934-40A237B55ECF}" dt="2023-03-23T08:48:12.844" v="107"/>
          <ac:picMkLst>
            <pc:docMk/>
            <pc:sldMk cId="0" sldId="259"/>
            <ac:picMk id="171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8:49:11.996" v="125"/>
        <pc:sldMkLst>
          <pc:docMk/>
          <pc:sldMk cId="0" sldId="260"/>
        </pc:sldMkLst>
        <pc:spChg chg="mod">
          <ac:chgData name="Riccardo Berta" userId="c8694f89-bba4-4576-b0a8-456619ca5a8c" providerId="ADAL" clId="{97383AD6-40CD-6A43-8934-40A237B55ECF}" dt="2023-03-23T08:48:45.127" v="116" actId="20577"/>
          <ac:spMkLst>
            <pc:docMk/>
            <pc:sldMk cId="0" sldId="260"/>
            <ac:spMk id="176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48:39.347" v="112" actId="1076"/>
          <ac:picMkLst>
            <pc:docMk/>
            <pc:sldMk cId="0" sldId="260"/>
            <ac:picMk id="178" creationId="{00000000-0000-0000-0000-000000000000}"/>
          </ac:picMkLst>
        </pc:picChg>
        <pc:picChg chg="mod">
          <ac:chgData name="Riccardo Berta" userId="c8694f89-bba4-4576-b0a8-456619ca5a8c" providerId="ADAL" clId="{97383AD6-40CD-6A43-8934-40A237B55ECF}" dt="2023-03-23T08:49:11.996" v="125"/>
          <ac:picMkLst>
            <pc:docMk/>
            <pc:sldMk cId="0" sldId="260"/>
            <ac:picMk id="180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8:50:19.531" v="133" actId="14100"/>
        <pc:sldMkLst>
          <pc:docMk/>
          <pc:sldMk cId="0" sldId="261"/>
        </pc:sldMkLst>
        <pc:spChg chg="mod">
          <ac:chgData name="Riccardo Berta" userId="c8694f89-bba4-4576-b0a8-456619ca5a8c" providerId="ADAL" clId="{97383AD6-40CD-6A43-8934-40A237B55ECF}" dt="2023-03-23T08:50:19.531" v="133" actId="14100"/>
          <ac:spMkLst>
            <pc:docMk/>
            <pc:sldMk cId="0" sldId="261"/>
            <ac:spMk id="186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50:03.798" v="130" actId="1035"/>
          <ac:picMkLst>
            <pc:docMk/>
            <pc:sldMk cId="0" sldId="261"/>
            <ac:picMk id="187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8:51:15.216" v="138" actId="113"/>
        <pc:sldMkLst>
          <pc:docMk/>
          <pc:sldMk cId="0" sldId="262"/>
        </pc:sldMkLst>
        <pc:spChg chg="mod">
          <ac:chgData name="Riccardo Berta" userId="c8694f89-bba4-4576-b0a8-456619ca5a8c" providerId="ADAL" clId="{97383AD6-40CD-6A43-8934-40A237B55ECF}" dt="2023-03-23T08:51:15.216" v="138" actId="113"/>
          <ac:spMkLst>
            <pc:docMk/>
            <pc:sldMk cId="0" sldId="262"/>
            <ac:spMk id="193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50:40.431" v="134"/>
          <ac:picMkLst>
            <pc:docMk/>
            <pc:sldMk cId="0" sldId="262"/>
            <ac:picMk id="194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8:52:49.377" v="170" actId="5793"/>
        <pc:sldMkLst>
          <pc:docMk/>
          <pc:sldMk cId="0" sldId="263"/>
        </pc:sldMkLst>
        <pc:spChg chg="mod">
          <ac:chgData name="Riccardo Berta" userId="c8694f89-bba4-4576-b0a8-456619ca5a8c" providerId="ADAL" clId="{97383AD6-40CD-6A43-8934-40A237B55ECF}" dt="2023-03-23T08:52:49.377" v="170" actId="5793"/>
          <ac:spMkLst>
            <pc:docMk/>
            <pc:sldMk cId="0" sldId="263"/>
            <ac:spMk id="200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8:51:41.044" v="139"/>
          <ac:picMkLst>
            <pc:docMk/>
            <pc:sldMk cId="0" sldId="263"/>
            <ac:picMk id="201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33:07.016" v="190" actId="20577"/>
        <pc:sldMkLst>
          <pc:docMk/>
          <pc:sldMk cId="0" sldId="264"/>
        </pc:sldMkLst>
        <pc:spChg chg="mod">
          <ac:chgData name="Riccardo Berta" userId="c8694f89-bba4-4576-b0a8-456619ca5a8c" providerId="ADAL" clId="{97383AD6-40CD-6A43-8934-40A237B55ECF}" dt="2023-03-23T09:33:07.016" v="190" actId="20577"/>
          <ac:spMkLst>
            <pc:docMk/>
            <pc:sldMk cId="0" sldId="264"/>
            <ac:spMk id="207" creationId="{00000000-0000-0000-0000-000000000000}"/>
          </ac:spMkLst>
        </pc:spChg>
      </pc:sldChg>
      <pc:sldChg chg="modSp">
        <pc:chgData name="Riccardo Berta" userId="c8694f89-bba4-4576-b0a8-456619ca5a8c" providerId="ADAL" clId="{97383AD6-40CD-6A43-8934-40A237B55ECF}" dt="2023-03-23T09:33:28.864" v="191"/>
        <pc:sldMkLst>
          <pc:docMk/>
          <pc:sldMk cId="0" sldId="265"/>
        </pc:sldMkLst>
        <pc:picChg chg="mod">
          <ac:chgData name="Riccardo Berta" userId="c8694f89-bba4-4576-b0a8-456619ca5a8c" providerId="ADAL" clId="{97383AD6-40CD-6A43-8934-40A237B55ECF}" dt="2023-03-23T09:33:28.864" v="191"/>
          <ac:picMkLst>
            <pc:docMk/>
            <pc:sldMk cId="0" sldId="265"/>
            <ac:picMk id="215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34:32.595" v="211" actId="1036"/>
        <pc:sldMkLst>
          <pc:docMk/>
          <pc:sldMk cId="0" sldId="266"/>
        </pc:sldMkLst>
        <pc:spChg chg="mod">
          <ac:chgData name="Riccardo Berta" userId="c8694f89-bba4-4576-b0a8-456619ca5a8c" providerId="ADAL" clId="{97383AD6-40CD-6A43-8934-40A237B55ECF}" dt="2023-03-23T09:34:32.595" v="211" actId="1036"/>
          <ac:spMkLst>
            <pc:docMk/>
            <pc:sldMk cId="0" sldId="266"/>
            <ac:spMk id="221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9:33:54.131" v="197"/>
          <ac:picMkLst>
            <pc:docMk/>
            <pc:sldMk cId="0" sldId="266"/>
            <ac:picMk id="222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35:21.321" v="218" actId="14100"/>
        <pc:sldMkLst>
          <pc:docMk/>
          <pc:sldMk cId="0" sldId="267"/>
        </pc:sldMkLst>
        <pc:spChg chg="mod">
          <ac:chgData name="Riccardo Berta" userId="c8694f89-bba4-4576-b0a8-456619ca5a8c" providerId="ADAL" clId="{97383AD6-40CD-6A43-8934-40A237B55ECF}" dt="2023-03-23T09:35:21.321" v="218" actId="14100"/>
          <ac:spMkLst>
            <pc:docMk/>
            <pc:sldMk cId="0" sldId="267"/>
            <ac:spMk id="228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9:34:54.536" v="212"/>
          <ac:picMkLst>
            <pc:docMk/>
            <pc:sldMk cId="0" sldId="267"/>
            <ac:picMk id="229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36:43.888" v="243" actId="14100"/>
        <pc:sldMkLst>
          <pc:docMk/>
          <pc:sldMk cId="0" sldId="268"/>
        </pc:sldMkLst>
        <pc:spChg chg="mod">
          <ac:chgData name="Riccardo Berta" userId="c8694f89-bba4-4576-b0a8-456619ca5a8c" providerId="ADAL" clId="{97383AD6-40CD-6A43-8934-40A237B55ECF}" dt="2023-03-23T09:36:43.888" v="243" actId="14100"/>
          <ac:spMkLst>
            <pc:docMk/>
            <pc:sldMk cId="0" sldId="268"/>
            <ac:spMk id="235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9:35:43.172" v="219"/>
          <ac:picMkLst>
            <pc:docMk/>
            <pc:sldMk cId="0" sldId="268"/>
            <ac:picMk id="236" creationId="{00000000-0000-0000-0000-000000000000}"/>
          </ac:picMkLst>
        </pc:picChg>
      </pc:sldChg>
      <pc:sldChg chg="addSp modSp mod">
        <pc:chgData name="Riccardo Berta" userId="c8694f89-bba4-4576-b0a8-456619ca5a8c" providerId="ADAL" clId="{97383AD6-40CD-6A43-8934-40A237B55ECF}" dt="2023-03-23T09:38:46.739" v="267" actId="14100"/>
        <pc:sldMkLst>
          <pc:docMk/>
          <pc:sldMk cId="0" sldId="269"/>
        </pc:sldMkLst>
        <pc:spChg chg="mod">
          <ac:chgData name="Riccardo Berta" userId="c8694f89-bba4-4576-b0a8-456619ca5a8c" providerId="ADAL" clId="{97383AD6-40CD-6A43-8934-40A237B55ECF}" dt="2023-03-23T09:38:46.739" v="267" actId="14100"/>
          <ac:spMkLst>
            <pc:docMk/>
            <pc:sldMk cId="0" sldId="269"/>
            <ac:spMk id="242" creationId="{00000000-0000-0000-0000-000000000000}"/>
          </ac:spMkLst>
        </pc:spChg>
        <pc:spChg chg="mod">
          <ac:chgData name="Riccardo Berta" userId="c8694f89-bba4-4576-b0a8-456619ca5a8c" providerId="ADAL" clId="{97383AD6-40CD-6A43-8934-40A237B55ECF}" dt="2023-03-23T09:37:59.477" v="254" actId="164"/>
          <ac:spMkLst>
            <pc:docMk/>
            <pc:sldMk cId="0" sldId="269"/>
            <ac:spMk id="244" creationId="{00000000-0000-0000-0000-000000000000}"/>
          </ac:spMkLst>
        </pc:spChg>
        <pc:spChg chg="mod">
          <ac:chgData name="Riccardo Berta" userId="c8694f89-bba4-4576-b0a8-456619ca5a8c" providerId="ADAL" clId="{97383AD6-40CD-6A43-8934-40A237B55ECF}" dt="2023-03-23T09:37:59.477" v="254" actId="164"/>
          <ac:spMkLst>
            <pc:docMk/>
            <pc:sldMk cId="0" sldId="269"/>
            <ac:spMk id="246" creationId="{00000000-0000-0000-0000-000000000000}"/>
          </ac:spMkLst>
        </pc:spChg>
        <pc:spChg chg="mod">
          <ac:chgData name="Riccardo Berta" userId="c8694f89-bba4-4576-b0a8-456619ca5a8c" providerId="ADAL" clId="{97383AD6-40CD-6A43-8934-40A237B55ECF}" dt="2023-03-23T09:38:38.782" v="266" actId="1076"/>
          <ac:spMkLst>
            <pc:docMk/>
            <pc:sldMk cId="0" sldId="269"/>
            <ac:spMk id="248" creationId="{00000000-0000-0000-0000-000000000000}"/>
          </ac:spMkLst>
        </pc:spChg>
        <pc:grpChg chg="add mod">
          <ac:chgData name="Riccardo Berta" userId="c8694f89-bba4-4576-b0a8-456619ca5a8c" providerId="ADAL" clId="{97383AD6-40CD-6A43-8934-40A237B55ECF}" dt="2023-03-23T09:38:05.772" v="265" actId="1036"/>
          <ac:grpSpMkLst>
            <pc:docMk/>
            <pc:sldMk cId="0" sldId="269"/>
            <ac:grpSpMk id="2" creationId="{79B240CD-B1CE-0067-9329-F6FC3D9C6D78}"/>
          </ac:grpSpMkLst>
        </pc:grpChg>
        <pc:picChg chg="mod">
          <ac:chgData name="Riccardo Berta" userId="c8694f89-bba4-4576-b0a8-456619ca5a8c" providerId="ADAL" clId="{97383AD6-40CD-6A43-8934-40A237B55ECF}" dt="2023-03-23T09:37:10.829" v="244"/>
          <ac:picMkLst>
            <pc:docMk/>
            <pc:sldMk cId="0" sldId="269"/>
            <ac:picMk id="250" creationId="{00000000-0000-0000-0000-000000000000}"/>
          </ac:picMkLst>
        </pc:picChg>
        <pc:cxnChg chg="mod">
          <ac:chgData name="Riccardo Berta" userId="c8694f89-bba4-4576-b0a8-456619ca5a8c" providerId="ADAL" clId="{97383AD6-40CD-6A43-8934-40A237B55ECF}" dt="2023-03-23T09:37:59.477" v="254" actId="164"/>
          <ac:cxnSpMkLst>
            <pc:docMk/>
            <pc:sldMk cId="0" sldId="269"/>
            <ac:cxnSpMk id="243" creationId="{00000000-0000-0000-0000-000000000000}"/>
          </ac:cxnSpMkLst>
        </pc:cxnChg>
        <pc:cxnChg chg="mod">
          <ac:chgData name="Riccardo Berta" userId="c8694f89-bba4-4576-b0a8-456619ca5a8c" providerId="ADAL" clId="{97383AD6-40CD-6A43-8934-40A237B55ECF}" dt="2023-03-23T09:37:59.477" v="254" actId="164"/>
          <ac:cxnSpMkLst>
            <pc:docMk/>
            <pc:sldMk cId="0" sldId="269"/>
            <ac:cxnSpMk id="245" creationId="{00000000-0000-0000-0000-000000000000}"/>
          </ac:cxnSpMkLst>
        </pc:cxnChg>
        <pc:cxnChg chg="mod">
          <ac:chgData name="Riccardo Berta" userId="c8694f89-bba4-4576-b0a8-456619ca5a8c" providerId="ADAL" clId="{97383AD6-40CD-6A43-8934-40A237B55ECF}" dt="2023-03-23T09:37:59.477" v="254" actId="164"/>
          <ac:cxnSpMkLst>
            <pc:docMk/>
            <pc:sldMk cId="0" sldId="269"/>
            <ac:cxnSpMk id="247" creationId="{00000000-0000-0000-0000-000000000000}"/>
          </ac:cxnSpMkLst>
        </pc:cxnChg>
        <pc:cxnChg chg="mod">
          <ac:chgData name="Riccardo Berta" userId="c8694f89-bba4-4576-b0a8-456619ca5a8c" providerId="ADAL" clId="{97383AD6-40CD-6A43-8934-40A237B55ECF}" dt="2023-03-23T09:38:38.782" v="266" actId="1076"/>
          <ac:cxnSpMkLst>
            <pc:docMk/>
            <pc:sldMk cId="0" sldId="269"/>
            <ac:cxnSpMk id="249" creationId="{00000000-0000-0000-0000-000000000000}"/>
          </ac:cxnSpMkLst>
        </pc:cxnChg>
      </pc:sldChg>
      <pc:sldChg chg="modSp mod">
        <pc:chgData name="Riccardo Berta" userId="c8694f89-bba4-4576-b0a8-456619ca5a8c" providerId="ADAL" clId="{97383AD6-40CD-6A43-8934-40A237B55ECF}" dt="2023-03-23T09:43:45.203" v="476"/>
        <pc:sldMkLst>
          <pc:docMk/>
          <pc:sldMk cId="0" sldId="270"/>
        </pc:sldMkLst>
        <pc:spChg chg="mod">
          <ac:chgData name="Riccardo Berta" userId="c8694f89-bba4-4576-b0a8-456619ca5a8c" providerId="ADAL" clId="{97383AD6-40CD-6A43-8934-40A237B55ECF}" dt="2023-03-23T09:43:11.795" v="474" actId="20577"/>
          <ac:spMkLst>
            <pc:docMk/>
            <pc:sldMk cId="0" sldId="270"/>
            <ac:spMk id="256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9:43:45.203" v="476"/>
          <ac:picMkLst>
            <pc:docMk/>
            <pc:sldMk cId="0" sldId="270"/>
            <ac:picMk id="257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45:26.098" v="521" actId="14100"/>
        <pc:sldMkLst>
          <pc:docMk/>
          <pc:sldMk cId="0" sldId="271"/>
        </pc:sldMkLst>
        <pc:spChg chg="mod">
          <ac:chgData name="Riccardo Berta" userId="c8694f89-bba4-4576-b0a8-456619ca5a8c" providerId="ADAL" clId="{97383AD6-40CD-6A43-8934-40A237B55ECF}" dt="2023-03-23T09:45:26.098" v="521" actId="14100"/>
          <ac:spMkLst>
            <pc:docMk/>
            <pc:sldMk cId="0" sldId="271"/>
            <ac:spMk id="263" creationId="{00000000-0000-0000-0000-000000000000}"/>
          </ac:spMkLst>
        </pc:spChg>
        <pc:picChg chg="mod">
          <ac:chgData name="Riccardo Berta" userId="c8694f89-bba4-4576-b0a8-456619ca5a8c" providerId="ADAL" clId="{97383AD6-40CD-6A43-8934-40A237B55ECF}" dt="2023-03-23T09:44:07.873" v="480"/>
          <ac:picMkLst>
            <pc:docMk/>
            <pc:sldMk cId="0" sldId="271"/>
            <ac:picMk id="264" creationId="{00000000-0000-0000-0000-000000000000}"/>
          </ac:picMkLst>
        </pc:picChg>
      </pc:sldChg>
      <pc:sldChg chg="addSp modSp mod">
        <pc:chgData name="Riccardo Berta" userId="c8694f89-bba4-4576-b0a8-456619ca5a8c" providerId="ADAL" clId="{97383AD6-40CD-6A43-8934-40A237B55ECF}" dt="2023-03-23T09:48:51.803" v="529"/>
        <pc:sldMkLst>
          <pc:docMk/>
          <pc:sldMk cId="0" sldId="272"/>
        </pc:sldMkLst>
        <pc:spChg chg="mod">
          <ac:chgData name="Riccardo Berta" userId="c8694f89-bba4-4576-b0a8-456619ca5a8c" providerId="ADAL" clId="{97383AD6-40CD-6A43-8934-40A237B55ECF}" dt="2023-03-23T09:45:58.622" v="523" actId="20577"/>
          <ac:spMkLst>
            <pc:docMk/>
            <pc:sldMk cId="0" sldId="272"/>
            <ac:spMk id="270" creationId="{00000000-0000-0000-0000-000000000000}"/>
          </ac:spMkLst>
        </pc:spChg>
        <pc:picChg chg="add mod">
          <ac:chgData name="Riccardo Berta" userId="c8694f89-bba4-4576-b0a8-456619ca5a8c" providerId="ADAL" clId="{97383AD6-40CD-6A43-8934-40A237B55ECF}" dt="2023-03-23T09:48:51.803" v="529"/>
          <ac:picMkLst>
            <pc:docMk/>
            <pc:sldMk cId="0" sldId="272"/>
            <ac:picMk id="2" creationId="{DEFCEE63-100D-8A31-628D-2EB4AAFAE7D3}"/>
          </ac:picMkLst>
        </pc:picChg>
        <pc:picChg chg="mod">
          <ac:chgData name="Riccardo Berta" userId="c8694f89-bba4-4576-b0a8-456619ca5a8c" providerId="ADAL" clId="{97383AD6-40CD-6A43-8934-40A237B55ECF}" dt="2023-03-23T09:48:22.693" v="528" actId="1076"/>
          <ac:picMkLst>
            <pc:docMk/>
            <pc:sldMk cId="0" sldId="272"/>
            <ac:picMk id="271" creationId="{00000000-0000-0000-0000-000000000000}"/>
          </ac:picMkLst>
        </pc:picChg>
        <pc:picChg chg="mod">
          <ac:chgData name="Riccardo Berta" userId="c8694f89-bba4-4576-b0a8-456619ca5a8c" providerId="ADAL" clId="{97383AD6-40CD-6A43-8934-40A237B55ECF}" dt="2023-03-23T09:45:53.742" v="522"/>
          <ac:picMkLst>
            <pc:docMk/>
            <pc:sldMk cId="0" sldId="272"/>
            <ac:picMk id="272" creationId="{00000000-0000-0000-0000-000000000000}"/>
          </ac:picMkLst>
        </pc:picChg>
      </pc:sldChg>
      <pc:sldChg chg="delSp modSp mod">
        <pc:chgData name="Riccardo Berta" userId="c8694f89-bba4-4576-b0a8-456619ca5a8c" providerId="ADAL" clId="{97383AD6-40CD-6A43-8934-40A237B55ECF}" dt="2023-03-23T09:51:34.931" v="557" actId="478"/>
        <pc:sldMkLst>
          <pc:docMk/>
          <pc:sldMk cId="0" sldId="273"/>
        </pc:sldMkLst>
        <pc:grpChg chg="mod">
          <ac:chgData name="Riccardo Berta" userId="c8694f89-bba4-4576-b0a8-456619ca5a8c" providerId="ADAL" clId="{97383AD6-40CD-6A43-8934-40A237B55ECF}" dt="2023-03-23T09:50:25.628" v="554" actId="1035"/>
          <ac:grpSpMkLst>
            <pc:docMk/>
            <pc:sldMk cId="0" sldId="273"/>
            <ac:grpSpMk id="279" creationId="{00000000-0000-0000-0000-000000000000}"/>
          </ac:grpSpMkLst>
        </pc:grpChg>
        <pc:picChg chg="del">
          <ac:chgData name="Riccardo Berta" userId="c8694f89-bba4-4576-b0a8-456619ca5a8c" providerId="ADAL" clId="{97383AD6-40CD-6A43-8934-40A237B55ECF}" dt="2023-03-23T09:51:34.931" v="557" actId="478"/>
          <ac:picMkLst>
            <pc:docMk/>
            <pc:sldMk cId="0" sldId="273"/>
            <ac:picMk id="283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50:20.251" v="551" actId="1036"/>
        <pc:sldMkLst>
          <pc:docMk/>
          <pc:sldMk cId="0" sldId="274"/>
        </pc:sldMkLst>
        <pc:spChg chg="mod">
          <ac:chgData name="Riccardo Berta" userId="c8694f89-bba4-4576-b0a8-456619ca5a8c" providerId="ADAL" clId="{97383AD6-40CD-6A43-8934-40A237B55ECF}" dt="2023-03-23T09:50:14.688" v="543" actId="20577"/>
          <ac:spMkLst>
            <pc:docMk/>
            <pc:sldMk cId="0" sldId="274"/>
            <ac:spMk id="289" creationId="{00000000-0000-0000-0000-000000000000}"/>
          </ac:spMkLst>
        </pc:spChg>
        <pc:grpChg chg="mod">
          <ac:chgData name="Riccardo Berta" userId="c8694f89-bba4-4576-b0a8-456619ca5a8c" providerId="ADAL" clId="{97383AD6-40CD-6A43-8934-40A237B55ECF}" dt="2023-03-23T09:50:20.251" v="551" actId="1036"/>
          <ac:grpSpMkLst>
            <pc:docMk/>
            <pc:sldMk cId="0" sldId="274"/>
            <ac:grpSpMk id="290" creationId="{00000000-0000-0000-0000-000000000000}"/>
          </ac:grpSpMkLst>
        </pc:grpChg>
        <pc:picChg chg="mod">
          <ac:chgData name="Riccardo Berta" userId="c8694f89-bba4-4576-b0a8-456619ca5a8c" providerId="ADAL" clId="{97383AD6-40CD-6A43-8934-40A237B55ECF}" dt="2023-03-23T09:49:55.910" v="534" actId="1038"/>
          <ac:picMkLst>
            <pc:docMk/>
            <pc:sldMk cId="0" sldId="274"/>
            <ac:picMk id="296" creationId="{00000000-0000-0000-0000-000000000000}"/>
          </ac:picMkLst>
        </pc:picChg>
      </pc:sldChg>
      <pc:sldChg chg="modSp">
        <pc:chgData name="Riccardo Berta" userId="c8694f89-bba4-4576-b0a8-456619ca5a8c" providerId="ADAL" clId="{97383AD6-40CD-6A43-8934-40A237B55ECF}" dt="2023-03-23T09:51:00.524" v="555"/>
        <pc:sldMkLst>
          <pc:docMk/>
          <pc:sldMk cId="0" sldId="275"/>
        </pc:sldMkLst>
        <pc:picChg chg="mod">
          <ac:chgData name="Riccardo Berta" userId="c8694f89-bba4-4576-b0a8-456619ca5a8c" providerId="ADAL" clId="{97383AD6-40CD-6A43-8934-40A237B55ECF}" dt="2023-03-23T09:51:00.524" v="555"/>
          <ac:picMkLst>
            <pc:docMk/>
            <pc:sldMk cId="0" sldId="275"/>
            <ac:picMk id="306" creationId="{00000000-0000-0000-0000-000000000000}"/>
          </ac:picMkLst>
        </pc:picChg>
      </pc:sldChg>
      <pc:sldChg chg="modSp">
        <pc:chgData name="Riccardo Berta" userId="c8694f89-bba4-4576-b0a8-456619ca5a8c" providerId="ADAL" clId="{97383AD6-40CD-6A43-8934-40A237B55ECF}" dt="2023-03-23T09:51:31.272" v="556"/>
        <pc:sldMkLst>
          <pc:docMk/>
          <pc:sldMk cId="0" sldId="276"/>
        </pc:sldMkLst>
        <pc:picChg chg="mod">
          <ac:chgData name="Riccardo Berta" userId="c8694f89-bba4-4576-b0a8-456619ca5a8c" providerId="ADAL" clId="{97383AD6-40CD-6A43-8934-40A237B55ECF}" dt="2023-03-23T09:51:31.272" v="556"/>
          <ac:picMkLst>
            <pc:docMk/>
            <pc:sldMk cId="0" sldId="276"/>
            <ac:picMk id="317" creationId="{00000000-0000-0000-0000-000000000000}"/>
          </ac:picMkLst>
        </pc:picChg>
      </pc:sldChg>
      <pc:sldChg chg="modSp mod">
        <pc:chgData name="Riccardo Berta" userId="c8694f89-bba4-4576-b0a8-456619ca5a8c" providerId="ADAL" clId="{97383AD6-40CD-6A43-8934-40A237B55ECF}" dt="2023-03-23T09:51:53.369" v="558" actId="20577"/>
        <pc:sldMkLst>
          <pc:docMk/>
          <pc:sldMk cId="0" sldId="277"/>
        </pc:sldMkLst>
        <pc:spChg chg="mod">
          <ac:chgData name="Riccardo Berta" userId="c8694f89-bba4-4576-b0a8-456619ca5a8c" providerId="ADAL" clId="{97383AD6-40CD-6A43-8934-40A237B55ECF}" dt="2023-03-23T09:51:53.369" v="558" actId="20577"/>
          <ac:spMkLst>
            <pc:docMk/>
            <pc:sldMk cId="0" sldId="277"/>
            <ac:spMk id="3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7bfafe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7bfafe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9A76BB89-1B9D-BB11-C0EA-C4A43CA8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6C0F8D71-8AC8-16B9-8E62-50DFCD4D8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3AFCA0DC-F48A-A812-1B34-A840A6C54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1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377DF5BA-29B6-A0FD-5E5B-FCD486E7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1CA5849C-FA39-1B66-38F1-7F87D0CDB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AFADBB8D-F96A-9034-4A2C-B198B9B4C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5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4862E6F-F255-323A-0A24-844F93EBA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8E4EEA45-85CC-8246-42AF-59DF134F4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03100684-91AC-E3DF-33DD-B63D64E866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2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80320BF8-9CA0-10DA-DC98-188A97FF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A13260D7-FB85-2A54-17D6-3C9A58A00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F962DA69-BF01-B6E6-31F0-AAA5E6169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986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F6E049D6-0E14-33C0-E8C1-F1DE75CF3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08382ECD-7C75-F8D9-CCF2-70E8585D86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C73DBE5F-0E90-E350-A1BD-AC820F69F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5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9762DD9B-188E-B6FA-D367-94A804B71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0E06A455-FBF4-BF7E-8EC6-BA81004A9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ACB0CF91-4BF8-513D-4A98-892DFFF34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48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D46BA61-22F5-698B-919C-838C3F8A8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7bfafe44_0_12:notes">
            <a:extLst>
              <a:ext uri="{FF2B5EF4-FFF2-40B4-BE49-F238E27FC236}">
                <a16:creationId xmlns:a16="http://schemas.microsoft.com/office/drawing/2014/main" id="{C615387F-BA9D-5FB5-0985-35F2591F6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7bfafe44_0_12:notes">
            <a:extLst>
              <a:ext uri="{FF2B5EF4-FFF2-40B4-BE49-F238E27FC236}">
                <a16:creationId xmlns:a16="http://schemas.microsoft.com/office/drawing/2014/main" id="{09A58A41-6AB3-2BC1-9D44-E27B9875C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44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7bfafe4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7bfafe4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671ba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671ba8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b853654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b853654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853654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b853654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b85365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b85365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253e09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253e09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253e09d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253e09d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5253e09d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5253e09d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253e09d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253e09d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253e09d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253e09d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d6aed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ed6aed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671ba8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671ba8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b85365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b85365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671ba84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671ba84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671ba84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671ba84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671ba84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671ba84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671ba84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671ba84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7bfafe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7bfafe4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4" name="Google Shape;64;p1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" name="Google Shape;70;p15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25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message-headers/message-headers.x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media-types/media-types.x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ctrTitle"/>
          </p:nvPr>
        </p:nvSpPr>
        <p:spPr>
          <a:xfrm>
            <a:off x="3013119" y="2587250"/>
            <a:ext cx="3152100" cy="13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</a:t>
            </a:r>
            <a:endParaRPr dirty="0"/>
          </a:p>
        </p:txBody>
      </p:sp>
      <p:pic>
        <p:nvPicPr>
          <p:cNvPr id="4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22539F99-6ECD-00A9-48F2-C7FE4138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45" y="236671"/>
            <a:ext cx="3533655" cy="1624730"/>
          </a:xfrm>
          <a:prstGeom prst="rect">
            <a:avLst/>
          </a:prstGeom>
        </p:spPr>
      </p:pic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91E7848-4BFF-DFA1-4A13-66755AC81076}"/>
              </a:ext>
            </a:extLst>
          </p:cNvPr>
          <p:cNvSpPr/>
          <p:nvPr/>
        </p:nvSpPr>
        <p:spPr>
          <a:xfrm>
            <a:off x="6400800" y="779389"/>
            <a:ext cx="914399" cy="57073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Negotiation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311700" y="1124549"/>
            <a:ext cx="8520600" cy="531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Mechanism to </a:t>
            </a:r>
            <a:r>
              <a:rPr lang="en-GB" b="1" dirty="0"/>
              <a:t>ask for a specific type </a:t>
            </a:r>
            <a:r>
              <a:rPr lang="en-GB" dirty="0"/>
              <a:t>or representation by a client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“</a:t>
            </a:r>
            <a:r>
              <a:rPr lang="en-GB" b="1" dirty="0"/>
              <a:t>Accept</a:t>
            </a:r>
            <a:r>
              <a:rPr lang="en-GB" dirty="0"/>
              <a:t>” header in the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specify the desired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is possible to have multiple values, with ratings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server will supply the version of the resource that best fits the user needs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it-IT"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T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T"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T"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T"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T"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Accept: application/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; q=1.0, application/xml; q=0.8, */*; q=0.1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ask a JSON format, if it can’t, perhaps it could return XML format (the second level), If it’s still not possible, let it return what it can...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E04BD-4DF3-7B6A-8E57-577F2936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71" y="2767858"/>
            <a:ext cx="6709586" cy="26887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Caches (1)</a:t>
            </a: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61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eliminate the need to send requests in many cases, and to eliminate the need to send full responses in many other cases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Client-side</a:t>
            </a:r>
            <a:r>
              <a:rPr lang="en-GB" dirty="0"/>
              <a:t> caching: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When a client first retrieves cacheable resources (e.g. web page) those resources are stored in the local cache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 subsequent visits, the client loads the cached resources from local storage instead of downloading them again from the origin server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Can be </a:t>
            </a:r>
            <a:r>
              <a:rPr lang="en-GB" b="1" dirty="0"/>
              <a:t>private</a:t>
            </a:r>
            <a:r>
              <a:rPr lang="en-GB" dirty="0"/>
              <a:t>: dedicated to a single user: </a:t>
            </a:r>
            <a:r>
              <a:rPr lang="en-GB" dirty="0">
                <a:latin typeface="Courier New"/>
                <a:cs typeface="Courier New"/>
              </a:rPr>
              <a:t>Cache-Control: private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>
              <a:latin typeface="Courier New"/>
              <a:cs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Server-side </a:t>
            </a:r>
            <a:r>
              <a:rPr lang="en-GB" dirty="0"/>
              <a:t>caching:</a:t>
            </a:r>
            <a:endParaRPr lang="en-GB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Relies on intermediate nodes or alternative server to store responses from the origin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Lower server load and decreases overall request latency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Common example: </a:t>
            </a:r>
            <a:r>
              <a:rPr lang="en-GB" b="1" dirty="0"/>
              <a:t>reverse proxy</a:t>
            </a:r>
            <a:r>
              <a:rPr lang="en-GB" dirty="0"/>
              <a:t> (e.g. NGINX)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This type of cache is typically </a:t>
            </a:r>
            <a:r>
              <a:rPr lang="en-GB" b="1" dirty="0"/>
              <a:t>shared: </a:t>
            </a:r>
            <a:r>
              <a:rPr lang="en-GB" dirty="0">
                <a:latin typeface="Courier New"/>
                <a:cs typeface="Courier New"/>
              </a:rPr>
              <a:t>Cache-Control: public</a:t>
            </a:r>
            <a:endParaRPr lang="en-IT" dirty="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01667-2C7E-DD37-48AC-117C1ECB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656648"/>
            <a:ext cx="5992585" cy="1772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5FD748C-B291-3969-3365-F8049FC5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89BFE021-AAE3-37CA-8D45-2914965C7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Caches (2)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F9B484FD-F5AD-3386-8B2F-B32633A13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43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Cache-Control </a:t>
            </a:r>
            <a:r>
              <a:rPr lang="en-GB" dirty="0"/>
              <a:t>header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Directives to specify the caching behaviour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no-cache directive</a:t>
            </a:r>
            <a:r>
              <a:rPr lang="en-GB" dirty="0"/>
              <a:t>: revalidate a stored response with the origin before serving it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no-store: </a:t>
            </a:r>
            <a:r>
              <a:rPr lang="en-GB" dirty="0"/>
              <a:t>to prevent the response from being stored in any cache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max-age directive</a:t>
            </a:r>
            <a:r>
              <a:rPr lang="en-GB" dirty="0"/>
              <a:t>: how long a response remains </a:t>
            </a:r>
            <a:r>
              <a:rPr lang="en-GB" b="1" dirty="0"/>
              <a:t>fresh</a:t>
            </a:r>
            <a:r>
              <a:rPr lang="en-GB" dirty="0"/>
              <a:t> (in seconds from the moment it is generated)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max-stale directive</a:t>
            </a:r>
            <a:r>
              <a:rPr lang="en-GB" dirty="0"/>
              <a:t> a client can specify that it will accept stale responses for a certain number of seconds beyond their expiration. Useful when the origin is temporarily unavailable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Several other directives:  </a:t>
            </a:r>
            <a:r>
              <a:rPr lang="en-GB" b="1" dirty="0"/>
              <a:t>min-fresh</a:t>
            </a:r>
            <a:r>
              <a:rPr lang="en-GB" dirty="0"/>
              <a:t>, </a:t>
            </a:r>
            <a:r>
              <a:rPr lang="en-GB" b="1" dirty="0"/>
              <a:t>must-revalidate</a:t>
            </a:r>
            <a:r>
              <a:rPr lang="en-GB" dirty="0"/>
              <a:t>, and </a:t>
            </a:r>
            <a:r>
              <a:rPr lang="en-GB" b="1" dirty="0"/>
              <a:t>proxy-revalidate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additional flexibility in managing cache lifetimes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Expires </a:t>
            </a:r>
            <a:r>
              <a:rPr lang="en-GB" dirty="0"/>
              <a:t>header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Absolute date and time after which the response is considered stale (in GMT format)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Older caching mechanism, largely replaced by the Cache-Control header</a:t>
            </a:r>
          </a:p>
        </p:txBody>
      </p:sp>
    </p:spTree>
    <p:extLst>
      <p:ext uri="{BB962C8B-B14F-4D97-AF65-F5344CB8AC3E}">
        <p14:creationId xmlns:p14="http://schemas.microsoft.com/office/powerpoint/2010/main" val="315867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7D1F0BD-0094-8BF8-7ACE-1AE8E9800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1665ED48-63B9-0B86-C1D2-BA7463EF1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Conditionals (1)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F53C0509-9420-43F2-2A81-0ECA50F24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54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Request a resource </a:t>
            </a:r>
            <a:r>
              <a:rPr lang="en-GB" b="1" dirty="0"/>
              <a:t>only if certain conditions are met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Avoid unnecessary data transfer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Specified through headers that compare the current state of the resource with the version stored by the cache.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improve efficiency by reducing bandwidth usage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Last-Modified</a:t>
            </a:r>
            <a:r>
              <a:rPr lang="en-GB" dirty="0"/>
              <a:t> header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date and time that the server believes the resource was last modified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client can include a </a:t>
            </a:r>
            <a:r>
              <a:rPr lang="en-GB" b="1" dirty="0"/>
              <a:t>If-Modified-Since</a:t>
            </a:r>
            <a:r>
              <a:rPr lang="en-GB" dirty="0"/>
              <a:t> header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72D06-9F23-255A-952B-CE1921B5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8" y="3753269"/>
            <a:ext cx="7772400" cy="24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15859C39-662C-1154-23D7-2AD0114DF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895A9A9B-F03D-5824-2C10-28B701C08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Conditionals (2)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AEEF949B-02E1-1ADD-7499-DDBA76294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54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ETag (Entity Tag)</a:t>
            </a:r>
            <a:r>
              <a:rPr lang="en-GB" dirty="0"/>
              <a:t> header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Used to provide a unique identifier for a </a:t>
            </a:r>
            <a:r>
              <a:rPr lang="en-GB" b="1" dirty="0"/>
              <a:t>specific version</a:t>
            </a:r>
            <a:r>
              <a:rPr lang="en-GB" dirty="0"/>
              <a:t> of a resource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 Acts as a </a:t>
            </a:r>
            <a:r>
              <a:rPr lang="en-GB" b="1" dirty="0"/>
              <a:t>fingerprint</a:t>
            </a:r>
            <a:r>
              <a:rPr lang="en-GB" dirty="0"/>
              <a:t> for the content, allowing caches and clients to efficiently determine if the content has changed since the last request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 subsequent requests, the client sends the ETag value in the </a:t>
            </a:r>
            <a:r>
              <a:rPr lang="en-GB" b="1" dirty="0"/>
              <a:t>If-None-Match</a:t>
            </a:r>
            <a:r>
              <a:rPr lang="en-GB" dirty="0"/>
              <a:t>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1A0A4-A71D-E5DB-E735-55167F25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2869576"/>
            <a:ext cx="7772400" cy="25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2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04E45317-5F56-DC5A-18D2-CEFD99B6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0ADC6C46-63AF-20D2-6324-D711A6A48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Authentication (1)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73A632F2-1632-36D2-5554-7F877E477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54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process by which a server </a:t>
            </a:r>
            <a:r>
              <a:rPr lang="en-GB" b="1" dirty="0"/>
              <a:t>verifies</a:t>
            </a:r>
            <a:r>
              <a:rPr lang="en-GB" dirty="0"/>
              <a:t> the </a:t>
            </a:r>
            <a:r>
              <a:rPr lang="en-GB" b="1" dirty="0"/>
              <a:t>identity of a client </a:t>
            </a:r>
            <a:r>
              <a:rPr lang="en-GB" dirty="0"/>
              <a:t>before granting access to protected resources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Ensures only authorized users can access specific content or perform certain actions.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Basic Authentication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client sends the username and password in the </a:t>
            </a:r>
            <a:r>
              <a:rPr lang="en-GB" b="1" dirty="0"/>
              <a:t>Authorization header</a:t>
            </a:r>
            <a:r>
              <a:rPr lang="en-GB" dirty="0"/>
              <a:t> as a base64-encoded string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Digest Authentication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Improves security by </a:t>
            </a:r>
            <a:r>
              <a:rPr lang="en-GB" b="1" dirty="0"/>
              <a:t>hashing the password</a:t>
            </a:r>
            <a:r>
              <a:rPr lang="en-GB" dirty="0"/>
              <a:t> before sending it over the network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 Bearer Token Authentication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client uses an </a:t>
            </a:r>
            <a:r>
              <a:rPr lang="en-GB" b="1" dirty="0"/>
              <a:t>access token</a:t>
            </a:r>
            <a:r>
              <a:rPr lang="en-GB" dirty="0"/>
              <a:t> instead of a password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token can be </a:t>
            </a:r>
            <a:r>
              <a:rPr lang="en-GB" b="1" dirty="0"/>
              <a:t>scoped</a:t>
            </a:r>
            <a:r>
              <a:rPr lang="en-GB" dirty="0"/>
              <a:t> to specific actions or resources and have </a:t>
            </a:r>
            <a:r>
              <a:rPr lang="en-GB" b="1" dirty="0"/>
              <a:t>expiration times</a:t>
            </a:r>
            <a:r>
              <a:rPr lang="en-GB" dirty="0"/>
              <a:t>**, adding a layer of security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Certificate-Based Authentication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client uses a </a:t>
            </a:r>
            <a:r>
              <a:rPr lang="en-GB" b="1" dirty="0"/>
              <a:t>digital certificate</a:t>
            </a:r>
            <a:r>
              <a:rPr lang="en-GB" dirty="0"/>
              <a:t> to authenticate itself to the server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server verifies the client's certificate through a </a:t>
            </a:r>
            <a:r>
              <a:rPr lang="en-GB" b="1" dirty="0"/>
              <a:t>trusted certificate authority</a:t>
            </a:r>
            <a:r>
              <a:rPr lang="en-GB" dirty="0"/>
              <a:t>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Server response: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401 Unauthorized</a:t>
            </a:r>
            <a:r>
              <a:rPr lang="en-GB" dirty="0"/>
              <a:t> to </a:t>
            </a:r>
            <a:r>
              <a:rPr lang="en-GB" dirty="0" err="1"/>
              <a:t>promp</a:t>
            </a:r>
            <a:r>
              <a:rPr lang="en-GB" dirty="0"/>
              <a:t> the client to authenticate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Includes a </a:t>
            </a:r>
            <a:r>
              <a:rPr lang="en-GB" b="1" dirty="0"/>
              <a:t>WWW-Authenticate</a:t>
            </a:r>
            <a:r>
              <a:rPr lang="en-GB" dirty="0"/>
              <a:t> header specifying the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99663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BBFAA72-C03B-7C3E-DF4A-D9178DF75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25457BF0-D9CC-9F13-BD81-F8B7CA6A4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Authentication (2)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DCD48-0450-FFC6-481D-219A02EB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4" y="1650447"/>
            <a:ext cx="8696396" cy="3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0E06AC6E-BEAA-B0E5-3713-5CFFA21E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728B88EB-B402-DDDF-AFAB-150AB3AE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Cross-Origin Resource Sharing (CORS) (1)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FEC08CB1-5032-5C63-D7A3-3571FC0F7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54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Browsers enforce a </a:t>
            </a:r>
            <a:r>
              <a:rPr lang="en-GB" b="1" dirty="0"/>
              <a:t>same-origin policy</a:t>
            </a:r>
            <a:r>
              <a:rPr lang="en-GB" dirty="0"/>
              <a:t> to restrict how scripts and resources from one origin can interact with resources from another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 browse "</a:t>
            </a:r>
            <a:r>
              <a:rPr lang="en-GB" dirty="0" err="1"/>
              <a:t>www.wikipedia.org</a:t>
            </a:r>
            <a:r>
              <a:rPr lang="en-GB" dirty="0"/>
              <a:t>" and try to fetch from "</a:t>
            </a:r>
            <a:r>
              <a:rPr lang="en-GB" dirty="0" err="1"/>
              <a:t>www.google.com</a:t>
            </a:r>
            <a:r>
              <a:rPr lang="en-GB" dirty="0"/>
              <a:t>": the browser will abort the request: This is help to </a:t>
            </a:r>
            <a:r>
              <a:rPr lang="en-GB" b="1" dirty="0"/>
              <a:t>protect privacy</a:t>
            </a:r>
            <a:r>
              <a:rPr lang="en-GB" dirty="0"/>
              <a:t>.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There are </a:t>
            </a:r>
            <a:r>
              <a:rPr lang="en-GB" b="1" dirty="0"/>
              <a:t>legitimate</a:t>
            </a:r>
            <a:r>
              <a:rPr lang="en-GB" dirty="0"/>
              <a:t> use cases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an app hosted on one domain wants to fetch data from a service on another domain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3DD3A-2731-15D4-6AF0-23C3648A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95" y="2873907"/>
            <a:ext cx="7161835" cy="37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A3498E11-5550-2A7D-0B1E-2DF1E749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>
            <a:extLst>
              <a:ext uri="{FF2B5EF4-FFF2-40B4-BE49-F238E27FC236}">
                <a16:creationId xmlns:a16="http://schemas.microsoft.com/office/drawing/2014/main" id="{F5AE6186-657E-BFC5-395D-F1C818EE3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Cross-Origin Resource Sharing (CORS) (2)</a:t>
            </a:r>
            <a:endParaRPr dirty="0"/>
          </a:p>
        </p:txBody>
      </p:sp>
      <p:sp>
        <p:nvSpPr>
          <p:cNvPr id="228" name="Google Shape;228;p36">
            <a:extLst>
              <a:ext uri="{FF2B5EF4-FFF2-40B4-BE49-F238E27FC236}">
                <a16:creationId xmlns:a16="http://schemas.microsoft.com/office/drawing/2014/main" id="{7CE8E30D-E62D-EFDE-2FE1-2B61D5CD92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8417"/>
            <a:ext cx="8520600" cy="554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Access-Control-Allow-Origin</a:t>
            </a:r>
            <a:r>
              <a:rPr lang="en-GB" dirty="0"/>
              <a:t> header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server can specify which origins are permitted to access their resources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When set to **\***, it allows requests from any origin, making the resource publicly accessible, which is useful for </a:t>
            </a:r>
            <a:r>
              <a:rPr lang="en-GB" b="1" dirty="0"/>
              <a:t>open APIs</a:t>
            </a:r>
            <a:r>
              <a:rPr lang="en-GB" dirty="0"/>
              <a:t> </a:t>
            </a:r>
          </a:p>
          <a:p>
            <a:pPr indent="-317500">
              <a:buSzPts val="1400"/>
              <a:buChar char="○"/>
            </a:pPr>
            <a:r>
              <a:rPr lang="en-GB" dirty="0"/>
              <a:t>CORS involves several other request and response headers that regulate how resources are shared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EDD8-405F-A2EB-07A9-E212F0F9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69" y="2760021"/>
            <a:ext cx="7425159" cy="38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6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092772"/>
            <a:ext cx="8520600" cy="54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JavaScript Object Notation </a:t>
            </a:r>
            <a:r>
              <a:rPr lang="en-GB" dirty="0"/>
              <a:t>(JSON)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easy to read and write both for human and machine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open-standard file format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https://tools.ietf.org/html/rfc8259</a:t>
            </a:r>
            <a:r>
              <a:rPr lang="en-GB" dirty="0"/>
              <a:t>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Basic syntax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data is represented in “name : value” pairs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name/value pairs are separated by comma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types: number, string, </a:t>
            </a:r>
            <a:r>
              <a:rPr lang="en-GB" dirty="0" err="1"/>
              <a:t>boolean</a:t>
            </a:r>
            <a:r>
              <a:rPr lang="en-GB" dirty="0"/>
              <a:t>, object, array, null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curly braces hold objects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square brackets holds array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Serialization/deserialization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from a JSON string to language (Java/C#/</a:t>
            </a:r>
            <a:r>
              <a:rPr lang="en-GB" dirty="0" err="1"/>
              <a:t>Javascript</a:t>
            </a:r>
            <a:r>
              <a:rPr lang="en-GB" dirty="0"/>
              <a:t>) object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 JavaScript, you can easily parse JSON data using the </a:t>
            </a:r>
            <a:r>
              <a:rPr lang="en-GB" dirty="0" err="1"/>
              <a:t>JSON.parse</a:t>
            </a:r>
            <a:r>
              <a:rPr lang="en-GB" dirty="0"/>
              <a:t>() method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parses the string and constructs the JavaScript object described by the string</a:t>
            </a:r>
            <a:endParaRPr lang="it-IT" dirty="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-IT" sz="1000" dirty="0">
                <a:latin typeface="Courier New"/>
                <a:ea typeface="Courier New"/>
                <a:cs typeface="Courier New"/>
                <a:sym typeface="Courier New"/>
              </a:rPr>
              <a:t>// Store JSON data in a JS </a:t>
            </a:r>
            <a:r>
              <a:rPr lang="it-IT" sz="1000" dirty="0" err="1"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endParaRPr lang="it-IT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let json = '{"name": "Peter", "age": 22, "country": "United States"}';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// Converting JSON-encoded string to JS object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(json);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// Accessing individual value from JS object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obj.name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62750" y="1300892"/>
            <a:ext cx="8818500" cy="520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Hypertext Transfer Protocol </a:t>
            </a:r>
            <a:r>
              <a:rPr lang="en-GB" dirty="0"/>
              <a:t>(HTTP)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application-level protocol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distributed, collaborative, </a:t>
            </a:r>
            <a:br>
              <a:rPr lang="en-GB" dirty="0"/>
            </a:br>
            <a:r>
              <a:rPr lang="en-GB" dirty="0"/>
              <a:t>hypermedia information systems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foundation for data communication for the World Wide Web since 1990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HTTP is </a:t>
            </a:r>
            <a:r>
              <a:rPr lang="en-GB" b="1" dirty="0"/>
              <a:t>generic</a:t>
            </a:r>
            <a:r>
              <a:rPr lang="en-GB" dirty="0"/>
              <a:t> and </a:t>
            </a:r>
            <a:r>
              <a:rPr lang="en-GB" b="1" dirty="0"/>
              <a:t>stateless</a:t>
            </a:r>
            <a:r>
              <a:rPr lang="en-GB" dirty="0"/>
              <a:t> protocol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used for different purposes based on its request methods, error codes, and headers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Basically, it is a TCP/IP based communication protocol, used to </a:t>
            </a:r>
            <a:r>
              <a:rPr lang="en-GB" b="1" dirty="0"/>
              <a:t>deliver data </a:t>
            </a:r>
            <a:r>
              <a:rPr lang="en-GB" dirty="0"/>
              <a:t>(HTML files, image files, query results, etc.) on the World Wide Web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default </a:t>
            </a:r>
            <a:r>
              <a:rPr lang="en-GB" b="1" dirty="0"/>
              <a:t>port is TCP 80</a:t>
            </a:r>
            <a:r>
              <a:rPr lang="en-GB" dirty="0"/>
              <a:t>, but other ports can be used as well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Provides a standardized way for computers to communicate with each other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HTTP specification: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how clients request data will be constructed and sent to the server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how the servers respond to these requests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13CAD-8013-E50E-52DC-93292D8A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860600"/>
            <a:ext cx="4310743" cy="15781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and the Browser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76475" y="1043725"/>
            <a:ext cx="8520600" cy="552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A browser will make a GET request on the URL in its address bar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If the resulting HTML references other files (e.g. images, JS files, etc.) then the browser will GET also these resources simultaneously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HTML page can include forms to build method requests:</a:t>
            </a:r>
            <a:endParaRPr dirty="0"/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&lt;form method="GET" action="example/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message.html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  &lt;p&gt;Name: &lt;input type="text" name="name"&lt;/p&gt;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  &lt;p&gt;Message: &lt;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name="message"&gt;&lt;/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  &lt;p&gt;&lt;button type="submit"&gt;Send&lt;/button&gt;&lt;/p&gt;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When the button is pressed, the information in the fields are encoded into a </a:t>
            </a:r>
            <a:r>
              <a:rPr lang="en-GB" b="1" dirty="0"/>
              <a:t>query string </a:t>
            </a:r>
            <a:r>
              <a:rPr lang="en-GB" dirty="0"/>
              <a:t>and the form method (here GET) is requested:</a:t>
            </a:r>
            <a:endParaRPr dirty="0"/>
          </a:p>
          <a:p>
            <a:pPr marL="4572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GET /example/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message.html?name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Jean&amp;message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=Yes HTTP/1.1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79B240CD-B1CE-0067-9329-F6FC3D9C6D78}"/>
              </a:ext>
            </a:extLst>
          </p:cNvPr>
          <p:cNvGrpSpPr/>
          <p:nvPr/>
        </p:nvGrpSpPr>
        <p:grpSpPr>
          <a:xfrm>
            <a:off x="465750" y="3273900"/>
            <a:ext cx="8766450" cy="588600"/>
            <a:chOff x="475275" y="2624830"/>
            <a:chExt cx="8766450" cy="588600"/>
          </a:xfrm>
        </p:grpSpPr>
        <p:cxnSp>
          <p:nvCxnSpPr>
            <p:cNvPr id="243" name="Google Shape;243;p38"/>
            <p:cNvCxnSpPr>
              <a:stCxn id="244" idx="1"/>
            </p:cNvCxnSpPr>
            <p:nvPr/>
          </p:nvCxnSpPr>
          <p:spPr>
            <a:xfrm rot="10800000">
              <a:off x="4937025" y="2798530"/>
              <a:ext cx="1712100" cy="12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4" name="Google Shape;244;p38"/>
            <p:cNvSpPr txBox="1"/>
            <p:nvPr/>
          </p:nvSpPr>
          <p:spPr>
            <a:xfrm>
              <a:off x="6649125" y="2624830"/>
              <a:ext cx="25926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Two </a:t>
              </a:r>
              <a:r>
                <a:rPr lang="en-GB" b="1" dirty="0"/>
                <a:t>fields</a:t>
              </a:r>
              <a:r>
                <a:rPr lang="en-GB" dirty="0"/>
                <a:t> </a:t>
              </a:r>
              <a:br>
                <a:rPr lang="en-GB" dirty="0"/>
              </a:br>
              <a:r>
                <a:rPr lang="en-GB" dirty="0"/>
                <a:t>(text and </a:t>
              </a:r>
              <a:r>
                <a:rPr lang="en-GB" dirty="0" err="1"/>
                <a:t>textarea</a:t>
              </a:r>
              <a:r>
                <a:rPr lang="en-GB" dirty="0"/>
                <a:t>)</a:t>
              </a:r>
              <a:endParaRPr dirty="0"/>
            </a:p>
          </p:txBody>
        </p:sp>
        <p:cxnSp>
          <p:nvCxnSpPr>
            <p:cNvPr id="245" name="Google Shape;245;p38"/>
            <p:cNvCxnSpPr>
              <a:stCxn id="244" idx="1"/>
            </p:cNvCxnSpPr>
            <p:nvPr/>
          </p:nvCxnSpPr>
          <p:spPr>
            <a:xfrm flipH="1">
              <a:off x="5619825" y="2919130"/>
              <a:ext cx="1029300" cy="46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6" name="Google Shape;246;p38"/>
            <p:cNvSpPr txBox="1"/>
            <p:nvPr/>
          </p:nvSpPr>
          <p:spPr>
            <a:xfrm>
              <a:off x="475275" y="2714075"/>
              <a:ext cx="10101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A </a:t>
              </a:r>
              <a:r>
                <a:rPr lang="en-GB" b="1" dirty="0"/>
                <a:t>button</a:t>
              </a:r>
              <a:endParaRPr b="1" dirty="0"/>
            </a:p>
          </p:txBody>
        </p:sp>
        <p:cxnSp>
          <p:nvCxnSpPr>
            <p:cNvPr id="247" name="Google Shape;247;p38"/>
            <p:cNvCxnSpPr/>
            <p:nvPr/>
          </p:nvCxnSpPr>
          <p:spPr>
            <a:xfrm>
              <a:off x="984250" y="3028775"/>
              <a:ext cx="595500" cy="9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8" name="Google Shape;248;p38"/>
          <p:cNvSpPr txBox="1"/>
          <p:nvPr/>
        </p:nvSpPr>
        <p:spPr>
          <a:xfrm>
            <a:off x="2128850" y="5536625"/>
            <a:ext cx="43779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Query string</a:t>
            </a:r>
            <a:r>
              <a:rPr lang="en-GB"/>
              <a:t>, it starts with a question marks, then follow pairs of “name=value” separated by &amp;</a:t>
            </a:r>
            <a:endParaRPr/>
          </a:p>
        </p:txBody>
      </p:sp>
      <p:cxnSp>
        <p:nvCxnSpPr>
          <p:cNvPr id="249" name="Google Shape;249;p38"/>
          <p:cNvCxnSpPr/>
          <p:nvPr/>
        </p:nvCxnSpPr>
        <p:spPr>
          <a:xfrm rot="10800000" flipH="1">
            <a:off x="3676400" y="5364300"/>
            <a:ext cx="116700" cy="2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HTTP and the Browser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418250" y="1272475"/>
            <a:ext cx="8520600" cy="49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If we change the method in the form with POST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request will use POST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query string will be moved in the body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POST /example/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message.html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Content-length: 24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Content-type: application/x-www-form-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endParaRPr lang="en-GB" sz="1400"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Jean&amp;message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=Yes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Important HTTP conventions: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GET is used for request that </a:t>
            </a:r>
            <a:r>
              <a:rPr lang="en-GB" b="1" dirty="0"/>
              <a:t>do not have side effects </a:t>
            </a:r>
            <a:r>
              <a:rPr lang="en-GB" dirty="0"/>
              <a:t>(e.g. doing a search)</a:t>
            </a:r>
          </a:p>
          <a:p>
            <a:pPr lvl="2">
              <a:spcBef>
                <a:spcPts val="0"/>
              </a:spcBef>
            </a:pPr>
            <a:r>
              <a:rPr lang="en-GB" b="1" dirty="0"/>
              <a:t>safe</a:t>
            </a:r>
            <a:r>
              <a:rPr lang="en-GB" dirty="0"/>
              <a:t> and </a:t>
            </a:r>
            <a:r>
              <a:rPr lang="en-GB" b="1" dirty="0"/>
              <a:t>idempotent</a:t>
            </a:r>
            <a:r>
              <a:rPr lang="en-GB" dirty="0"/>
              <a:t>  (can be applied multiple times without changing the result)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POST is used for request that </a:t>
            </a:r>
            <a:r>
              <a:rPr lang="en-GB" b="1" dirty="0"/>
              <a:t>change something on the server</a:t>
            </a:r>
            <a:r>
              <a:rPr lang="en-GB" dirty="0"/>
              <a:t> (e.g. posting a message)</a:t>
            </a:r>
          </a:p>
          <a:p>
            <a:pPr lvl="2">
              <a:spcBef>
                <a:spcPts val="0"/>
              </a:spcBef>
            </a:pPr>
            <a:r>
              <a:rPr lang="en-GB" dirty="0"/>
              <a:t>non-safe and non-idempotent</a:t>
            </a:r>
          </a:p>
          <a:p>
            <a:pPr lvl="2">
              <a:spcBef>
                <a:spcPts val="0"/>
              </a:spcBef>
            </a:pPr>
            <a:endParaRPr lang="en-GB" sz="600" dirty="0"/>
          </a:p>
          <a:p>
            <a:r>
              <a:rPr lang="en-GB" dirty="0"/>
              <a:t>Browsers can make HTTP request from JS with </a:t>
            </a:r>
            <a:r>
              <a:rPr lang="en-GB" b="1" dirty="0" err="1"/>
              <a:t>XMLHttpRequest</a:t>
            </a:r>
            <a:r>
              <a:rPr lang="en-GB" b="1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designed by Microsoft in 90s (when XML was very popular)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bad design: i</a:t>
            </a:r>
            <a:r>
              <a:rPr lang="en-GB" u="sng" dirty="0"/>
              <a:t>t confuse two distinct concepts</a:t>
            </a:r>
            <a:r>
              <a:rPr lang="en-GB" dirty="0"/>
              <a:t> (making a request and parsing the response)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01.HTTPRequest.js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Asynchronous Requests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1072317"/>
            <a:ext cx="8520600" cy="536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Synchronous requests block the execution of code</a:t>
            </a:r>
            <a:r>
              <a:rPr lang="en-GB" dirty="0"/>
              <a:t> which creates "freezing" (e.g. unresponsive user experience)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when connection is bad, the server is slow and the file is big…</a:t>
            </a:r>
            <a:endParaRPr sz="1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 err="1"/>
              <a:t>XMLHttpRequest</a:t>
            </a:r>
            <a:r>
              <a:rPr lang="en-GB" dirty="0"/>
              <a:t>() supports also asynchronous communications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02.AsyncHTTPRequest.js</a:t>
            </a: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When we call “send” the request gets </a:t>
            </a:r>
            <a:r>
              <a:rPr lang="en-GB" b="1" dirty="0"/>
              <a:t>scheduled</a:t>
            </a:r>
            <a:r>
              <a:rPr lang="en-GB" dirty="0"/>
              <a:t> to be sent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program can continue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browser will take care of the sending and receiving of data in the background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but as long as the request is running, we won’t be able to access the response</a:t>
            </a: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must </a:t>
            </a:r>
            <a:r>
              <a:rPr lang="en-GB" b="1" dirty="0"/>
              <a:t>listen</a:t>
            </a:r>
            <a:r>
              <a:rPr lang="en-GB" dirty="0"/>
              <a:t> for the "load" event on the request object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Asynchronous style of programming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wrapping the things that have to be done after the request in a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arranging for that to be called at the appropriate time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Today </a:t>
            </a:r>
            <a:r>
              <a:rPr lang="en-GB" dirty="0" err="1"/>
              <a:t>XMLHttpRequest</a:t>
            </a:r>
            <a:r>
              <a:rPr lang="en-GB" dirty="0"/>
              <a:t> is outdated and has been replaced by the </a:t>
            </a:r>
            <a:r>
              <a:rPr lang="en-GB" b="1" dirty="0"/>
              <a:t>Fetch API</a:t>
            </a:r>
            <a:r>
              <a:rPr lang="en-GB" dirty="0"/>
              <a:t>, which provides a more modern and flexible way to interact with HTTP resources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is </a:t>
            </a:r>
            <a:r>
              <a:rPr lang="en-GB" b="1" dirty="0"/>
              <a:t>promise-based</a:t>
            </a:r>
            <a:r>
              <a:rPr lang="en-GB" dirty="0"/>
              <a:t> making it easier to work with asynchronous requests.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03.FetchAPI.js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</a:t>
            </a: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12691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 application used to fire HTTP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lightweight and fast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requests can be organized in groups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tests can be created with verifications for certain conditions on the response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Support HTTP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different kinds of HTTP requests (GET, POST, PUT, PATCH and DELETE)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add headers to the requests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More interesting features: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variables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pre-request script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tests</a:t>
            </a:r>
            <a:endParaRPr dirty="0"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1" y="3505208"/>
            <a:ext cx="4722774" cy="30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Postman: variables</a:t>
            </a:r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types of variables: global and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variables are for all requests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environment variables are defined per specific environment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selected from a drop-down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Editable by a small eye-shaped icon in the top right corner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defined variables can be used in a request with format surrounded by curly brackets {{VARIABLE_NAME}}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Example: set a variable “url” with value “https://jsonplaceholder.typicode.com” </a:t>
            </a:r>
            <a:r>
              <a:rPr lang="en-GB" sz="9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79" name="Google Shape;279;p42"/>
          <p:cNvGrpSpPr/>
          <p:nvPr/>
        </p:nvGrpSpPr>
        <p:grpSpPr>
          <a:xfrm>
            <a:off x="1874050" y="3651050"/>
            <a:ext cx="5731125" cy="2651250"/>
            <a:chOff x="2079775" y="3636975"/>
            <a:chExt cx="5731125" cy="2651250"/>
          </a:xfrm>
        </p:grpSpPr>
        <p:pic>
          <p:nvPicPr>
            <p:cNvPr id="280" name="Google Shape;280;p42"/>
            <p:cNvPicPr preferRelativeResize="0"/>
            <p:nvPr/>
          </p:nvPicPr>
          <p:blipFill rotWithShape="1">
            <a:blip r:embed="rId3">
              <a:alphaModFix/>
            </a:blip>
            <a:srcRect b="19283"/>
            <a:stretch/>
          </p:blipFill>
          <p:spPr>
            <a:xfrm>
              <a:off x="2079775" y="3781275"/>
              <a:ext cx="5731125" cy="250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42"/>
            <p:cNvSpPr/>
            <p:nvPr/>
          </p:nvSpPr>
          <p:spPr>
            <a:xfrm>
              <a:off x="6961575" y="3636975"/>
              <a:ext cx="565200" cy="4905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7113975" y="5246050"/>
              <a:ext cx="565200" cy="4905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Postman: Tests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46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After a response is received, Postman has a functionality to make verifications on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 done in “Tests” tab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JSON response can be parsed and properties accessed by some JavaScript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Test are written in the format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tests[“TEST_NAME”] = BOOLEAN_CONDITION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make GET over “{{</a:t>
            </a:r>
            <a:r>
              <a:rPr lang="en-GB" dirty="0" err="1"/>
              <a:t>url</a:t>
            </a:r>
            <a:r>
              <a:rPr lang="en-GB" dirty="0"/>
              <a:t>}}/users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check if the status code is 200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Check if the list of user contains a specific user</a:t>
            </a:r>
            <a:endParaRPr dirty="0"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533271" y="4728313"/>
            <a:ext cx="8396377" cy="1601975"/>
            <a:chOff x="543946" y="4931688"/>
            <a:chExt cx="8396377" cy="1601975"/>
          </a:xfrm>
        </p:grpSpPr>
        <p:pic>
          <p:nvPicPr>
            <p:cNvPr id="291" name="Google Shape;29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946" y="5014700"/>
              <a:ext cx="4855825" cy="143595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92" name="Google Shape;292;p43"/>
            <p:cNvSpPr/>
            <p:nvPr/>
          </p:nvSpPr>
          <p:spPr>
            <a:xfrm>
              <a:off x="3263675" y="5300825"/>
              <a:ext cx="661200" cy="4905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3" name="Google Shape;293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4623" y="4931688"/>
              <a:ext cx="3005700" cy="1601975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94" name="Google Shape;294;p43"/>
            <p:cNvSpPr/>
            <p:nvPr/>
          </p:nvSpPr>
          <p:spPr>
            <a:xfrm>
              <a:off x="5537300" y="5599338"/>
              <a:ext cx="259800" cy="266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7756975" y="4931700"/>
              <a:ext cx="1138200" cy="4905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Postman: Pre-Request Script</a:t>
            </a:r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311700" y="11396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 JavaScript coding to manipulate the data being sent with the request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75" y="4367138"/>
            <a:ext cx="84677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563" y="2309300"/>
            <a:ext cx="53054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/>
          <p:nvPr/>
        </p:nvSpPr>
        <p:spPr>
          <a:xfrm>
            <a:off x="4685250" y="2851900"/>
            <a:ext cx="1522200" cy="4905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Postman: more...</a:t>
            </a: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Environment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Runner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 example: 0.3.Makers.postman_collection.json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13" name="Google Shape;313;p45"/>
          <p:cNvGrpSpPr/>
          <p:nvPr/>
        </p:nvGrpSpPr>
        <p:grpSpPr>
          <a:xfrm>
            <a:off x="2741075" y="1213000"/>
            <a:ext cx="5844751" cy="3693951"/>
            <a:chOff x="2698425" y="1374525"/>
            <a:chExt cx="5844751" cy="3693951"/>
          </a:xfrm>
        </p:grpSpPr>
        <p:pic>
          <p:nvPicPr>
            <p:cNvPr id="314" name="Google Shape;314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8425" y="1374525"/>
              <a:ext cx="5844751" cy="3693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45"/>
            <p:cNvSpPr/>
            <p:nvPr/>
          </p:nvSpPr>
          <p:spPr>
            <a:xfrm>
              <a:off x="3306350" y="1476025"/>
              <a:ext cx="608100" cy="3327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3608050" y="4518825"/>
              <a:ext cx="1308900" cy="4788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Activity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en-GB" dirty="0"/>
              <a:t>Create a Postman collection to test the API that you can find at the following link </a:t>
            </a:r>
            <a:r>
              <a:rPr lang="en-GB" dirty="0">
                <a:hlinkClick r:id="rId3"/>
              </a:rPr>
              <a:t>https://jsonplaceholder.typicode.com/</a:t>
            </a:r>
            <a:r>
              <a:rPr lang="en-GB" dirty="0"/>
              <a:t>. You have to post some “comments” and get a list of previous “posts”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features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231275" y="1001616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b="1" dirty="0"/>
              <a:t>Connectionless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client initiates </a:t>
            </a:r>
            <a:r>
              <a:rPr lang="en-GB" b="1" dirty="0"/>
              <a:t>requests</a:t>
            </a:r>
            <a:r>
              <a:rPr lang="en-GB" dirty="0"/>
              <a:t> and waits for the </a:t>
            </a:r>
            <a:r>
              <a:rPr lang="en-GB" b="1" dirty="0"/>
              <a:t>response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server processes the request and sends a response back 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after that client disconnect the connection is closed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client and server knows about each other during current request and response only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b="1" dirty="0"/>
              <a:t>Media Independent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any type of data can be sent by HTTP as long as both the client and the server know how to handle the data content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it is required only to specify the content type using appropriate MIME-type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Stateless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server and client are aware of each other only during a current request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afterwards, both of them forget about each other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neither the client nor the server retains information between different requests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8B3B8-3470-C830-5066-8B557362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50" y="5143220"/>
            <a:ext cx="6089100" cy="1524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Elements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676C8-E391-74D9-9631-19DD814D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0623"/>
            <a:ext cx="7772400" cy="1758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ADE26-6341-E0DF-10B1-AB6A98FEA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45552"/>
            <a:ext cx="7772400" cy="2116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BAE8C-50BF-2C2A-4C99-D5D87EF21943}"/>
              </a:ext>
            </a:extLst>
          </p:cNvPr>
          <p:cNvSpPr txBox="1"/>
          <p:nvPr/>
        </p:nvSpPr>
        <p:spPr>
          <a:xfrm>
            <a:off x="685800" y="135250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74276-3F9A-A672-581D-9F849D630742}"/>
              </a:ext>
            </a:extLst>
          </p:cNvPr>
          <p:cNvSpPr txBox="1"/>
          <p:nvPr/>
        </p:nvSpPr>
        <p:spPr>
          <a:xfrm>
            <a:off x="685799" y="3737775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Response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225342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Resource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target of a request, which nature </a:t>
            </a:r>
            <a:br>
              <a:rPr lang="en-GB" dirty="0"/>
            </a:br>
            <a:r>
              <a:rPr lang="en-GB" dirty="0"/>
              <a:t>isn't defined further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can be a document, a photo, or </a:t>
            </a:r>
            <a:br>
              <a:rPr lang="en-GB" dirty="0"/>
            </a:br>
            <a:r>
              <a:rPr lang="en-GB" dirty="0"/>
              <a:t>anything else! </a:t>
            </a:r>
            <a:endParaRPr lang="it-IT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Uniform Resource Locator </a:t>
            </a:r>
            <a:r>
              <a:rPr lang="en-GB" dirty="0"/>
              <a:t>(URL)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identity of the particular resource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Verbs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action that should be performed on the resource specified via URL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 has formalized a few verbs that capture the essentials that are universally applicable for all kinds of applications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GET, POST, PUT, DELETE, etc.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Resources, URLs and Verbs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E1956-641E-A48E-DA8C-80085DA1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81873"/>
            <a:ext cx="4196442" cy="2235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53000-3FAB-C980-9B04-888ED2BD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86" y="3577855"/>
            <a:ext cx="6923314" cy="1131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Status Codes 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192957"/>
            <a:ext cx="8441775" cy="479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Tells the client how to interpret the server response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spec defines a number ranges for specific types of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2xx</a:t>
            </a:r>
            <a:r>
              <a:rPr lang="en-GB" dirty="0"/>
              <a:t>: Successful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request was successfully processed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200 OK, 202 Accepted, 204 No Content, 205 Reset Content 206 Partial Content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3xx</a:t>
            </a:r>
            <a:r>
              <a:rPr lang="en-GB" dirty="0"/>
              <a:t>: Redirection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requires the client to take additional action (e.g. jump to a different URL)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301 Moved Permanently, 303 See Other, 304 Not Modified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4xx</a:t>
            </a:r>
            <a:r>
              <a:rPr lang="en-GB" dirty="0"/>
              <a:t>: Client Error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server thinks that the client is at fault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404 Not Found, 400 Bad Request, 401 Unauthorized, 403 Forbidden, 405 Method Not Allowed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5xx</a:t>
            </a:r>
            <a:r>
              <a:rPr lang="en-GB" dirty="0"/>
              <a:t>: Server Error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used to indicate a server failure while processing the request.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500 Internal Server Error, 501 Not Implemented, 503 Service Unavailable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130374"/>
            <a:ext cx="8520600" cy="4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Allow client and server to pass additional information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list of case-insensitive </a:t>
            </a:r>
            <a:r>
              <a:rPr lang="en-GB" b="1" dirty="0"/>
              <a:t>name ':'  value</a:t>
            </a:r>
            <a:r>
              <a:rPr lang="en-GB" dirty="0"/>
              <a:t> pairs</a:t>
            </a: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Grouped according to their contexts: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General</a:t>
            </a:r>
            <a:r>
              <a:rPr lang="en-GB" dirty="0"/>
              <a:t> header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applying to both requests and responses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with no relation to the data transmitted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Entity</a:t>
            </a:r>
            <a:r>
              <a:rPr lang="en-GB" dirty="0"/>
              <a:t> header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dirty="0"/>
              <a:t>information about the body of the entity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dirty="0"/>
              <a:t>like its content length or its MIME-type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Request header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Response header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IANA registry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https://www.iana.org/assignments/message-headers/message-headers.xhtml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Body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3181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Used to carry the entity representation associated with the request or response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carries the actual HTTP request data (including form data and uploaded, etc.)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and HTTP response data from the server ( including files, images, etc.).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is optional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is </a:t>
            </a:r>
            <a:r>
              <a:rPr lang="en-GB" b="1" dirty="0"/>
              <a:t>agnostic</a:t>
            </a:r>
            <a:r>
              <a:rPr lang="en-GB" dirty="0"/>
              <a:t> about the format of the message body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“Content-Type” and “Content-Length” headers specify the body nature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MIME</a:t>
            </a:r>
            <a:r>
              <a:rPr lang="en-GB" dirty="0"/>
              <a:t> (Multipurpose Internet Mail Extensions)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standard to indicate the nature and format of a document, file, or assortment of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https://www.iana.org/assignments/media-types/media-types.xhtml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consists of a type and a subtype, concatenated with a slash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types</a:t>
            </a:r>
            <a:r>
              <a:rPr lang="en-GB" dirty="0"/>
              <a:t>: application, audio, font, text, image, video,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subtypes</a:t>
            </a:r>
            <a:r>
              <a:rPr lang="en-GB" dirty="0"/>
              <a:t>: text/plain, text/html, image/jpg, application/json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Message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140567"/>
            <a:ext cx="8520600" cy="5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request/response message consists of: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request line, such as GET /</a:t>
            </a:r>
            <a:r>
              <a:rPr lang="en-GB" dirty="0" err="1"/>
              <a:t>logo.gif</a:t>
            </a:r>
            <a:r>
              <a:rPr lang="en-GB" dirty="0"/>
              <a:t> HTTP/1.1 or Status line, such as HTTP/1.1 200 OK,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headers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an empty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optional HTTP message body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dirty="0"/>
              <a:t>Request</a:t>
            </a:r>
            <a:br>
              <a:rPr lang="en-GB" sz="1800" dirty="0"/>
            </a:b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GET /pi/sensors/temperature HTTP/1.1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Host: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devices.webofthings.io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Accept: application/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cache-control: no-cache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Response</a:t>
            </a:r>
            <a:br>
              <a:rPr lang="en-GB" sz="1800" dirty="0"/>
            </a:b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Date: Mon, 11 March 2019 23:26:07 GMT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Server: Apache/2.2.8 (Ubuntu)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mod_ssl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/2.2.8 OpenSSL/0.9.8g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Last-Modified: Mon, 11 March 2019 23:26:07 GMT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ETag: "45b6-834-49130cc1182c0"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Content-Length: 168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Content-Type: application/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name":"Temperature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Sensor","description":"A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temperature sensor.","type":"float","unit":"celsius","value":25.4,"frequency":5000,"timestamp":"2019-03-11T10:51:43.488Z"}</a:t>
            </a:r>
            <a:endParaRPr sz="1050" dirty="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3A1F6A-8B6B-4F5E-9CCD-37213E20A1FC}"/>
</file>

<file path=customXml/itemProps2.xml><?xml version="1.0" encoding="utf-8"?>
<ds:datastoreItem xmlns:ds="http://schemas.openxmlformats.org/officeDocument/2006/customXml" ds:itemID="{EFB5009F-40E9-4F2F-8EC9-2357FE28D641}"/>
</file>

<file path=customXml/itemProps3.xml><?xml version="1.0" encoding="utf-8"?>
<ds:datastoreItem xmlns:ds="http://schemas.openxmlformats.org/officeDocument/2006/customXml" ds:itemID="{1595B601-9D0D-4CC7-B8CB-84E474B9C3D5}"/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2669</Words>
  <Application>Microsoft Macintosh PowerPoint</Application>
  <PresentationFormat>On-screen Show (4:3)</PresentationFormat>
  <Paragraphs>333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Arial</vt:lpstr>
      <vt:lpstr>Economica</vt:lpstr>
      <vt:lpstr>Open Sans</vt:lpstr>
      <vt:lpstr>Luxe</vt:lpstr>
      <vt:lpstr>Luxe</vt:lpstr>
      <vt:lpstr>HTTP</vt:lpstr>
      <vt:lpstr>Introduction</vt:lpstr>
      <vt:lpstr>Basic features</vt:lpstr>
      <vt:lpstr>Elements</vt:lpstr>
      <vt:lpstr>Resources, URLs and Verbs</vt:lpstr>
      <vt:lpstr>Status Codes </vt:lpstr>
      <vt:lpstr>Headers</vt:lpstr>
      <vt:lpstr>Message Body</vt:lpstr>
      <vt:lpstr>HTTP Message</vt:lpstr>
      <vt:lpstr>Content Negotiation</vt:lpstr>
      <vt:lpstr>Caches (1)</vt:lpstr>
      <vt:lpstr>Caches (2)</vt:lpstr>
      <vt:lpstr>Conditionals (1)</vt:lpstr>
      <vt:lpstr>Conditionals (2)</vt:lpstr>
      <vt:lpstr>Authentication (1)</vt:lpstr>
      <vt:lpstr>Authentication (2)</vt:lpstr>
      <vt:lpstr>Cross-Origin Resource Sharing (CORS) (1)</vt:lpstr>
      <vt:lpstr>Cross-Origin Resource Sharing (CORS) (2)</vt:lpstr>
      <vt:lpstr>JSON</vt:lpstr>
      <vt:lpstr>HTTP and the Browser</vt:lpstr>
      <vt:lpstr>HTTP and the Browser</vt:lpstr>
      <vt:lpstr>Asynchronous Requests</vt:lpstr>
      <vt:lpstr>Postman</vt:lpstr>
      <vt:lpstr>Postman: variables</vt:lpstr>
      <vt:lpstr>Postman: Tests</vt:lpstr>
      <vt:lpstr>Postman: Pre-Request Script</vt:lpstr>
      <vt:lpstr>Postman: more...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Postman</dc:title>
  <cp:lastModifiedBy>Riccardo Berta</cp:lastModifiedBy>
  <cp:revision>4</cp:revision>
  <dcterms:modified xsi:type="dcterms:W3CDTF">2025-04-23T08:17:08Z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