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64" r:id="rId6"/>
    <p:sldId id="257" r:id="rId7"/>
    <p:sldId id="266" r:id="rId8"/>
    <p:sldId id="267" r:id="rId9"/>
    <p:sldId id="268" r:id="rId10"/>
    <p:sldId id="272" r:id="rId11"/>
    <p:sldId id="273" r:id="rId12"/>
    <p:sldId id="270" r:id="rId13"/>
    <p:sldId id="271" r:id="rId14"/>
    <p:sldId id="274" r:id="rId15"/>
    <p:sldId id="275" r:id="rId16"/>
    <p:sldId id="276" r:id="rId17"/>
    <p:sldId id="281" r:id="rId18"/>
    <p:sldId id="277" r:id="rId19"/>
    <p:sldId id="278" r:id="rId20"/>
    <p:sldId id="279" r:id="rId21"/>
    <p:sldId id="282" r:id="rId22"/>
    <p:sldId id="283" r:id="rId23"/>
    <p:sldId id="284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EE269-E3D1-3345-BAC8-AA07F1B659C9}" v="90" dt="2025-09-25T14:24:22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5"/>
    <p:restoredTop sz="96231"/>
  </p:normalViewPr>
  <p:slideViewPr>
    <p:cSldViewPr snapToGrid="0" snapToObjects="1">
      <p:cViewPr varScale="1">
        <p:scale>
          <a:sx n="134" d="100"/>
          <a:sy n="134" d="100"/>
        </p:scale>
        <p:origin x="3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 sldOrd">
      <pc:chgData name="Riccardo Berta" userId="c8694f89-bba4-4576-b0a8-456619ca5a8c" providerId="ADAL" clId="{FDDBFC5A-5EA9-5330-BEB8-433D7E3B4C4E}" dt="2025-09-25T14:24:28.086" v="3569" actId="113"/>
      <pc:docMkLst>
        <pc:docMk/>
      </pc:docMkLst>
      <pc:sldChg chg="modSp mod">
        <pc:chgData name="Riccardo Berta" userId="c8694f89-bba4-4576-b0a8-456619ca5a8c" providerId="ADAL" clId="{FDDBFC5A-5EA9-5330-BEB8-433D7E3B4C4E}" dt="2025-09-08T04:59:01.791" v="18" actId="20577"/>
        <pc:sldMkLst>
          <pc:docMk/>
          <pc:sldMk cId="0" sldId="256"/>
        </pc:sldMkLst>
        <pc:spChg chg="mod">
          <ac:chgData name="Riccardo Berta" userId="c8694f89-bba4-4576-b0a8-456619ca5a8c" providerId="ADAL" clId="{FDDBFC5A-5EA9-5330-BEB8-433D7E3B4C4E}" dt="2025-09-08T04:59:01.791" v="18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DDBFC5A-5EA9-5330-BEB8-433D7E3B4C4E}" dt="2025-09-08T07:25:12.332" v="2046" actId="20577"/>
        <pc:sldMkLst>
          <pc:docMk/>
          <pc:sldMk cId="0" sldId="257"/>
        </pc:sldMkLst>
        <pc:spChg chg="mod">
          <ac:chgData name="Riccardo Berta" userId="c8694f89-bba4-4576-b0a8-456619ca5a8c" providerId="ADAL" clId="{FDDBFC5A-5EA9-5330-BEB8-433D7E3B4C4E}" dt="2025-09-08T07:25:12.332" v="2046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8T05:25:37.947" v="469" actId="14100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8T05:25:25.758" v="464" actId="1035"/>
          <ac:picMkLst>
            <pc:docMk/>
            <pc:sldMk cId="0" sldId="257"/>
            <ac:picMk id="3" creationId="{6BECB3F5-5CEA-43D1-B9DD-3F423D3AB742}"/>
          </ac:picMkLst>
        </pc:picChg>
      </pc:sldChg>
      <pc:sldChg chg="modSp mod">
        <pc:chgData name="Riccardo Berta" userId="c8694f89-bba4-4576-b0a8-456619ca5a8c" providerId="ADAL" clId="{FDDBFC5A-5EA9-5330-BEB8-433D7E3B4C4E}" dt="2025-09-08T07:58:39.109" v="2856" actId="14100"/>
        <pc:sldMkLst>
          <pc:docMk/>
          <pc:sldMk cId="0" sldId="264"/>
        </pc:sldMkLst>
        <pc:spChg chg="mod">
          <ac:chgData name="Riccardo Berta" userId="c8694f89-bba4-4576-b0a8-456619ca5a8c" providerId="ADAL" clId="{FDDBFC5A-5EA9-5330-BEB8-433D7E3B4C4E}" dt="2025-09-08T07:58:39.109" v="2856" actId="14100"/>
          <ac:spMkLst>
            <pc:docMk/>
            <pc:sldMk cId="0" sldId="26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FDDBFC5A-5EA9-5330-BEB8-433D7E3B4C4E}" dt="2025-09-08T05:11:32.046" v="194" actId="2696"/>
        <pc:sldMkLst>
          <pc:docMk/>
          <pc:sldMk cId="1487099220" sldId="265"/>
        </pc:sldMkLst>
      </pc:sldChg>
      <pc:sldChg chg="addSp delSp modSp add del mod">
        <pc:chgData name="Riccardo Berta" userId="c8694f89-bba4-4576-b0a8-456619ca5a8c" providerId="ADAL" clId="{FDDBFC5A-5EA9-5330-BEB8-433D7E3B4C4E}" dt="2025-09-08T06:11:13.256" v="519" actId="2696"/>
        <pc:sldMkLst>
          <pc:docMk/>
          <pc:sldMk cId="3824210513" sldId="265"/>
        </pc:sldMkLst>
      </pc:sldChg>
      <pc:sldChg chg="del">
        <pc:chgData name="Riccardo Berta" userId="c8694f89-bba4-4576-b0a8-456619ca5a8c" providerId="ADAL" clId="{FDDBFC5A-5EA9-5330-BEB8-433D7E3B4C4E}" dt="2025-09-08T04:59:14.669" v="26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FDDBFC5A-5EA9-5330-BEB8-433D7E3B4C4E}" dt="2025-09-08T04:59:16.941" v="30" actId="2696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FDDBFC5A-5EA9-5330-BEB8-433D7E3B4C4E}" dt="2025-09-08T05:39:36.467" v="514" actId="1076"/>
        <pc:sldMkLst>
          <pc:docMk/>
          <pc:sldMk cId="2574779397" sldId="266"/>
        </pc:sldMkLst>
        <pc:spChg chg="mod">
          <ac:chgData name="Riccardo Berta" userId="c8694f89-bba4-4576-b0a8-456619ca5a8c" providerId="ADAL" clId="{FDDBFC5A-5EA9-5330-BEB8-433D7E3B4C4E}" dt="2025-09-08T05:38:48.166" v="494" actId="20577"/>
          <ac:spMkLst>
            <pc:docMk/>
            <pc:sldMk cId="2574779397" sldId="266"/>
            <ac:spMk id="83" creationId="{BD829373-6093-CB28-98A7-CAF732850AE6}"/>
          </ac:spMkLst>
        </pc:spChg>
        <pc:spChg chg="mod">
          <ac:chgData name="Riccardo Berta" userId="c8694f89-bba4-4576-b0a8-456619ca5a8c" providerId="ADAL" clId="{FDDBFC5A-5EA9-5330-BEB8-433D7E3B4C4E}" dt="2025-09-08T05:39:20.931" v="512" actId="20577"/>
          <ac:spMkLst>
            <pc:docMk/>
            <pc:sldMk cId="2574779397" sldId="266"/>
            <ac:spMk id="84" creationId="{5D9E1ACD-0811-DB68-A322-FCA990567B41}"/>
          </ac:spMkLst>
        </pc:spChg>
        <pc:picChg chg="add mod">
          <ac:chgData name="Riccardo Berta" userId="c8694f89-bba4-4576-b0a8-456619ca5a8c" providerId="ADAL" clId="{FDDBFC5A-5EA9-5330-BEB8-433D7E3B4C4E}" dt="2025-09-08T05:39:36.467" v="514" actId="1076"/>
          <ac:picMkLst>
            <pc:docMk/>
            <pc:sldMk cId="2574779397" sldId="266"/>
            <ac:picMk id="3" creationId="{AA054C9B-DD2E-20C8-DA97-040F17B43534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24T11:16:05.689" v="3537" actId="21"/>
        <pc:sldMkLst>
          <pc:docMk/>
          <pc:sldMk cId="632147328" sldId="267"/>
        </pc:sldMkLst>
        <pc:spChg chg="mod">
          <ac:chgData name="Riccardo Berta" userId="c8694f89-bba4-4576-b0a8-456619ca5a8c" providerId="ADAL" clId="{FDDBFC5A-5EA9-5330-BEB8-433D7E3B4C4E}" dt="2025-09-08T07:12:44.899" v="1431" actId="20577"/>
          <ac:spMkLst>
            <pc:docMk/>
            <pc:sldMk cId="632147328" sldId="267"/>
            <ac:spMk id="83" creationId="{039C07E6-EBD0-0E1F-B152-DBAFB5157B16}"/>
          </ac:spMkLst>
        </pc:spChg>
        <pc:spChg chg="mod">
          <ac:chgData name="Riccardo Berta" userId="c8694f89-bba4-4576-b0a8-456619ca5a8c" providerId="ADAL" clId="{FDDBFC5A-5EA9-5330-BEB8-433D7E3B4C4E}" dt="2025-09-24T05:36:31.792" v="3356" actId="20577"/>
          <ac:spMkLst>
            <pc:docMk/>
            <pc:sldMk cId="632147328" sldId="267"/>
            <ac:spMk id="84" creationId="{20116FB7-7A59-EEAB-15C0-003B1BA4B31E}"/>
          </ac:spMkLst>
        </pc:spChg>
        <pc:picChg chg="add mod">
          <ac:chgData name="Riccardo Berta" userId="c8694f89-bba4-4576-b0a8-456619ca5a8c" providerId="ADAL" clId="{FDDBFC5A-5EA9-5330-BEB8-433D7E3B4C4E}" dt="2025-09-08T06:44:57.675" v="1082" actId="1076"/>
          <ac:picMkLst>
            <pc:docMk/>
            <pc:sldMk cId="632147328" sldId="267"/>
            <ac:picMk id="3" creationId="{41C151BF-A6A1-74C7-009E-FA50BB594451}"/>
          </ac:picMkLst>
        </pc:picChg>
        <pc:picChg chg="add mod">
          <ac:chgData name="Riccardo Berta" userId="c8694f89-bba4-4576-b0a8-456619ca5a8c" providerId="ADAL" clId="{FDDBFC5A-5EA9-5330-BEB8-433D7E3B4C4E}" dt="2025-09-08T07:05:49.398" v="1415" actId="1037"/>
          <ac:picMkLst>
            <pc:docMk/>
            <pc:sldMk cId="632147328" sldId="267"/>
            <ac:picMk id="4" creationId="{78ED9D3A-9D72-8AF6-1603-ACD90F4D26C5}"/>
          </ac:picMkLst>
        </pc:picChg>
        <pc:picChg chg="add del mod">
          <ac:chgData name="Riccardo Berta" userId="c8694f89-bba4-4576-b0a8-456619ca5a8c" providerId="ADAL" clId="{FDDBFC5A-5EA9-5330-BEB8-433D7E3B4C4E}" dt="2025-09-24T11:16:05.689" v="3537" actId="21"/>
          <ac:picMkLst>
            <pc:docMk/>
            <pc:sldMk cId="632147328" sldId="267"/>
            <ac:picMk id="5" creationId="{DE0ADD2B-6FFF-FAF2-72A4-2CA5C03FE7DC}"/>
          </ac:picMkLst>
        </pc:picChg>
      </pc:sldChg>
      <pc:sldChg chg="del">
        <pc:chgData name="Riccardo Berta" userId="c8694f89-bba4-4576-b0a8-456619ca5a8c" providerId="ADAL" clId="{FDDBFC5A-5EA9-5330-BEB8-433D7E3B4C4E}" dt="2025-09-08T04:59:15.226" v="27" actId="2696"/>
        <pc:sldMkLst>
          <pc:docMk/>
          <pc:sldMk cId="2259674710" sldId="267"/>
        </pc:sldMkLst>
      </pc:sldChg>
      <pc:sldChg chg="addSp delSp modSp add mod">
        <pc:chgData name="Riccardo Berta" userId="c8694f89-bba4-4576-b0a8-456619ca5a8c" providerId="ADAL" clId="{FDDBFC5A-5EA9-5330-BEB8-433D7E3B4C4E}" dt="2025-09-24T11:16:50.033" v="3567" actId="1076"/>
        <pc:sldMkLst>
          <pc:docMk/>
          <pc:sldMk cId="757365480" sldId="268"/>
        </pc:sldMkLst>
        <pc:spChg chg="mod">
          <ac:chgData name="Riccardo Berta" userId="c8694f89-bba4-4576-b0a8-456619ca5a8c" providerId="ADAL" clId="{FDDBFC5A-5EA9-5330-BEB8-433D7E3B4C4E}" dt="2025-09-08T07:12:52.363" v="1437" actId="20577"/>
          <ac:spMkLst>
            <pc:docMk/>
            <pc:sldMk cId="757365480" sldId="268"/>
            <ac:spMk id="83" creationId="{D949E695-9418-3B69-D239-3380FC4C4BAE}"/>
          </ac:spMkLst>
        </pc:spChg>
        <pc:spChg chg="mod">
          <ac:chgData name="Riccardo Berta" userId="c8694f89-bba4-4576-b0a8-456619ca5a8c" providerId="ADAL" clId="{FDDBFC5A-5EA9-5330-BEB8-433D7E3B4C4E}" dt="2025-09-24T11:16:43.180" v="3566" actId="20577"/>
          <ac:spMkLst>
            <pc:docMk/>
            <pc:sldMk cId="757365480" sldId="268"/>
            <ac:spMk id="84" creationId="{8ECC1E0B-7A2D-417D-FAE1-909D1C1AEE69}"/>
          </ac:spMkLst>
        </pc:spChg>
        <pc:picChg chg="add mod">
          <ac:chgData name="Riccardo Berta" userId="c8694f89-bba4-4576-b0a8-456619ca5a8c" providerId="ADAL" clId="{FDDBFC5A-5EA9-5330-BEB8-433D7E3B4C4E}" dt="2025-09-24T11:16:50.033" v="3567" actId="1076"/>
          <ac:picMkLst>
            <pc:docMk/>
            <pc:sldMk cId="757365480" sldId="268"/>
            <ac:picMk id="2" creationId="{3AF52F89-834A-B567-C041-4AFBFAE91D9C}"/>
          </ac:picMkLst>
        </pc:picChg>
        <pc:picChg chg="add del mod">
          <ac:chgData name="Riccardo Berta" userId="c8694f89-bba4-4576-b0a8-456619ca5a8c" providerId="ADAL" clId="{FDDBFC5A-5EA9-5330-BEB8-433D7E3B4C4E}" dt="2025-09-24T11:15:24.852" v="3532" actId="478"/>
          <ac:picMkLst>
            <pc:docMk/>
            <pc:sldMk cId="757365480" sldId="268"/>
            <ac:picMk id="3" creationId="{CF9345E0-50A7-6525-8269-2344093975A1}"/>
          </ac:picMkLst>
        </pc:picChg>
      </pc:sldChg>
      <pc:sldChg chg="del">
        <pc:chgData name="Riccardo Berta" userId="c8694f89-bba4-4576-b0a8-456619ca5a8c" providerId="ADAL" clId="{FDDBFC5A-5EA9-5330-BEB8-433D7E3B4C4E}" dt="2025-09-08T04:59:15.830" v="28" actId="2696"/>
        <pc:sldMkLst>
          <pc:docMk/>
          <pc:sldMk cId="2756532613" sldId="268"/>
        </pc:sldMkLst>
      </pc:sldChg>
      <pc:sldChg chg="modSp add del mod">
        <pc:chgData name="Riccardo Berta" userId="c8694f89-bba4-4576-b0a8-456619ca5a8c" providerId="ADAL" clId="{FDDBFC5A-5EA9-5330-BEB8-433D7E3B4C4E}" dt="2025-09-08T07:28:54.720" v="2073" actId="2696"/>
        <pc:sldMkLst>
          <pc:docMk/>
          <pc:sldMk cId="2234237106" sldId="269"/>
        </pc:sldMkLst>
      </pc:sldChg>
      <pc:sldChg chg="del">
        <pc:chgData name="Riccardo Berta" userId="c8694f89-bba4-4576-b0a8-456619ca5a8c" providerId="ADAL" clId="{FDDBFC5A-5EA9-5330-BEB8-433D7E3B4C4E}" dt="2025-09-08T04:59:16.409" v="29" actId="2696"/>
        <pc:sldMkLst>
          <pc:docMk/>
          <pc:sldMk cId="3950372499" sldId="269"/>
        </pc:sldMkLst>
      </pc:sldChg>
      <pc:sldChg chg="del">
        <pc:chgData name="Riccardo Berta" userId="c8694f89-bba4-4576-b0a8-456619ca5a8c" providerId="ADAL" clId="{FDDBFC5A-5EA9-5330-BEB8-433D7E3B4C4E}" dt="2025-09-08T04:59:17.531" v="31" actId="2696"/>
        <pc:sldMkLst>
          <pc:docMk/>
          <pc:sldMk cId="3668836689" sldId="270"/>
        </pc:sldMkLst>
      </pc:sldChg>
      <pc:sldChg chg="modSp add mod ord">
        <pc:chgData name="Riccardo Berta" userId="c8694f89-bba4-4576-b0a8-456619ca5a8c" providerId="ADAL" clId="{FDDBFC5A-5EA9-5330-BEB8-433D7E3B4C4E}" dt="2025-09-24T05:46:42.966" v="3455" actId="20577"/>
        <pc:sldMkLst>
          <pc:docMk/>
          <pc:sldMk cId="4199544858" sldId="270"/>
        </pc:sldMkLst>
        <pc:spChg chg="mod">
          <ac:chgData name="Riccardo Berta" userId="c8694f89-bba4-4576-b0a8-456619ca5a8c" providerId="ADAL" clId="{FDDBFC5A-5EA9-5330-BEB8-433D7E3B4C4E}" dt="2025-09-08T06:58:32.440" v="1230" actId="20577"/>
          <ac:spMkLst>
            <pc:docMk/>
            <pc:sldMk cId="4199544858" sldId="270"/>
            <ac:spMk id="83" creationId="{C910674B-66ED-BDE4-4428-41A973F8D148}"/>
          </ac:spMkLst>
        </pc:spChg>
        <pc:spChg chg="mod">
          <ac:chgData name="Riccardo Berta" userId="c8694f89-bba4-4576-b0a8-456619ca5a8c" providerId="ADAL" clId="{FDDBFC5A-5EA9-5330-BEB8-433D7E3B4C4E}" dt="2025-09-24T05:46:42.966" v="3455" actId="20577"/>
          <ac:spMkLst>
            <pc:docMk/>
            <pc:sldMk cId="4199544858" sldId="270"/>
            <ac:spMk id="84" creationId="{86B4E067-5424-4C69-4449-D5647CD5683F}"/>
          </ac:spMkLst>
        </pc:spChg>
      </pc:sldChg>
      <pc:sldChg chg="del">
        <pc:chgData name="Riccardo Berta" userId="c8694f89-bba4-4576-b0a8-456619ca5a8c" providerId="ADAL" clId="{FDDBFC5A-5EA9-5330-BEB8-433D7E3B4C4E}" dt="2025-09-08T04:59:18.261" v="32" actId="2696"/>
        <pc:sldMkLst>
          <pc:docMk/>
          <pc:sldMk cId="1894295752" sldId="271"/>
        </pc:sldMkLst>
      </pc:sldChg>
      <pc:sldChg chg="modSp add mod ord">
        <pc:chgData name="Riccardo Berta" userId="c8694f89-bba4-4576-b0a8-456619ca5a8c" providerId="ADAL" clId="{FDDBFC5A-5EA9-5330-BEB8-433D7E3B4C4E}" dt="2025-09-24T05:47:25.578" v="3460" actId="1076"/>
        <pc:sldMkLst>
          <pc:docMk/>
          <pc:sldMk cId="2085155987" sldId="271"/>
        </pc:sldMkLst>
        <pc:spChg chg="mod">
          <ac:chgData name="Riccardo Berta" userId="c8694f89-bba4-4576-b0a8-456619ca5a8c" providerId="ADAL" clId="{FDDBFC5A-5EA9-5330-BEB8-433D7E3B4C4E}" dt="2025-09-08T07:03:24.097" v="1387"/>
          <ac:spMkLst>
            <pc:docMk/>
            <pc:sldMk cId="2085155987" sldId="271"/>
            <ac:spMk id="83" creationId="{E7711E70-7BDD-7797-C911-34AED81DDE09}"/>
          </ac:spMkLst>
        </pc:spChg>
        <pc:spChg chg="mod">
          <ac:chgData name="Riccardo Berta" userId="c8694f89-bba4-4576-b0a8-456619ca5a8c" providerId="ADAL" clId="{FDDBFC5A-5EA9-5330-BEB8-433D7E3B4C4E}" dt="2025-09-24T05:47:25.578" v="3460" actId="1076"/>
          <ac:spMkLst>
            <pc:docMk/>
            <pc:sldMk cId="2085155987" sldId="271"/>
            <ac:spMk id="84" creationId="{BAF853FA-C3AE-F252-89F6-8E8452F8A4E5}"/>
          </ac:spMkLst>
        </pc:spChg>
      </pc:sldChg>
      <pc:sldChg chg="del">
        <pc:chgData name="Riccardo Berta" userId="c8694f89-bba4-4576-b0a8-456619ca5a8c" providerId="ADAL" clId="{FDDBFC5A-5EA9-5330-BEB8-433D7E3B4C4E}" dt="2025-09-08T04:59:18.846" v="33" actId="2696"/>
        <pc:sldMkLst>
          <pc:docMk/>
          <pc:sldMk cId="732868139" sldId="272"/>
        </pc:sldMkLst>
      </pc:sldChg>
      <pc:sldChg chg="modSp add mod">
        <pc:chgData name="Riccardo Berta" userId="c8694f89-bba4-4576-b0a8-456619ca5a8c" providerId="ADAL" clId="{FDDBFC5A-5EA9-5330-BEB8-433D7E3B4C4E}" dt="2025-09-24T05:41:30.665" v="3424" actId="313"/>
        <pc:sldMkLst>
          <pc:docMk/>
          <pc:sldMk cId="2008252242" sldId="272"/>
        </pc:sldMkLst>
        <pc:spChg chg="mod">
          <ac:chgData name="Riccardo Berta" userId="c8694f89-bba4-4576-b0a8-456619ca5a8c" providerId="ADAL" clId="{FDDBFC5A-5EA9-5330-BEB8-433D7E3B4C4E}" dt="2025-09-08T07:17:02.551" v="1585" actId="20577"/>
          <ac:spMkLst>
            <pc:docMk/>
            <pc:sldMk cId="2008252242" sldId="272"/>
            <ac:spMk id="83" creationId="{F2C31D5D-E0D5-54C4-9DCC-6F8EF8E19573}"/>
          </ac:spMkLst>
        </pc:spChg>
        <pc:spChg chg="mod">
          <ac:chgData name="Riccardo Berta" userId="c8694f89-bba4-4576-b0a8-456619ca5a8c" providerId="ADAL" clId="{FDDBFC5A-5EA9-5330-BEB8-433D7E3B4C4E}" dt="2025-09-24T05:41:30.665" v="3424" actId="313"/>
          <ac:spMkLst>
            <pc:docMk/>
            <pc:sldMk cId="2008252242" sldId="272"/>
            <ac:spMk id="84" creationId="{1A47AB00-7541-984B-1381-24F75EE0E3E5}"/>
          </ac:spMkLst>
        </pc:spChg>
      </pc:sldChg>
      <pc:sldChg chg="addSp delSp modSp add mod">
        <pc:chgData name="Riccardo Berta" userId="c8694f89-bba4-4576-b0a8-456619ca5a8c" providerId="ADAL" clId="{FDDBFC5A-5EA9-5330-BEB8-433D7E3B4C4E}" dt="2025-09-24T05:45:21.817" v="3447" actId="113"/>
        <pc:sldMkLst>
          <pc:docMk/>
          <pc:sldMk cId="901973074" sldId="273"/>
        </pc:sldMkLst>
        <pc:spChg chg="mod">
          <ac:chgData name="Riccardo Berta" userId="c8694f89-bba4-4576-b0a8-456619ca5a8c" providerId="ADAL" clId="{FDDBFC5A-5EA9-5330-BEB8-433D7E3B4C4E}" dt="2025-09-08T07:17:06.880" v="1589" actId="20577"/>
          <ac:spMkLst>
            <pc:docMk/>
            <pc:sldMk cId="901973074" sldId="273"/>
            <ac:spMk id="83" creationId="{37EF995B-7F5A-58BD-52A4-C82989A24C01}"/>
          </ac:spMkLst>
        </pc:spChg>
        <pc:spChg chg="mod">
          <ac:chgData name="Riccardo Berta" userId="c8694f89-bba4-4576-b0a8-456619ca5a8c" providerId="ADAL" clId="{FDDBFC5A-5EA9-5330-BEB8-433D7E3B4C4E}" dt="2025-09-24T05:45:21.817" v="3447" actId="113"/>
          <ac:spMkLst>
            <pc:docMk/>
            <pc:sldMk cId="901973074" sldId="273"/>
            <ac:spMk id="84" creationId="{EACF2A4F-7485-3605-8D5E-FE7B06798AD3}"/>
          </ac:spMkLst>
        </pc:spChg>
        <pc:picChg chg="add del mod">
          <ac:chgData name="Riccardo Berta" userId="c8694f89-bba4-4576-b0a8-456619ca5a8c" providerId="ADAL" clId="{FDDBFC5A-5EA9-5330-BEB8-433D7E3B4C4E}" dt="2025-09-24T05:44:31.908" v="3427" actId="478"/>
          <ac:picMkLst>
            <pc:docMk/>
            <pc:sldMk cId="901973074" sldId="273"/>
            <ac:picMk id="3" creationId="{8F0AF2D0-271D-36E7-5CED-1D8E4D374648}"/>
          </ac:picMkLst>
        </pc:picChg>
        <pc:picChg chg="add mod">
          <ac:chgData name="Riccardo Berta" userId="c8694f89-bba4-4576-b0a8-456619ca5a8c" providerId="ADAL" clId="{FDDBFC5A-5EA9-5330-BEB8-433D7E3B4C4E}" dt="2025-09-24T05:44:43.891" v="3432" actId="1076"/>
          <ac:picMkLst>
            <pc:docMk/>
            <pc:sldMk cId="901973074" sldId="273"/>
            <ac:picMk id="4" creationId="{88DD99C6-6611-FF59-5777-CE5097021290}"/>
          </ac:picMkLst>
        </pc:picChg>
      </pc:sldChg>
      <pc:sldChg chg="del">
        <pc:chgData name="Riccardo Berta" userId="c8694f89-bba4-4576-b0a8-456619ca5a8c" providerId="ADAL" clId="{FDDBFC5A-5EA9-5330-BEB8-433D7E3B4C4E}" dt="2025-09-08T04:59:20.005" v="35" actId="2696"/>
        <pc:sldMkLst>
          <pc:docMk/>
          <pc:sldMk cId="3859598341" sldId="273"/>
        </pc:sldMkLst>
      </pc:sldChg>
      <pc:sldChg chg="modSp add mod">
        <pc:chgData name="Riccardo Berta" userId="c8694f89-bba4-4576-b0a8-456619ca5a8c" providerId="ADAL" clId="{FDDBFC5A-5EA9-5330-BEB8-433D7E3B4C4E}" dt="2025-09-25T14:24:28.086" v="3569" actId="113"/>
        <pc:sldMkLst>
          <pc:docMk/>
          <pc:sldMk cId="779221979" sldId="274"/>
        </pc:sldMkLst>
        <pc:spChg chg="mod">
          <ac:chgData name="Riccardo Berta" userId="c8694f89-bba4-4576-b0a8-456619ca5a8c" providerId="ADAL" clId="{FDDBFC5A-5EA9-5330-BEB8-433D7E3B4C4E}" dt="2025-09-08T07:28:11.527" v="2072" actId="20577"/>
          <ac:spMkLst>
            <pc:docMk/>
            <pc:sldMk cId="779221979" sldId="274"/>
            <ac:spMk id="83" creationId="{7954A800-7B68-C7E1-D2E1-4DAC86E9BB03}"/>
          </ac:spMkLst>
        </pc:spChg>
        <pc:spChg chg="mod">
          <ac:chgData name="Riccardo Berta" userId="c8694f89-bba4-4576-b0a8-456619ca5a8c" providerId="ADAL" clId="{FDDBFC5A-5EA9-5330-BEB8-433D7E3B4C4E}" dt="2025-09-25T14:24:28.086" v="3569" actId="113"/>
          <ac:spMkLst>
            <pc:docMk/>
            <pc:sldMk cId="779221979" sldId="274"/>
            <ac:spMk id="84" creationId="{78791DD4-6343-3345-509C-6DB096ECA3BE}"/>
          </ac:spMkLst>
        </pc:spChg>
      </pc:sldChg>
      <pc:sldChg chg="del">
        <pc:chgData name="Riccardo Berta" userId="c8694f89-bba4-4576-b0a8-456619ca5a8c" providerId="ADAL" clId="{FDDBFC5A-5EA9-5330-BEB8-433D7E3B4C4E}" dt="2025-09-08T04:59:20.356" v="36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FDDBFC5A-5EA9-5330-BEB8-433D7E3B4C4E}" dt="2025-09-08T04:59:21.260" v="37" actId="2696"/>
        <pc:sldMkLst>
          <pc:docMk/>
          <pc:sldMk cId="303121765" sldId="275"/>
        </pc:sldMkLst>
      </pc:sldChg>
      <pc:sldChg chg="addSp modSp add mod">
        <pc:chgData name="Riccardo Berta" userId="c8694f89-bba4-4576-b0a8-456619ca5a8c" providerId="ADAL" clId="{FDDBFC5A-5EA9-5330-BEB8-433D7E3B4C4E}" dt="2025-09-08T07:39:38.362" v="2382" actId="14100"/>
        <pc:sldMkLst>
          <pc:docMk/>
          <pc:sldMk cId="440563900" sldId="275"/>
        </pc:sldMkLst>
        <pc:spChg chg="mod">
          <ac:chgData name="Riccardo Berta" userId="c8694f89-bba4-4576-b0a8-456619ca5a8c" providerId="ADAL" clId="{FDDBFC5A-5EA9-5330-BEB8-433D7E3B4C4E}" dt="2025-09-08T07:29:10.335" v="2080"/>
          <ac:spMkLst>
            <pc:docMk/>
            <pc:sldMk cId="440563900" sldId="275"/>
            <ac:spMk id="83" creationId="{7CBD9833-3AB8-D4B3-4F24-DEF5AA15CD27}"/>
          </ac:spMkLst>
        </pc:spChg>
        <pc:spChg chg="mod">
          <ac:chgData name="Riccardo Berta" userId="c8694f89-bba4-4576-b0a8-456619ca5a8c" providerId="ADAL" clId="{FDDBFC5A-5EA9-5330-BEB8-433D7E3B4C4E}" dt="2025-09-08T07:39:38.362" v="2382" actId="14100"/>
          <ac:spMkLst>
            <pc:docMk/>
            <pc:sldMk cId="440563900" sldId="275"/>
            <ac:spMk id="84" creationId="{FDBE6BF7-BAB4-F712-E57A-82C46B0A9687}"/>
          </ac:spMkLst>
        </pc:spChg>
        <pc:picChg chg="add mod">
          <ac:chgData name="Riccardo Berta" userId="c8694f89-bba4-4576-b0a8-456619ca5a8c" providerId="ADAL" clId="{FDDBFC5A-5EA9-5330-BEB8-433D7E3B4C4E}" dt="2025-09-08T07:29:17.182" v="2081"/>
          <ac:picMkLst>
            <pc:docMk/>
            <pc:sldMk cId="440563900" sldId="275"/>
            <ac:picMk id="2" creationId="{E391025C-F73E-3FDF-28E5-15C0014352D3}"/>
          </ac:picMkLst>
        </pc:picChg>
        <pc:picChg chg="add mod">
          <ac:chgData name="Riccardo Berta" userId="c8694f89-bba4-4576-b0a8-456619ca5a8c" providerId="ADAL" clId="{FDDBFC5A-5EA9-5330-BEB8-433D7E3B4C4E}" dt="2025-09-08T07:39:24.184" v="2373" actId="1076"/>
          <ac:picMkLst>
            <pc:docMk/>
            <pc:sldMk cId="440563900" sldId="275"/>
            <ac:picMk id="3" creationId="{01A4F494-D9A7-39FC-A845-DF7E3D6D07C4}"/>
          </ac:picMkLst>
        </pc:picChg>
      </pc:sldChg>
      <pc:sldChg chg="addSp modSp add mod">
        <pc:chgData name="Riccardo Berta" userId="c8694f89-bba4-4576-b0a8-456619ca5a8c" providerId="ADAL" clId="{FDDBFC5A-5EA9-5330-BEB8-433D7E3B4C4E}" dt="2025-09-24T05:54:09.565" v="3466" actId="113"/>
        <pc:sldMkLst>
          <pc:docMk/>
          <pc:sldMk cId="1462028873" sldId="276"/>
        </pc:sldMkLst>
        <pc:spChg chg="mod">
          <ac:chgData name="Riccardo Berta" userId="c8694f89-bba4-4576-b0a8-456619ca5a8c" providerId="ADAL" clId="{FDDBFC5A-5EA9-5330-BEB8-433D7E3B4C4E}" dt="2025-09-08T07:47:26.990" v="2551" actId="20577"/>
          <ac:spMkLst>
            <pc:docMk/>
            <pc:sldMk cId="1462028873" sldId="276"/>
            <ac:spMk id="83" creationId="{02378264-66F3-B7F0-1EB4-53FB27228886}"/>
          </ac:spMkLst>
        </pc:spChg>
        <pc:spChg chg="mod">
          <ac:chgData name="Riccardo Berta" userId="c8694f89-bba4-4576-b0a8-456619ca5a8c" providerId="ADAL" clId="{FDDBFC5A-5EA9-5330-BEB8-433D7E3B4C4E}" dt="2025-09-24T05:54:09.565" v="3466" actId="113"/>
          <ac:spMkLst>
            <pc:docMk/>
            <pc:sldMk cId="1462028873" sldId="276"/>
            <ac:spMk id="84" creationId="{AD7BD729-F07F-64BC-0952-D9656C8E77E0}"/>
          </ac:spMkLst>
        </pc:spChg>
        <pc:picChg chg="add mod">
          <ac:chgData name="Riccardo Berta" userId="c8694f89-bba4-4576-b0a8-456619ca5a8c" providerId="ADAL" clId="{FDDBFC5A-5EA9-5330-BEB8-433D7E3B4C4E}" dt="2025-09-08T07:47:00.772" v="2539" actId="1076"/>
          <ac:picMkLst>
            <pc:docMk/>
            <pc:sldMk cId="1462028873" sldId="276"/>
            <ac:picMk id="2" creationId="{9B95130F-543C-4BB0-28C2-F5060890942C}"/>
          </ac:picMkLst>
        </pc:picChg>
      </pc:sldChg>
      <pc:sldChg chg="del">
        <pc:chgData name="Riccardo Berta" userId="c8694f89-bba4-4576-b0a8-456619ca5a8c" providerId="ADAL" clId="{FDDBFC5A-5EA9-5330-BEB8-433D7E3B4C4E}" dt="2025-09-08T04:59:21.718" v="38" actId="2696"/>
        <pc:sldMkLst>
          <pc:docMk/>
          <pc:sldMk cId="2020526202" sldId="276"/>
        </pc:sldMkLst>
      </pc:sldChg>
      <pc:sldChg chg="addSp modSp add mod">
        <pc:chgData name="Riccardo Berta" userId="c8694f89-bba4-4576-b0a8-456619ca5a8c" providerId="ADAL" clId="{FDDBFC5A-5EA9-5330-BEB8-433D7E3B4C4E}" dt="2025-09-24T05:58:23.130" v="3469" actId="113"/>
        <pc:sldMkLst>
          <pc:docMk/>
          <pc:sldMk cId="3105780525" sldId="277"/>
        </pc:sldMkLst>
        <pc:spChg chg="mod">
          <ac:chgData name="Riccardo Berta" userId="c8694f89-bba4-4576-b0a8-456619ca5a8c" providerId="ADAL" clId="{FDDBFC5A-5EA9-5330-BEB8-433D7E3B4C4E}" dt="2025-09-08T07:55:19.981" v="2750" actId="20577"/>
          <ac:spMkLst>
            <pc:docMk/>
            <pc:sldMk cId="3105780525" sldId="277"/>
            <ac:spMk id="83" creationId="{306790A7-3F3F-3EED-742E-ECC6CBD25AA1}"/>
          </ac:spMkLst>
        </pc:spChg>
        <pc:spChg chg="mod">
          <ac:chgData name="Riccardo Berta" userId="c8694f89-bba4-4576-b0a8-456619ca5a8c" providerId="ADAL" clId="{FDDBFC5A-5EA9-5330-BEB8-433D7E3B4C4E}" dt="2025-09-24T05:58:23.130" v="3469" actId="113"/>
          <ac:spMkLst>
            <pc:docMk/>
            <pc:sldMk cId="3105780525" sldId="277"/>
            <ac:spMk id="84" creationId="{5ED19569-3C3D-D802-2046-97F7B8AD5EB7}"/>
          </ac:spMkLst>
        </pc:spChg>
        <pc:picChg chg="add mod">
          <ac:chgData name="Riccardo Berta" userId="c8694f89-bba4-4576-b0a8-456619ca5a8c" providerId="ADAL" clId="{FDDBFC5A-5EA9-5330-BEB8-433D7E3B4C4E}" dt="2025-09-08T07:55:16.707" v="2746" actId="1076"/>
          <ac:picMkLst>
            <pc:docMk/>
            <pc:sldMk cId="3105780525" sldId="277"/>
            <ac:picMk id="2" creationId="{AC2241A1-423D-774F-D1D3-B1A0929FB735}"/>
          </ac:picMkLst>
        </pc:picChg>
      </pc:sldChg>
      <pc:sldChg chg="del">
        <pc:chgData name="Riccardo Berta" userId="c8694f89-bba4-4576-b0a8-456619ca5a8c" providerId="ADAL" clId="{FDDBFC5A-5EA9-5330-BEB8-433D7E3B4C4E}" dt="2025-09-08T04:59:22.355" v="39" actId="2696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FDDBFC5A-5EA9-5330-BEB8-433D7E3B4C4E}" dt="2025-09-24T06:00:33.289" v="3476" actId="113"/>
        <pc:sldMkLst>
          <pc:docMk/>
          <pc:sldMk cId="1282956213" sldId="278"/>
        </pc:sldMkLst>
        <pc:spChg chg="mod">
          <ac:chgData name="Riccardo Berta" userId="c8694f89-bba4-4576-b0a8-456619ca5a8c" providerId="ADAL" clId="{FDDBFC5A-5EA9-5330-BEB8-433D7E3B4C4E}" dt="2025-09-08T07:55:31.216" v="2754" actId="20577"/>
          <ac:spMkLst>
            <pc:docMk/>
            <pc:sldMk cId="1282956213" sldId="278"/>
            <ac:spMk id="83" creationId="{F0BB4D0C-CB2A-C878-00BC-34C5D2BD9ED8}"/>
          </ac:spMkLst>
        </pc:spChg>
        <pc:spChg chg="mod">
          <ac:chgData name="Riccardo Berta" userId="c8694f89-bba4-4576-b0a8-456619ca5a8c" providerId="ADAL" clId="{FDDBFC5A-5EA9-5330-BEB8-433D7E3B4C4E}" dt="2025-09-24T06:00:33.289" v="3476" actId="113"/>
          <ac:spMkLst>
            <pc:docMk/>
            <pc:sldMk cId="1282956213" sldId="278"/>
            <ac:spMk id="84" creationId="{3091399F-DFC3-DE16-AF43-0EC691431444}"/>
          </ac:spMkLst>
        </pc:spChg>
        <pc:picChg chg="add mod">
          <ac:chgData name="Riccardo Berta" userId="c8694f89-bba4-4576-b0a8-456619ca5a8c" providerId="ADAL" clId="{FDDBFC5A-5EA9-5330-BEB8-433D7E3B4C4E}" dt="2025-09-08T07:57:47.432" v="2835" actId="1035"/>
          <ac:picMkLst>
            <pc:docMk/>
            <pc:sldMk cId="1282956213" sldId="278"/>
            <ac:picMk id="2" creationId="{01B1B27D-64E2-2181-5D15-9CB18F0F5F1F}"/>
          </ac:picMkLst>
        </pc:picChg>
      </pc:sldChg>
      <pc:sldChg chg="del">
        <pc:chgData name="Riccardo Berta" userId="c8694f89-bba4-4576-b0a8-456619ca5a8c" providerId="ADAL" clId="{FDDBFC5A-5EA9-5330-BEB8-433D7E3B4C4E}" dt="2025-09-08T04:59:22.992" v="40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FDDBFC5A-5EA9-5330-BEB8-433D7E3B4C4E}" dt="2025-09-08T04:59:24.049" v="41" actId="2696"/>
        <pc:sldMkLst>
          <pc:docMk/>
          <pc:sldMk cId="2677523252" sldId="279"/>
        </pc:sldMkLst>
      </pc:sldChg>
      <pc:sldChg chg="addSp modSp add mod">
        <pc:chgData name="Riccardo Berta" userId="c8694f89-bba4-4576-b0a8-456619ca5a8c" providerId="ADAL" clId="{FDDBFC5A-5EA9-5330-BEB8-433D7E3B4C4E}" dt="2025-09-24T06:01:02.239" v="3482" actId="20577"/>
        <pc:sldMkLst>
          <pc:docMk/>
          <pc:sldMk cId="3608922323" sldId="279"/>
        </pc:sldMkLst>
        <pc:spChg chg="mod">
          <ac:chgData name="Riccardo Berta" userId="c8694f89-bba4-4576-b0a8-456619ca5a8c" providerId="ADAL" clId="{FDDBFC5A-5EA9-5330-BEB8-433D7E3B4C4E}" dt="2025-09-08T07:58:58.575" v="2857"/>
          <ac:spMkLst>
            <pc:docMk/>
            <pc:sldMk cId="3608922323" sldId="279"/>
            <ac:spMk id="83" creationId="{64A225F4-7D90-9980-2724-B826A33A1BE7}"/>
          </ac:spMkLst>
        </pc:spChg>
        <pc:spChg chg="mod">
          <ac:chgData name="Riccardo Berta" userId="c8694f89-bba4-4576-b0a8-456619ca5a8c" providerId="ADAL" clId="{FDDBFC5A-5EA9-5330-BEB8-433D7E3B4C4E}" dt="2025-09-24T06:01:02.239" v="3482" actId="20577"/>
          <ac:spMkLst>
            <pc:docMk/>
            <pc:sldMk cId="3608922323" sldId="279"/>
            <ac:spMk id="84" creationId="{1A6D9D9C-DA03-5D58-BA14-20FD3665C148}"/>
          </ac:spMkLst>
        </pc:spChg>
        <pc:picChg chg="add mod">
          <ac:chgData name="Riccardo Berta" userId="c8694f89-bba4-4576-b0a8-456619ca5a8c" providerId="ADAL" clId="{FDDBFC5A-5EA9-5330-BEB8-433D7E3B4C4E}" dt="2025-09-08T08:03:56.431" v="2940" actId="1076"/>
          <ac:picMkLst>
            <pc:docMk/>
            <pc:sldMk cId="3608922323" sldId="279"/>
            <ac:picMk id="2" creationId="{B23CBC72-22E0-2AE7-97E6-B61CC2467BBA}"/>
          </ac:picMkLst>
        </pc:picChg>
      </pc:sldChg>
      <pc:sldChg chg="del">
        <pc:chgData name="Riccardo Berta" userId="c8694f89-bba4-4576-b0a8-456619ca5a8c" providerId="ADAL" clId="{FDDBFC5A-5EA9-5330-BEB8-433D7E3B4C4E}" dt="2025-09-08T04:59:24.860" v="42" actId="2696"/>
        <pc:sldMkLst>
          <pc:docMk/>
          <pc:sldMk cId="635836889" sldId="280"/>
        </pc:sldMkLst>
      </pc:sldChg>
      <pc:sldChg chg="add del">
        <pc:chgData name="Riccardo Berta" userId="c8694f89-bba4-4576-b0a8-456619ca5a8c" providerId="ADAL" clId="{FDDBFC5A-5EA9-5330-BEB8-433D7E3B4C4E}" dt="2025-09-08T11:12:32.861" v="3354" actId="2696"/>
        <pc:sldMkLst>
          <pc:docMk/>
          <pc:sldMk cId="961988891" sldId="280"/>
        </pc:sldMkLst>
      </pc:sldChg>
      <pc:sldChg chg="del">
        <pc:chgData name="Riccardo Berta" userId="c8694f89-bba4-4576-b0a8-456619ca5a8c" providerId="ADAL" clId="{FDDBFC5A-5EA9-5330-BEB8-433D7E3B4C4E}" dt="2025-09-08T04:59:25.332" v="43" actId="269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FDDBFC5A-5EA9-5330-BEB8-433D7E3B4C4E}" dt="2025-09-08T08:10:18.048" v="3139" actId="1035"/>
        <pc:sldMkLst>
          <pc:docMk/>
          <pc:sldMk cId="3493374860" sldId="281"/>
        </pc:sldMkLst>
        <pc:spChg chg="mod">
          <ac:chgData name="Riccardo Berta" userId="c8694f89-bba4-4576-b0a8-456619ca5a8c" providerId="ADAL" clId="{FDDBFC5A-5EA9-5330-BEB8-433D7E3B4C4E}" dt="2025-09-08T07:47:31.757" v="2555" actId="20577"/>
          <ac:spMkLst>
            <pc:docMk/>
            <pc:sldMk cId="3493374860" sldId="281"/>
            <ac:spMk id="83" creationId="{7DF9C635-B8F2-8535-7CB2-BE8AE5DD70CA}"/>
          </ac:spMkLst>
        </pc:spChg>
        <pc:spChg chg="mod">
          <ac:chgData name="Riccardo Berta" userId="c8694f89-bba4-4576-b0a8-456619ca5a8c" providerId="ADAL" clId="{FDDBFC5A-5EA9-5330-BEB8-433D7E3B4C4E}" dt="2025-09-08T07:49:28.735" v="2643" actId="20577"/>
          <ac:spMkLst>
            <pc:docMk/>
            <pc:sldMk cId="3493374860" sldId="281"/>
            <ac:spMk id="84" creationId="{94A16BAA-5FAD-0995-FDC7-8DF739D85ACC}"/>
          </ac:spMkLst>
        </pc:spChg>
        <pc:picChg chg="add mod">
          <ac:chgData name="Riccardo Berta" userId="c8694f89-bba4-4576-b0a8-456619ca5a8c" providerId="ADAL" clId="{FDDBFC5A-5EA9-5330-BEB8-433D7E3B4C4E}" dt="2025-09-08T08:10:18.048" v="3139" actId="1035"/>
          <ac:picMkLst>
            <pc:docMk/>
            <pc:sldMk cId="3493374860" sldId="281"/>
            <ac:picMk id="3" creationId="{37332DE9-C9FB-3B61-7961-42AC49CADA8C}"/>
          </ac:picMkLst>
        </pc:picChg>
      </pc:sldChg>
      <pc:sldChg chg="del">
        <pc:chgData name="Riccardo Berta" userId="c8694f89-bba4-4576-b0a8-456619ca5a8c" providerId="ADAL" clId="{FDDBFC5A-5EA9-5330-BEB8-433D7E3B4C4E}" dt="2025-09-08T04:59:26.119" v="44" actId="2696"/>
        <pc:sldMkLst>
          <pc:docMk/>
          <pc:sldMk cId="663506827" sldId="282"/>
        </pc:sldMkLst>
      </pc:sldChg>
      <pc:sldChg chg="addSp modSp add mod">
        <pc:chgData name="Riccardo Berta" userId="c8694f89-bba4-4576-b0a8-456619ca5a8c" providerId="ADAL" clId="{FDDBFC5A-5EA9-5330-BEB8-433D7E3B4C4E}" dt="2025-09-24T06:01:36.214" v="3483" actId="113"/>
        <pc:sldMkLst>
          <pc:docMk/>
          <pc:sldMk cId="3245779911" sldId="282"/>
        </pc:sldMkLst>
        <pc:spChg chg="mod">
          <ac:chgData name="Riccardo Berta" userId="c8694f89-bba4-4576-b0a8-456619ca5a8c" providerId="ADAL" clId="{FDDBFC5A-5EA9-5330-BEB8-433D7E3B4C4E}" dt="2025-09-08T08:04:08.615" v="2941"/>
          <ac:spMkLst>
            <pc:docMk/>
            <pc:sldMk cId="3245779911" sldId="282"/>
            <ac:spMk id="83" creationId="{AEAC9D79-13B8-AD77-BDE3-7B2D81351ED8}"/>
          </ac:spMkLst>
        </pc:spChg>
        <pc:spChg chg="mod">
          <ac:chgData name="Riccardo Berta" userId="c8694f89-bba4-4576-b0a8-456619ca5a8c" providerId="ADAL" clId="{FDDBFC5A-5EA9-5330-BEB8-433D7E3B4C4E}" dt="2025-09-24T06:01:36.214" v="3483" actId="113"/>
          <ac:spMkLst>
            <pc:docMk/>
            <pc:sldMk cId="3245779911" sldId="282"/>
            <ac:spMk id="84" creationId="{49C734FD-AFE6-9D0A-D4BC-E97505D8BA24}"/>
          </ac:spMkLst>
        </pc:spChg>
        <pc:picChg chg="add mod">
          <ac:chgData name="Riccardo Berta" userId="c8694f89-bba4-4576-b0a8-456619ca5a8c" providerId="ADAL" clId="{FDDBFC5A-5EA9-5330-BEB8-433D7E3B4C4E}" dt="2025-09-08T08:09:54.242" v="3123" actId="1076"/>
          <ac:picMkLst>
            <pc:docMk/>
            <pc:sldMk cId="3245779911" sldId="282"/>
            <ac:picMk id="2" creationId="{B18F2283-51E8-912A-987A-2F290995D099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24T06:05:46.183" v="3493" actId="313"/>
        <pc:sldMkLst>
          <pc:docMk/>
          <pc:sldMk cId="142251770" sldId="283"/>
        </pc:sldMkLst>
        <pc:spChg chg="mod">
          <ac:chgData name="Riccardo Berta" userId="c8694f89-bba4-4576-b0a8-456619ca5a8c" providerId="ADAL" clId="{FDDBFC5A-5EA9-5330-BEB8-433D7E3B4C4E}" dt="2025-09-08T08:17:07.680" v="3242" actId="20577"/>
          <ac:spMkLst>
            <pc:docMk/>
            <pc:sldMk cId="142251770" sldId="283"/>
            <ac:spMk id="83" creationId="{640709A6-D68D-A002-A62E-CBC94D494DB4}"/>
          </ac:spMkLst>
        </pc:spChg>
        <pc:spChg chg="mod">
          <ac:chgData name="Riccardo Berta" userId="c8694f89-bba4-4576-b0a8-456619ca5a8c" providerId="ADAL" clId="{FDDBFC5A-5EA9-5330-BEB8-433D7E3B4C4E}" dt="2025-09-24T06:05:46.183" v="3493" actId="313"/>
          <ac:spMkLst>
            <pc:docMk/>
            <pc:sldMk cId="142251770" sldId="283"/>
            <ac:spMk id="84" creationId="{A63B52D3-7BDF-3BF3-885C-37D6E7DB09FB}"/>
          </ac:spMkLst>
        </pc:spChg>
        <pc:picChg chg="add mod">
          <ac:chgData name="Riccardo Berta" userId="c8694f89-bba4-4576-b0a8-456619ca5a8c" providerId="ADAL" clId="{FDDBFC5A-5EA9-5330-BEB8-433D7E3B4C4E}" dt="2025-09-08T11:08:39.905" v="3296" actId="1076"/>
          <ac:picMkLst>
            <pc:docMk/>
            <pc:sldMk cId="142251770" sldId="283"/>
            <ac:picMk id="3" creationId="{60A5784D-24A3-4638-72C8-F13925BE3936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24T06:06:31.331" v="3523" actId="20577"/>
        <pc:sldMkLst>
          <pc:docMk/>
          <pc:sldMk cId="1934613724" sldId="284"/>
        </pc:sldMkLst>
        <pc:spChg chg="mod">
          <ac:chgData name="Riccardo Berta" userId="c8694f89-bba4-4576-b0a8-456619ca5a8c" providerId="ADAL" clId="{FDDBFC5A-5EA9-5330-BEB8-433D7E3B4C4E}" dt="2025-09-08T11:12:29.583" v="3353" actId="20577"/>
          <ac:spMkLst>
            <pc:docMk/>
            <pc:sldMk cId="1934613724" sldId="284"/>
            <ac:spMk id="83" creationId="{BD70BCD5-DECC-B39C-87CE-EF1E72E143FE}"/>
          </ac:spMkLst>
        </pc:spChg>
        <pc:spChg chg="mod">
          <ac:chgData name="Riccardo Berta" userId="c8694f89-bba4-4576-b0a8-456619ca5a8c" providerId="ADAL" clId="{FDDBFC5A-5EA9-5330-BEB8-433D7E3B4C4E}" dt="2025-09-24T06:06:31.331" v="3523" actId="20577"/>
          <ac:spMkLst>
            <pc:docMk/>
            <pc:sldMk cId="1934613724" sldId="284"/>
            <ac:spMk id="84" creationId="{45DC9428-4030-41DA-71CF-8394CD903FF4}"/>
          </ac:spMkLst>
        </pc:spChg>
        <pc:picChg chg="add mod">
          <ac:chgData name="Riccardo Berta" userId="c8694f89-bba4-4576-b0a8-456619ca5a8c" providerId="ADAL" clId="{FDDBFC5A-5EA9-5330-BEB8-433D7E3B4C4E}" dt="2025-09-08T08:17:20.307" v="3246"/>
          <ac:picMkLst>
            <pc:docMk/>
            <pc:sldMk cId="1934613724" sldId="284"/>
            <ac:picMk id="2" creationId="{FDD2A0D9-5995-DCDA-00ED-0B430487FA8C}"/>
          </ac:picMkLst>
        </pc:picChg>
        <pc:picChg chg="add mod">
          <ac:chgData name="Riccardo Berta" userId="c8694f89-bba4-4576-b0a8-456619ca5a8c" providerId="ADAL" clId="{FDDBFC5A-5EA9-5330-BEB8-433D7E3B4C4E}" dt="2025-09-24T06:06:20.466" v="3513" actId="1036"/>
          <ac:picMkLst>
            <pc:docMk/>
            <pc:sldMk cId="1934613724" sldId="284"/>
            <ac:picMk id="6" creationId="{5C7D47C9-B5A1-0FF1-97B7-5DB87EA469DE}"/>
          </ac:picMkLst>
        </pc:picChg>
        <pc:picChg chg="add mod">
          <ac:chgData name="Riccardo Berta" userId="c8694f89-bba4-4576-b0a8-456619ca5a8c" providerId="ADAL" clId="{FDDBFC5A-5EA9-5330-BEB8-433D7E3B4C4E}" dt="2025-09-24T06:06:20.466" v="3513" actId="1036"/>
          <ac:picMkLst>
            <pc:docMk/>
            <pc:sldMk cId="1934613724" sldId="284"/>
            <ac:picMk id="8" creationId="{69AA7686-91D4-8E1D-7C93-3AA4385C8FFC}"/>
          </ac:picMkLst>
        </pc:picChg>
        <pc:picChg chg="add mod">
          <ac:chgData name="Riccardo Berta" userId="c8694f89-bba4-4576-b0a8-456619ca5a8c" providerId="ADAL" clId="{FDDBFC5A-5EA9-5330-BEB8-433D7E3B4C4E}" dt="2025-09-24T06:06:23.188" v="3518" actId="1035"/>
          <ac:picMkLst>
            <pc:docMk/>
            <pc:sldMk cId="1934613724" sldId="284"/>
            <ac:picMk id="10" creationId="{93AA239B-3643-5B12-4CFB-ECF353CE6AF2}"/>
          </ac:picMkLst>
        </pc:picChg>
      </pc:sldChg>
      <pc:sldChg chg="del">
        <pc:chgData name="Riccardo Berta" userId="c8694f89-bba4-4576-b0a8-456619ca5a8c" providerId="ADAL" clId="{FDDBFC5A-5EA9-5330-BEB8-433D7E3B4C4E}" dt="2025-09-08T04:59:26.886" v="45" actId="2696"/>
        <pc:sldMkLst>
          <pc:docMk/>
          <pc:sldMk cId="1602265730" sldId="285"/>
        </pc:sldMkLst>
      </pc:sldChg>
      <pc:sldChg chg="del">
        <pc:chgData name="Riccardo Berta" userId="c8694f89-bba4-4576-b0a8-456619ca5a8c" providerId="ADAL" clId="{FDDBFC5A-5EA9-5330-BEB8-433D7E3B4C4E}" dt="2025-09-08T04:59:28.282" v="46" actId="2696"/>
        <pc:sldMkLst>
          <pc:docMk/>
          <pc:sldMk cId="0" sldId="286"/>
        </pc:sldMkLst>
      </pc:sldChg>
      <pc:sldChg chg="del">
        <pc:chgData name="Riccardo Berta" userId="c8694f89-bba4-4576-b0a8-456619ca5a8c" providerId="ADAL" clId="{FDDBFC5A-5EA9-5330-BEB8-433D7E3B4C4E}" dt="2025-09-08T04:59:19.571" v="34" actId="2696"/>
        <pc:sldMkLst>
          <pc:docMk/>
          <pc:sldMk cId="675018885" sldId="287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7:13:16.328" v="2720" actId="403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10T07:13:16.328" v="2720" actId="403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add">
        <pc:chgData name="Riccardo Berta" userId="c8694f89-bba4-4576-b0a8-456619ca5a8c" providerId="ADAL" clId="{4967B734-A465-2844-BA15-7FBACE49D2F8}" dt="2022-10-10T06:49:42.934" v="2718"/>
        <pc:sldMkLst>
          <pc:docMk/>
          <pc:sldMk cId="1602265730" sldId="285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add">
        <pc:chgData name="Riccardo Berta" userId="c8694f89-bba4-4576-b0a8-456619ca5a8c" providerId="ADAL" clId="{4967B734-A465-2844-BA15-7FBACE49D2F8}" dt="2022-10-10T06:49:52.734" v="2719"/>
        <pc:sldMkLst>
          <pc:docMk/>
          <pc:sldMk cId="0" sldId="286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CE7A037-C10C-5CBA-23B0-7E0E22EF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C17E429-C3D6-4229-3FA7-1179049A2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0819434B-D40C-2A47-76ED-F686989439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164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C9CF52C0-167F-DCC7-9E72-EFDDD4512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DEFBEED-89FD-882E-40A2-5B80A6513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FCB154E-AE60-A21F-ABFE-65C18EC03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85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C6818F8-78BF-4953-0907-F3A315383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CCEE6BA-98CA-D1DF-FFBD-81C4380A3D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D92CA4A-1108-EF89-5900-38784D80F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912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B7C8416-7F51-8C3C-ABA8-DC220FF79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14144F0-7CE8-9391-493A-0B63D5EE2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89BA87D-9C59-8E6E-3905-7E035BE1C5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538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0E234B4-355B-A529-6F83-28297AEE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BDC7AED-1E62-7DED-F9BE-373BC95CE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7CD7042-A928-7FEB-C927-C90E848D5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563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19A3A47-D489-E759-3F39-D1F9339C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5158B57-4BC7-1B98-4B20-D51C9FE44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EE0BD44-CC2A-CF22-92C3-A82D55961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424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C910D2B0-53B9-1486-9C46-842181027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423896F-560B-5796-FC61-1717D71A5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2F96A8A-599B-75C5-E41F-A7CF58EC2D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904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B87A3BD-09F9-833E-D237-15C8974CD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7DAD77C-181F-D2AA-06F8-9EAE1DF46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86E6D97-6328-F4C4-32FE-5A7D43FCE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063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0DC6F6F-F465-4F72-233F-959076D1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069FBB2-88C3-688B-5AE2-0F8323E87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3E62C639-AD1D-E558-013B-2077A4792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80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567A0C4-D922-CBF1-2242-BCB527B3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54B2804-E664-B7AA-49DF-E5DD59FFA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3882319-DE9E-8F24-7021-A3CBC90CDF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86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B31B193A-A396-E2D0-AAE8-9ABC440A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1479E0F-E380-80B5-7F2B-B672728D60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3AD72F6-337D-B31B-9053-942B33B22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89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DA7F84B-82F7-C513-B66F-CE185ACB6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E580AC8-7D9A-7341-F37D-689E7C890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CBC6290-0EA1-8E8E-3E9B-0F52F91147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774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55BE7B4-EF79-A2A5-F858-D0B611D2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98A4FC7-F6A4-E4A5-70DD-0E830055C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4477C54-90D6-069B-CDD5-B361244D0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23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B9532EE-ABAC-63E9-727D-9C846C71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ED0501B-7B89-5116-6AB1-657B1120A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C386C4E-35B7-8DF8-5DEB-2C9C62D5F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19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3A554D4-02E8-4FF9-70EF-45077570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484B90B-9955-9618-7247-C3D9A7B2A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53F486D-492F-E217-F398-646AAF09F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37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112479E-F307-0EC9-0942-B75F4ECE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240AA4C-B68C-BCC4-4E6F-2D8B77FF1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1C7D736-D129-F45F-EDE2-572CBEBDB7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89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38D818C-863F-191F-4D01-86313D486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EFB12DC3-9DA6-0C5C-B7E1-365F05B97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it-IT"/>
          </a:p>
        </p:txBody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266B9B3-78A0-F7A2-8A23-E9C692697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Agent Architectures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1C87644-BD18-A0EE-FEF7-F310CBC8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7711E70-7BDD-7797-C911-34AED81DDE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Rationality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BAF853FA-C3AE-F252-89F6-8E8452F8A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41286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Rational agent → selects actions that </a:t>
            </a:r>
            <a:r>
              <a:rPr lang="en-GB" b="1" dirty="0"/>
              <a:t>maximize the expected performance measure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Factors Affecting Rationality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</a:t>
            </a:r>
            <a:r>
              <a:rPr lang="en-GB" b="1" dirty="0"/>
              <a:t>performance measure </a:t>
            </a:r>
            <a:r>
              <a:rPr lang="en-GB" dirty="0"/>
              <a:t>defining success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agent’s </a:t>
            </a:r>
            <a:r>
              <a:rPr lang="en-GB" b="1" dirty="0"/>
              <a:t>prior knowledge </a:t>
            </a:r>
            <a:r>
              <a:rPr lang="en-GB" dirty="0"/>
              <a:t>of the environment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set of </a:t>
            </a:r>
            <a:r>
              <a:rPr lang="en-GB" b="1" dirty="0"/>
              <a:t>available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 </a:t>
            </a:r>
            <a:r>
              <a:rPr lang="en-GB" b="1" dirty="0"/>
              <a:t>percept sequence </a:t>
            </a:r>
            <a:r>
              <a:rPr lang="en-GB" dirty="0"/>
              <a:t>observed so far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0"/>
            <a:r>
              <a:rPr lang="en-GB" dirty="0"/>
              <a:t>Rationality ≠ Omniscience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Omniscience</a:t>
            </a:r>
            <a:r>
              <a:rPr lang="en-GB" dirty="0"/>
              <a:t>: knows the actual outcome of every action (impossible)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Rationality</a:t>
            </a:r>
            <a:r>
              <a:rPr lang="en-GB" dirty="0"/>
              <a:t>: chooses the best expected action with </a:t>
            </a:r>
            <a:r>
              <a:rPr lang="en-GB" b="1" dirty="0"/>
              <a:t>available</a:t>
            </a:r>
            <a:r>
              <a:rPr lang="en-GB" dirty="0"/>
              <a:t> information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Example: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crossing an empty street is rational, even if a rare accident occurs</a:t>
            </a:r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15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24282F70-45F3-88E6-196B-4F194F49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954A800-7B68-C7E1-D2E1-4DAC86E9BB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Architectures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8791DD4-6343-3345-509C-6DB096ECA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71553"/>
            <a:ext cx="8818500" cy="4914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architecture</a:t>
            </a:r>
            <a:r>
              <a:rPr lang="en-GB" dirty="0"/>
              <a:t>: processes percepts, runs the program, and issues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must be compatible with the program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program says “walk” → architecture must have legs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Agent = Architecture + Program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Key question: How do we build an intelligent agent?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no single recipe </a:t>
            </a:r>
            <a:r>
              <a:rPr lang="en-GB" dirty="0"/>
              <a:t>→ several design approaches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each type combines components in different ways to map percepts → actions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Types of Agent Programs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Simple Reflex Agents</a:t>
            </a:r>
            <a:r>
              <a:rPr lang="en-GB" dirty="0"/>
              <a:t>: action depends only on current percept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Model-Based Reflex Agents</a:t>
            </a:r>
            <a:r>
              <a:rPr lang="en-GB" dirty="0"/>
              <a:t>: maintain an internal state (a model of the world)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Goal-Based Agents</a:t>
            </a:r>
            <a:r>
              <a:rPr lang="en-GB" dirty="0"/>
              <a:t>: choose actions based on desired goals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Utility-Based Agents</a:t>
            </a:r>
            <a:r>
              <a:rPr lang="en-GB" dirty="0"/>
              <a:t>: use utility functions to trade off between goals and optimize outcomes</a:t>
            </a:r>
          </a:p>
        </p:txBody>
      </p:sp>
    </p:spTree>
    <p:extLst>
      <p:ext uri="{BB962C8B-B14F-4D97-AF65-F5344CB8AC3E}">
        <p14:creationId xmlns:p14="http://schemas.microsoft.com/office/powerpoint/2010/main" val="77922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1AAE9E-0885-3E02-FC83-A2DD534AB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BD9833-3AB8-D4B3-4F24-DEF5AA15CD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Simple Reflex Agent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DBE6BF7-BAB4-F712-E57A-82C46B0A9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83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Select actions only from the current percept, ignore percept history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much smaller than lookup tables, reduces complexity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effective for direct, immediate reactions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fail in partially observable environments → risk of infinite loops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5905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0"/>
            <a:r>
              <a:rPr lang="en-GB" dirty="0"/>
              <a:t>Practice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Autonomous vehicle: brake when brake lights ahead are detected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Human reflexes: blink when object nears eye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Roomba (1st gen): random motion, turn when obstacle/edge detected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IFTTT (If This Then That): if rain is forecast → send umbrella reminder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000" dirty="0"/>
          </a:p>
          <a:p>
            <a:pPr lvl="0"/>
            <a:r>
              <a:rPr lang="en-GB" dirty="0"/>
              <a:t>👉 Simple reflex agents = fast &amp; lightweight</a:t>
            </a:r>
          </a:p>
          <a:p>
            <a:pPr lvl="0"/>
            <a:r>
              <a:rPr lang="en-GB" dirty="0"/>
              <a:t>⚠️ But limited: only effective when current percept alone is enough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391025C-F73E-3FDF-28E5-15C001435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68" y="65196"/>
            <a:ext cx="407258" cy="4955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1A4F494-D9A7-39FC-A845-DF7E3D6D0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7" y="2192868"/>
            <a:ext cx="7561217" cy="24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CCC02B7-B672-FD13-9BBC-F2DBAEEA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2378264-66F3-B7F0-1EB4-53FB272288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reflex agents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D7BD729-F07F-64BC-0952-D9656C8E7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61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Handle partial observability </a:t>
            </a:r>
            <a:r>
              <a:rPr lang="en-GB" dirty="0"/>
              <a:t>by maintaining an </a:t>
            </a:r>
            <a:r>
              <a:rPr lang="en-GB" b="1" dirty="0"/>
              <a:t>internal state</a:t>
            </a:r>
            <a:r>
              <a:rPr lang="en-GB" dirty="0"/>
              <a:t>, to capture unobserved aspects of the environment using percept history</a:t>
            </a:r>
          </a:p>
          <a:p>
            <a:pPr lvl="0"/>
            <a:r>
              <a:rPr lang="en-GB" b="1" dirty="0"/>
              <a:t>Transition model </a:t>
            </a:r>
            <a:r>
              <a:rPr lang="en-GB" dirty="0"/>
              <a:t>→ how the world changes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effects of actions (steering → turning)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external influences (rain → reduced visibility)</a:t>
            </a:r>
          </a:p>
          <a:p>
            <a:pPr lvl="0"/>
            <a:r>
              <a:rPr lang="en-GB" b="1" dirty="0"/>
              <a:t>Sensor model </a:t>
            </a:r>
            <a:r>
              <a:rPr lang="en-GB" dirty="0"/>
              <a:t>→ how states appear in sensor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brake lights = red regions in camera feed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200" dirty="0"/>
          </a:p>
          <a:p>
            <a:pPr lvl="0"/>
            <a:r>
              <a:rPr lang="en-GB" dirty="0"/>
              <a:t>How It Works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update state = current percept + previous state + model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use updated state to select action via rules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exact state often uncertain, but decisions must be made anyway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B95130F-543C-4BB0-28C2-F50608909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8" y="3089792"/>
            <a:ext cx="7143206" cy="239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2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506638E-1F81-099E-4421-D66C61E2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DF9C635-B8F2-8535-7CB2-BE8AE5DD70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reflex agents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4A16BAA-5FAD-0995-FDC7-8DF739D85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Vacuum Cleaner Example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tracks cleanliness of two locations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rules: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dirty → suck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else → move to other location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both clean → stop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Real-World Examples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Roomba 980: builds visual map for coverage &amp; efficiency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Dyson 360 Eye: uses 360° camera to scan surroundings and navigate intelligently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👉 Model-based reflex agents = more powerful &amp; flexible than simple reflex agents but require models of transitions + sensors.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37332DE9-C9FB-3B61-7961-42AC49CA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168" y="73905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458AA3-BCFF-E898-3896-C176EC6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06790A7-3F3F-3EED-742E-ECC6CBD25A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Goal-based agents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5ED19569-3C3D-D802-2046-97F7B8AD5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Current state alone is not enough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at a road junction: left, right, or straight?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correct choice depends on the goal </a:t>
            </a:r>
            <a:r>
              <a:rPr lang="en-GB" dirty="0"/>
              <a:t>(destination)</a:t>
            </a:r>
          </a:p>
          <a:p>
            <a:pPr lvl="0"/>
            <a:r>
              <a:rPr lang="en-GB" dirty="0"/>
              <a:t>Agent needs: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state description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goal information </a:t>
            </a:r>
            <a:r>
              <a:rPr lang="en-GB" dirty="0"/>
              <a:t>(desirable outcomes)</a:t>
            </a:r>
          </a:p>
          <a:p>
            <a:pPr lvl="0"/>
            <a:r>
              <a:rPr lang="en-GB" dirty="0"/>
              <a:t>How They Work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combine model of the world + goal → select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one action achieves goal → simple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sequence required → need </a:t>
            </a:r>
            <a:r>
              <a:rPr lang="en-GB" b="1" dirty="0"/>
              <a:t>search &amp; planning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C2241A1-423D-774F-D1D3-B1A0929F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6" y="3837065"/>
            <a:ext cx="7772400" cy="25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8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0F8EE10-204E-04BB-F4EA-F7E77A518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0BB4D0C-CB2A-C878-00BC-34C5D2BD9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Goal-based agents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3091399F-DFC3-DE16-AF43-0EC6914314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982771"/>
            <a:ext cx="8818500" cy="560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Examples</a:t>
            </a:r>
          </a:p>
          <a:p>
            <a:pPr lvl="1"/>
            <a:r>
              <a:rPr lang="en-GB" dirty="0"/>
              <a:t>driving: brake not just because lights are red, but to avoid collision</a:t>
            </a:r>
          </a:p>
          <a:p>
            <a:pPr lvl="1"/>
            <a:r>
              <a:rPr lang="en-GB" b="1" dirty="0"/>
              <a:t>Tic-Tac-Toe</a:t>
            </a:r>
            <a:r>
              <a:rPr lang="en-GB" dirty="0"/>
              <a:t>: goal = win, use search algorithms (</a:t>
            </a:r>
            <a:r>
              <a:rPr lang="en-GB" b="1" dirty="0"/>
              <a:t>minimax</a:t>
            </a:r>
            <a:r>
              <a:rPr lang="en-GB" dirty="0"/>
              <a:t>) to explore move sequences and find optimal 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100" dirty="0"/>
          </a:p>
          <a:p>
            <a:pPr lvl="0"/>
            <a:r>
              <a:rPr lang="en-GB" dirty="0"/>
              <a:t>👉 Goal-based agents = adaptable, flexible, and future-oriented</a:t>
            </a:r>
          </a:p>
          <a:p>
            <a:pPr lvl="0"/>
            <a:r>
              <a:rPr lang="en-GB" dirty="0"/>
              <a:t>⚠️ Require planning &amp; search, which can be </a:t>
            </a:r>
            <a:r>
              <a:rPr lang="en-GB" b="1" dirty="0"/>
              <a:t>computationally expensive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1B1B27D-64E2-2181-5D15-9CB18F0F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3" y="2352367"/>
            <a:ext cx="8310633" cy="35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5864DD9-1B2B-8199-BEC5-2C83FFF5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A225F4-7D90-9980-2724-B826A33A1B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Utility-based agents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A6D9D9C-DA03-5D58-BA14-20FD3665C1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Problem with goals:</a:t>
            </a:r>
          </a:p>
          <a:p>
            <a:pPr lvl="1"/>
            <a:r>
              <a:rPr lang="en-GB" dirty="0"/>
              <a:t>binary (success/failure)</a:t>
            </a:r>
          </a:p>
          <a:p>
            <a:pPr lvl="1"/>
            <a:r>
              <a:rPr lang="en-GB" dirty="0"/>
              <a:t>many action sequences may achieve the goal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some are faster, safer, or more efficient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GB" sz="1100" dirty="0"/>
          </a:p>
          <a:p>
            <a:r>
              <a:rPr lang="en-GB" dirty="0"/>
              <a:t>Utility = </a:t>
            </a:r>
            <a:r>
              <a:rPr lang="en-GB" b="1" dirty="0"/>
              <a:t>numerical measure of desirability </a:t>
            </a:r>
            <a:r>
              <a:rPr lang="en-GB" dirty="0"/>
              <a:t>of outcomes</a:t>
            </a:r>
          </a:p>
          <a:p>
            <a:pPr lvl="1"/>
            <a:r>
              <a:rPr lang="en-GB" dirty="0"/>
              <a:t>extends goals into graded preferences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👉 Utility-based agents = more powerful and flexible than goal-based agents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23CBC72-22E0-2AE7-97E6-B61CC246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97899"/>
            <a:ext cx="7772400" cy="25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2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5AD40B5-3831-73F4-376A-348C900F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EAC9D79-13B8-AD77-BDE3-7B2D81351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Learning agents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9C734FD-AFE6-9D0A-D4BC-E97505D8B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Any agent type (model-based, goal-based, utility-based) can </a:t>
            </a:r>
            <a:r>
              <a:rPr lang="en-GB" b="1" dirty="0"/>
              <a:t>learn &amp; adapt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enables operation in unknown environments</a:t>
            </a:r>
          </a:p>
          <a:p>
            <a:pPr lvl="0"/>
            <a:r>
              <a:rPr lang="en-GB" dirty="0"/>
              <a:t>Four Components: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performance element</a:t>
            </a:r>
            <a:r>
              <a:rPr lang="en-GB" dirty="0"/>
              <a:t> selects actions (the “agent” as studied so far)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learning element</a:t>
            </a:r>
            <a:r>
              <a:rPr lang="en-GB" dirty="0"/>
              <a:t> improves the agent’s behaviour over time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critic</a:t>
            </a:r>
            <a:r>
              <a:rPr lang="en-GB" dirty="0"/>
              <a:t>: provides feedback (reward/penalty)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problem generator</a:t>
            </a:r>
            <a:r>
              <a:rPr lang="en-GB" dirty="0"/>
              <a:t> suggests exploratory actions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👉 Learning agents = adaptive, autonomous, and continuously improving.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18F2283-51E8-912A-987A-2F290995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" y="3085387"/>
            <a:ext cx="7413171" cy="27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4B79CCE-4B40-FCF1-E3AB-CD709227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0709A6-D68D-A002-A62E-CBC94D494D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Example: flocking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63B52D3-7BDF-3BF3-885C-37D6E7DB0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31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Simulates collective animal behaviour (birds, fish, ants)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Reynolds (SIGGRAPH, 1987): flocks, herds, and schools</a:t>
            </a:r>
          </a:p>
          <a:p>
            <a:pPr lvl="0"/>
            <a:r>
              <a:rPr lang="en-GB" dirty="0"/>
              <a:t>Each agent = </a:t>
            </a:r>
            <a:r>
              <a:rPr lang="en-GB" b="1" dirty="0" err="1"/>
              <a:t>boid</a:t>
            </a:r>
            <a:r>
              <a:rPr lang="en-GB" dirty="0"/>
              <a:t> (bird-</a:t>
            </a:r>
            <a:r>
              <a:rPr lang="en-GB" dirty="0" err="1"/>
              <a:t>oid</a:t>
            </a:r>
            <a:r>
              <a:rPr lang="en-GB" dirty="0"/>
              <a:t> object)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local perception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agents consider neighbours within a limited radius</a:t>
            </a:r>
          </a:p>
          <a:p>
            <a:pPr lvl="0"/>
            <a:r>
              <a:rPr lang="en-GB" dirty="0"/>
              <a:t>Complex group motion emerges from simple local rules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100" dirty="0"/>
          </a:p>
          <a:p>
            <a:pPr lvl="0"/>
            <a:endParaRPr lang="en-GB" dirty="0"/>
          </a:p>
          <a:p>
            <a:pPr lvl="0"/>
            <a:endParaRPr lang="en-GB" sz="2000" dirty="0"/>
          </a:p>
          <a:p>
            <a:pPr lvl="0"/>
            <a:r>
              <a:rPr lang="en-GB" b="1" dirty="0"/>
              <a:t>Separation</a:t>
            </a:r>
            <a:r>
              <a:rPr lang="en-GB" dirty="0"/>
              <a:t>: avoid crowding neighbours → prevents collisions</a:t>
            </a:r>
          </a:p>
          <a:p>
            <a:pPr lvl="0"/>
            <a:r>
              <a:rPr lang="en-GB" b="1" dirty="0"/>
              <a:t>Cohesion</a:t>
            </a:r>
            <a:r>
              <a:rPr lang="en-GB" dirty="0"/>
              <a:t>: move toward the average position of neighbours → stay together</a:t>
            </a:r>
          </a:p>
          <a:p>
            <a:pPr lvl="0"/>
            <a:r>
              <a:rPr lang="en-GB" b="1" dirty="0"/>
              <a:t>Alignment</a:t>
            </a:r>
            <a:r>
              <a:rPr lang="en-GB" dirty="0"/>
              <a:t>: match the average heading of neighbours → move in same direction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0A5784D-24A3-4638-72C8-F13925BE3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1" y="2801983"/>
            <a:ext cx="7772400" cy="270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388403"/>
            <a:ext cx="8520600" cy="5048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Agent definition</a:t>
            </a:r>
          </a:p>
          <a:p>
            <a:pPr lvl="0"/>
            <a:r>
              <a:rPr lang="en-GB" sz="1800" dirty="0"/>
              <a:t>Environment definition</a:t>
            </a:r>
          </a:p>
          <a:p>
            <a:pPr lvl="0"/>
            <a:r>
              <a:rPr lang="en-GB" sz="1800" dirty="0"/>
              <a:t>Performance measure</a:t>
            </a:r>
          </a:p>
          <a:p>
            <a:pPr lvl="0"/>
            <a:r>
              <a:rPr lang="en-GB" sz="1800" dirty="0"/>
              <a:t>Rationality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Agent Architectures</a:t>
            </a:r>
          </a:p>
          <a:p>
            <a:pPr lvl="1"/>
            <a:r>
              <a:rPr lang="en-GB" dirty="0"/>
              <a:t>Simple Reflex agent</a:t>
            </a:r>
          </a:p>
          <a:p>
            <a:pPr lvl="1"/>
            <a:r>
              <a:rPr lang="en-GB" dirty="0"/>
              <a:t>Model-based Reflex agent</a:t>
            </a:r>
          </a:p>
          <a:p>
            <a:pPr lvl="1"/>
            <a:r>
              <a:rPr lang="en-GB" dirty="0"/>
              <a:t>Goal-based agent</a:t>
            </a:r>
          </a:p>
          <a:p>
            <a:pPr lvl="2"/>
            <a:r>
              <a:rPr lang="en-GB" dirty="0"/>
              <a:t>minimax</a:t>
            </a:r>
          </a:p>
          <a:p>
            <a:pPr lvl="1"/>
            <a:r>
              <a:rPr lang="en-GB" dirty="0"/>
              <a:t>Utility-based agent</a:t>
            </a:r>
          </a:p>
          <a:p>
            <a:pPr lvl="1"/>
            <a:r>
              <a:rPr lang="en-GB" dirty="0"/>
              <a:t>Learning agent</a:t>
            </a:r>
          </a:p>
          <a:p>
            <a:endParaRPr lang="en-GB" dirty="0"/>
          </a:p>
          <a:p>
            <a:r>
              <a:rPr lang="en-GB" dirty="0"/>
              <a:t>Example: flocking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59882C1-4903-F006-A5B4-9016C3D3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D70BCD5-DECC-B39C-87CE-EF1E72E143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Example: flocking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5DC9428-4030-41DA-71CF-8394CD903F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900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Each rule generates a force (acceleration request):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Forces combine to determine agent’s motion at each step: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Euler integration rule: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Collective flocking = </a:t>
            </a:r>
            <a:r>
              <a:rPr lang="en-GB" b="1" dirty="0"/>
              <a:t>emergent behaviour </a:t>
            </a:r>
            <a:r>
              <a:rPr lang="en-GB" dirty="0"/>
              <a:t>from simple rules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👉 Reynolds showed how distributed, local rules can create coherent global patterns, inspiring AI, robotics, and computer graphics</a:t>
            </a:r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FDD2A0D9-5995-DCDA-00ED-0B430487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92" y="173443"/>
            <a:ext cx="407258" cy="495579"/>
          </a:xfrm>
          <a:prstGeom prst="rect">
            <a:avLst/>
          </a:prstGeom>
        </p:spPr>
      </p:pic>
      <p:pic>
        <p:nvPicPr>
          <p:cNvPr id="6" name="Immagine 5" descr="Immagine che contiene Carattere, testo, bianco, simbolo&#10;&#10;Il contenuto generato dall'IA potrebbe non essere corretto.">
            <a:extLst>
              <a:ext uri="{FF2B5EF4-FFF2-40B4-BE49-F238E27FC236}">
                <a16:creationId xmlns:a16="http://schemas.microsoft.com/office/drawing/2014/main" id="{5C7D47C9-B5A1-0FF1-97B7-5DB87EA46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2" y="1564748"/>
            <a:ext cx="990600" cy="5461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AA7686-91D4-8E1D-7C93-3AA4385C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12" y="2606870"/>
            <a:ext cx="5921828" cy="419657"/>
          </a:xfrm>
          <a:prstGeom prst="rect">
            <a:avLst/>
          </a:prstGeom>
        </p:spPr>
      </p:pic>
      <p:pic>
        <p:nvPicPr>
          <p:cNvPr id="10" name="Immagine 9" descr="Immagine che contiene Carattere, bianco, testo, tipografia&#10;&#10;Il contenuto generato dall'IA potrebbe non essere corretto.">
            <a:extLst>
              <a:ext uri="{FF2B5EF4-FFF2-40B4-BE49-F238E27FC236}">
                <a16:creationId xmlns:a16="http://schemas.microsoft.com/office/drawing/2014/main" id="{93AA239B-3643-5B12-4CFB-ECF353CE6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12" y="3747288"/>
            <a:ext cx="2804704" cy="8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1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Agent vs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Agent: perceives</a:t>
            </a:r>
            <a:r>
              <a:rPr lang="en-GB" dirty="0"/>
              <a:t> environment through </a:t>
            </a:r>
            <a:r>
              <a:rPr lang="en-GB" b="1" dirty="0"/>
              <a:t>sensors</a:t>
            </a:r>
            <a:r>
              <a:rPr lang="en-GB" dirty="0"/>
              <a:t> and </a:t>
            </a:r>
            <a:r>
              <a:rPr lang="en-GB" b="1" dirty="0"/>
              <a:t>interacts</a:t>
            </a:r>
            <a:r>
              <a:rPr lang="en-GB" dirty="0"/>
              <a:t> with it using </a:t>
            </a:r>
            <a:r>
              <a:rPr lang="en-GB" b="1" dirty="0"/>
              <a:t>actuators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human agent</a:t>
            </a:r>
            <a:r>
              <a:rPr lang="en-GB" dirty="0"/>
              <a:t>: senses (vision and hearing) as sensors and limbs or speech as actuators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robotic agent:</a:t>
            </a:r>
            <a:r>
              <a:rPr lang="en-GB" dirty="0"/>
              <a:t> cameras and range finders for perception and motors for action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software agent:</a:t>
            </a:r>
            <a:r>
              <a:rPr lang="en-GB" dirty="0"/>
              <a:t> processes data from files, networks, or user inputs and interacts by writing files, transmitting data, or displaying information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sz="1100" dirty="0"/>
          </a:p>
          <a:p>
            <a:r>
              <a:rPr lang="en-GB" b="1" dirty="0"/>
              <a:t>Environment:</a:t>
            </a:r>
            <a:r>
              <a:rPr lang="en-GB" dirty="0"/>
              <a:t> entire universe or the part that influences the agent perceptions and is altered by its actions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BECB3F5-5CEA-43D1-B9DD-3F423D3A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68" y="2820334"/>
            <a:ext cx="7904918" cy="2845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CF64250-F614-7225-F33D-1C257AE0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D829373-6093-CB28-98A7-CAF732850A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PEAS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5D9E1ACD-0811-DB68-A322-FCA990567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Performance measure, environment, actuators and sensors</a:t>
            </a:r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A054C9B-DD2E-20C8-DA97-040F17B4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01594"/>
            <a:ext cx="7772400" cy="49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7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15CE712-6502-8144-17E4-0F0E43D4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39C07E6-EBD0-0E1F-B152-DBAFB5157B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Agent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0116FB7-7A59-EEAB-15C0-003B1BA4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973399"/>
            <a:ext cx="8818500" cy="5312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Agent actions determined by its </a:t>
            </a:r>
            <a:r>
              <a:rPr lang="en-GB" b="1" dirty="0"/>
              <a:t>built-in knowledge </a:t>
            </a:r>
            <a:r>
              <a:rPr lang="en-GB" dirty="0"/>
              <a:t>and the </a:t>
            </a:r>
            <a:r>
              <a:rPr lang="en-GB" b="1" dirty="0"/>
              <a:t>entire sequence of percepts</a:t>
            </a:r>
            <a:r>
              <a:rPr lang="en-GB" dirty="0"/>
              <a:t> it has observed so far</a:t>
            </a:r>
          </a:p>
          <a:p>
            <a:pPr lvl="0"/>
            <a:r>
              <a:rPr lang="en-GB" dirty="0"/>
              <a:t>Agent behaviour is defined by an </a:t>
            </a:r>
            <a:r>
              <a:rPr lang="en-GB" b="1" dirty="0"/>
              <a:t>agent function: </a:t>
            </a:r>
            <a:r>
              <a:rPr lang="en-GB" dirty="0"/>
              <a:t>maps percept sequences to actions</a:t>
            </a:r>
          </a:p>
          <a:p>
            <a:pPr lvl="0"/>
            <a:endParaRPr lang="en-GB" dirty="0"/>
          </a:p>
          <a:p>
            <a:r>
              <a:rPr lang="en-GB" dirty="0"/>
              <a:t>Example: a vacuum-cleaning robot: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5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b="1" dirty="0"/>
              <a:t>Agent program:</a:t>
            </a:r>
            <a:r>
              <a:rPr lang="en-GB" dirty="0"/>
              <a:t> implements the agent function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agent function: abstract mathematical mapping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agent program: concrete implementation running on a physical system</a:t>
            </a:r>
          </a:p>
        </p:txBody>
      </p:sp>
      <p:pic>
        <p:nvPicPr>
          <p:cNvPr id="3" name="Immagine 2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41C151BF-A6A1-74C7-009E-FA50BB594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32" y="2944630"/>
            <a:ext cx="8356935" cy="2426670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8ED9D3A-9D72-8AF6-1603-ACD90F4D2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6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D113BFC-5792-4F75-E11A-05F2C29F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D949E695-9418-3B69-D239-3380FC4C4B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Agent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ECC1E0B-7A2D-417D-FAE1-909D1C1AE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998971"/>
            <a:ext cx="8818500" cy="5606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Agent program skeleton: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takes current percept as input → returns an action to actuators.</a:t>
            </a:r>
          </a:p>
          <a:p>
            <a:r>
              <a:rPr lang="en-GB" dirty="0"/>
              <a:t>Agent program vs. Agent 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Program: only current percept (environment provides nothing more)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Function: depend on entire percept history → agent must remember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500" dirty="0"/>
          </a:p>
          <a:p>
            <a:r>
              <a:rPr lang="en-GB" dirty="0"/>
              <a:t>The </a:t>
            </a:r>
            <a:r>
              <a:rPr lang="en-GB" b="1" dirty="0"/>
              <a:t>Lookup Table approach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every percept sequence → an action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Problem: the table size explodes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 = number of possible percepts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 = agent lifetime (number of percepts)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 = number of entries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GB" sz="500" dirty="0"/>
          </a:p>
          <a:p>
            <a:r>
              <a:rPr lang="en-GB" dirty="0"/>
              <a:t>Examples: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Automated driving (single camera, 1 hour): 70 MB per second (30 fps, 1080×720 pixels, 24-bit </a:t>
            </a:r>
            <a:r>
              <a:rPr lang="en-GB" dirty="0" err="1"/>
              <a:t>color</a:t>
            </a:r>
            <a:r>
              <a:rPr lang="en-GB" dirty="0"/>
              <a:t>) → 10^600.000.000.000 entries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Chess: requires at least 10^150 entries</a:t>
            </a:r>
          </a:p>
          <a:p>
            <a:pPr lvl="1"/>
            <a:r>
              <a:rPr lang="en-GB" dirty="0"/>
              <a:t>⚠️ Lookup tables are physically impossible to store, design, or learn</a:t>
            </a:r>
          </a:p>
          <a:p>
            <a:pPr lvl="1"/>
            <a:endParaRPr lang="en-GB" sz="500" dirty="0"/>
          </a:p>
          <a:p>
            <a:r>
              <a:rPr lang="en-GB" dirty="0"/>
              <a:t>RL challenge: </a:t>
            </a:r>
            <a:r>
              <a:rPr lang="en-GB" b="1" dirty="0"/>
              <a:t>design efficient agent functions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“If current square is dirty → clean; else → move to other square”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 descr="Immagine che contiene Carattere, bianco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3AF52F89-834A-B567-C041-4AFBFAE9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25" y="3151476"/>
            <a:ext cx="977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6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D0C3545-9D2C-0BF9-E423-FF04EA63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2C31D5D-E0D5-54C4-9DCC-6F8EF8E195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Environment (1)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A47AB00-7541-984B-1381-24F75EE0E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5549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problem</a:t>
            </a:r>
            <a:r>
              <a:rPr lang="en-GB" dirty="0"/>
              <a:t> to which the agent is the solution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its properties determine how the agent program must be designed</a:t>
            </a:r>
          </a:p>
          <a:p>
            <a:r>
              <a:rPr lang="en-GB" dirty="0"/>
              <a:t>Observability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Fully observable</a:t>
            </a:r>
            <a:r>
              <a:rPr lang="en-GB" dirty="0"/>
              <a:t>: sensors give complete info → no need for internal state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Partially observable</a:t>
            </a:r>
            <a:r>
              <a:rPr lang="en-GB" dirty="0"/>
              <a:t>: limited/noisy sensors → agent must track hidden info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vacuum with only local dirt sensor</a:t>
            </a:r>
          </a:p>
          <a:p>
            <a:r>
              <a:rPr lang="en-GB" dirty="0"/>
              <a:t>Agents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Single-agent</a:t>
            </a:r>
            <a:r>
              <a:rPr lang="en-GB" dirty="0"/>
              <a:t>: only one agent influences outcomes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Multi-agent</a:t>
            </a:r>
            <a:r>
              <a:rPr lang="en-GB" dirty="0"/>
              <a:t>: multiple agents interact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Competitive (chess, poker): opponents reduce your performance → randomization may be useful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Cooperative (taxi-driving): shared goals → communication is rational</a:t>
            </a:r>
          </a:p>
          <a:p>
            <a:r>
              <a:rPr lang="en-GB" dirty="0"/>
              <a:t>Determinism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Deterministic</a:t>
            </a:r>
            <a:r>
              <a:rPr lang="en-GB" dirty="0"/>
              <a:t>: next state fully determined by current state + action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Non-deterministic</a:t>
            </a:r>
            <a:r>
              <a:rPr lang="en-GB" dirty="0"/>
              <a:t>: outcomes uncertain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Stochastic</a:t>
            </a:r>
            <a:r>
              <a:rPr lang="en-GB" dirty="0"/>
              <a:t>: outcome probabilities known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Partial observability can make a deterministic world appear non-deterministic</a:t>
            </a:r>
          </a:p>
          <a:p>
            <a:r>
              <a:rPr lang="en-GB" dirty="0"/>
              <a:t>Dynamics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Static</a:t>
            </a:r>
            <a:r>
              <a:rPr lang="en-GB" dirty="0"/>
              <a:t>: unchanged while agent deliberates (crossword)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Dynamic</a:t>
            </a:r>
            <a:r>
              <a:rPr lang="en-GB" dirty="0"/>
              <a:t>: changes while agent thinks (driving)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Semi-dynamic</a:t>
            </a:r>
            <a:r>
              <a:rPr lang="en-GB" dirty="0"/>
              <a:t>: environment static but performance evolves (chess with a clock)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25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21B73B1F-F90D-07B2-176E-42011273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7EF995B-7F5A-58BD-52A4-C82989A24C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Environment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EACF2A4F-7485-3605-8D5E-FE7B06798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73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Discrete vs Continuous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Discrete</a:t>
            </a:r>
            <a:r>
              <a:rPr lang="en-GB" dirty="0"/>
              <a:t>: limited states, percepts, actions (chess)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Continuous</a:t>
            </a:r>
            <a:r>
              <a:rPr lang="en-GB" dirty="0"/>
              <a:t>: smooth changes in state/time/actions (driving)</a:t>
            </a:r>
          </a:p>
          <a:p>
            <a:r>
              <a:rPr lang="en-GB" dirty="0"/>
              <a:t>Known vs Unknown (agent’s knowledge of rules/outcomes)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Known</a:t>
            </a:r>
            <a:r>
              <a:rPr lang="en-GB" dirty="0"/>
              <a:t>: agent knows outcomes/probabilities (solitaire)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Unknown</a:t>
            </a:r>
            <a:r>
              <a:rPr lang="en-GB" dirty="0"/>
              <a:t>: must learn rules (new video game)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Performance measure can also be unknown → agent learns from users/designers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The Hardest Case: partially observable, multi-agent, stochastic, dynamic, continuous</a:t>
            </a:r>
          </a:p>
          <a:p>
            <a:r>
              <a:rPr lang="en-GB" b="1" dirty="0"/>
              <a:t>Autonomous driving </a:t>
            </a:r>
            <a:r>
              <a:rPr lang="en-GB" dirty="0"/>
              <a:t>combines all these difficulties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DD99C6-6611-FF59-5777-CE509702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908088"/>
            <a:ext cx="5226304" cy="26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50705BB-A53A-5956-2CD2-01B9ACA4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C910674B-66ED-BDE4-4428-41A973F8D1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4000" dirty="0"/>
              <a:t>Performance measure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6B4E067-5424-4C69-4449-D5647CD56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Defined by the designer (machines lack intrinsic desires)</a:t>
            </a:r>
          </a:p>
          <a:p>
            <a:r>
              <a:rPr lang="en-GB" dirty="0"/>
              <a:t>Must reflect </a:t>
            </a:r>
            <a:r>
              <a:rPr lang="en-GB" b="1" dirty="0"/>
              <a:t>what we want</a:t>
            </a:r>
            <a:r>
              <a:rPr lang="en-GB" dirty="0"/>
              <a:t>, not </a:t>
            </a:r>
            <a:r>
              <a:rPr lang="en-GB" b="1" dirty="0"/>
              <a:t>how we think the agent should behave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rewarding only “cleaning actions” → vacuum agent may create dirt to clean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better: reward sustained cleanliness</a:t>
            </a:r>
          </a:p>
          <a:p>
            <a:endParaRPr lang="en-GB" dirty="0"/>
          </a:p>
          <a:p>
            <a:r>
              <a:rPr lang="en-GB" dirty="0"/>
              <a:t>Difficult to be designed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performance measure ignores movement cost → oscillates uselessly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movement is penalized → poor performance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Better design: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stay idle when sure the floor is clean	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periodically check if recontamination is possible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Autonomy and Learning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Non-autonomous</a:t>
            </a:r>
            <a:r>
              <a:rPr lang="en-GB" dirty="0"/>
              <a:t> agent → relies only on pre-programmed knowledge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Autonomous</a:t>
            </a:r>
            <a:r>
              <a:rPr lang="en-GB" dirty="0"/>
              <a:t> agent →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gathers information (e.g., looks both ways before crossing)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learns from experience to improve over time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Example: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Fixed-pattern vacuum vs. predictive vacuum (anticipates dirt)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Predictive one is more rational across varied environments</a:t>
            </a:r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54485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8164A7-BB00-4FFA-B805-7975D77B9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CE7217-A2D6-456E-853C-D4A15542B293}">
  <ds:schemaRefs>
    <ds:schemaRef ds:uri="http://purl.org/dc/dcmitype/"/>
    <ds:schemaRef ds:uri="e9b5433c-2372-4cb7-8bab-09518096b29b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d0d43f-5e5b-43cd-b6fc-691bd77672c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30388A-CCF7-4970-A513-DBB915DFEE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1615</Words>
  <Application>Microsoft Macintosh PowerPoint</Application>
  <PresentationFormat>Presentazione su schermo (4:3)</PresentationFormat>
  <Paragraphs>415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Economica</vt:lpstr>
      <vt:lpstr>Open Sans</vt:lpstr>
      <vt:lpstr>Arial</vt:lpstr>
      <vt:lpstr>Luxe</vt:lpstr>
      <vt:lpstr>Agent Architectures</vt:lpstr>
      <vt:lpstr>Objectives</vt:lpstr>
      <vt:lpstr>Agent vs Environment</vt:lpstr>
      <vt:lpstr>PEAS</vt:lpstr>
      <vt:lpstr>Agent (1)</vt:lpstr>
      <vt:lpstr>Agent (2)</vt:lpstr>
      <vt:lpstr>Environment (1)</vt:lpstr>
      <vt:lpstr>Environment (2)</vt:lpstr>
      <vt:lpstr>Performance measure</vt:lpstr>
      <vt:lpstr>Rationality</vt:lpstr>
      <vt:lpstr>Architectures</vt:lpstr>
      <vt:lpstr>Simple Reflex Agent</vt:lpstr>
      <vt:lpstr>Model-based reflex agents (1)</vt:lpstr>
      <vt:lpstr>Model-based reflex agents (2)</vt:lpstr>
      <vt:lpstr>Goal-based agents (1)</vt:lpstr>
      <vt:lpstr>Goal-based agents (2)</vt:lpstr>
      <vt:lpstr>Utility-based agents</vt:lpstr>
      <vt:lpstr>Learning agents</vt:lpstr>
      <vt:lpstr>Example: flocking (1)</vt:lpstr>
      <vt:lpstr>Example: flocking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29</cp:revision>
  <dcterms:modified xsi:type="dcterms:W3CDTF">2025-09-25T14:24:30Z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