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18"/>
  </p:notesMasterIdLst>
  <p:sldIdLst>
    <p:sldId id="256" r:id="rId5"/>
    <p:sldId id="264" r:id="rId6"/>
    <p:sldId id="313" r:id="rId7"/>
    <p:sldId id="314" r:id="rId8"/>
    <p:sldId id="267" r:id="rId9"/>
    <p:sldId id="268" r:id="rId10"/>
    <p:sldId id="318" r:id="rId11"/>
    <p:sldId id="269" r:id="rId12"/>
    <p:sldId id="270" r:id="rId13"/>
    <p:sldId id="271" r:id="rId14"/>
    <p:sldId id="315" r:id="rId15"/>
    <p:sldId id="272" r:id="rId16"/>
    <p:sldId id="316" r:id="rId17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19"/>
      <p:bold r:id="rId20"/>
      <p:italic r:id="rId21"/>
      <p:boldItalic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342081-62E2-CC4A-A8D7-2495AB279F0E}" v="2" dt="2025-10-02T09:54:50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30"/>
    <p:restoredTop sz="91975"/>
  </p:normalViewPr>
  <p:slideViewPr>
    <p:cSldViewPr snapToGrid="0" snapToObjects="1">
      <p:cViewPr varScale="1">
        <p:scale>
          <a:sx n="75" d="100"/>
          <a:sy n="75" d="100"/>
        </p:scale>
        <p:origin x="16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</pc:sldLayoutChg>
      </pc:sldMaster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3E7BAF75-66AC-6246-A6D2-BF46DE9AAFF9}"/>
    <pc:docChg chg="undo custSel addSld delSld modSld sldOrd">
      <pc:chgData name="Riccardo Berta" userId="c8694f89-bba4-4576-b0a8-456619ca5a8c" providerId="ADAL" clId="{3E7BAF75-66AC-6246-A6D2-BF46DE9AAFF9}" dt="2022-10-10T06:50:03.464" v="408" actId="2696"/>
      <pc:docMkLst>
        <pc:docMk/>
      </pc:docMkLst>
      <pc:sldChg chg="modSp mod">
        <pc:chgData name="Riccardo Berta" userId="c8694f89-bba4-4576-b0a8-456619ca5a8c" providerId="ADAL" clId="{3E7BAF75-66AC-6246-A6D2-BF46DE9AAFF9}" dt="2022-10-10T05:46:15.837" v="2"/>
        <pc:sldMkLst>
          <pc:docMk/>
          <pc:sldMk cId="0" sldId="256"/>
        </pc:sldMkLst>
      </pc:sldChg>
      <pc:sldChg chg="addSp delSp modSp del mod">
        <pc:chgData name="Riccardo Berta" userId="c8694f89-bba4-4576-b0a8-456619ca5a8c" providerId="ADAL" clId="{3E7BAF75-66AC-6246-A6D2-BF46DE9AAFF9}" dt="2022-10-10T06:50:03.464" v="408" actId="2696"/>
        <pc:sldMkLst>
          <pc:docMk/>
          <pc:sldMk cId="0" sldId="257"/>
        </pc:sldMkLst>
      </pc:sldChg>
      <pc:sldChg chg="modSp mod">
        <pc:chgData name="Riccardo Berta" userId="c8694f89-bba4-4576-b0a8-456619ca5a8c" providerId="ADAL" clId="{3E7BAF75-66AC-6246-A6D2-BF46DE9AAFF9}" dt="2022-10-10T06:49:57.961" v="406" actId="20577"/>
        <pc:sldMkLst>
          <pc:docMk/>
          <pc:sldMk cId="0" sldId="264"/>
        </pc:sldMkLst>
      </pc:sldChg>
      <pc:sldChg chg="add">
        <pc:chgData name="Riccardo Berta" userId="c8694f89-bba4-4576-b0a8-456619ca5a8c" providerId="ADAL" clId="{3E7BAF75-66AC-6246-A6D2-BF46DE9AAFF9}" dt="2022-10-10T05:46:57.632" v="59"/>
        <pc:sldMkLst>
          <pc:docMk/>
          <pc:sldMk cId="2056707301" sldId="265"/>
        </pc:sldMkLst>
      </pc:sldChg>
      <pc:sldChg chg="del">
        <pc:chgData name="Riccardo Berta" userId="c8694f89-bba4-4576-b0a8-456619ca5a8c" providerId="ADAL" clId="{3E7BAF75-66AC-6246-A6D2-BF46DE9AAFF9}" dt="2022-10-10T05:46:43.197" v="39" actId="2696"/>
        <pc:sldMkLst>
          <pc:docMk/>
          <pc:sldMk cId="4260925133" sldId="265"/>
        </pc:sldMkLst>
      </pc:sldChg>
      <pc:sldChg chg="del">
        <pc:chgData name="Riccardo Berta" userId="c8694f89-bba4-4576-b0a8-456619ca5a8c" providerId="ADAL" clId="{3E7BAF75-66AC-6246-A6D2-BF46DE9AAFF9}" dt="2022-10-10T05:46:44.845" v="43" actId="2696"/>
        <pc:sldMkLst>
          <pc:docMk/>
          <pc:sldMk cId="2074499598" sldId="266"/>
        </pc:sldMkLst>
      </pc:sldChg>
      <pc:sldChg chg="add">
        <pc:chgData name="Riccardo Berta" userId="c8694f89-bba4-4576-b0a8-456619ca5a8c" providerId="ADAL" clId="{3E7BAF75-66AC-6246-A6D2-BF46DE9AAFF9}" dt="2022-10-10T05:46:58.085" v="60"/>
        <pc:sldMkLst>
          <pc:docMk/>
          <pc:sldMk cId="3627108427" sldId="266"/>
        </pc:sldMkLst>
      </pc:sldChg>
      <pc:sldChg chg="add">
        <pc:chgData name="Riccardo Berta" userId="c8694f89-bba4-4576-b0a8-456619ca5a8c" providerId="ADAL" clId="{3E7BAF75-66AC-6246-A6D2-BF46DE9AAFF9}" dt="2022-10-10T05:46:58.436" v="61"/>
        <pc:sldMkLst>
          <pc:docMk/>
          <pc:sldMk cId="755056336" sldId="267"/>
        </pc:sldMkLst>
      </pc:sldChg>
      <pc:sldChg chg="del">
        <pc:chgData name="Riccardo Berta" userId="c8694f89-bba4-4576-b0a8-456619ca5a8c" providerId="ADAL" clId="{3E7BAF75-66AC-6246-A6D2-BF46DE9AAFF9}" dt="2022-10-10T05:46:43.684" v="40" actId="2696"/>
        <pc:sldMkLst>
          <pc:docMk/>
          <pc:sldMk cId="2259674710" sldId="267"/>
        </pc:sldMkLst>
      </pc:sldChg>
      <pc:sldChg chg="add">
        <pc:chgData name="Riccardo Berta" userId="c8694f89-bba4-4576-b0a8-456619ca5a8c" providerId="ADAL" clId="{3E7BAF75-66AC-6246-A6D2-BF46DE9AAFF9}" dt="2022-10-10T05:46:58.789" v="62"/>
        <pc:sldMkLst>
          <pc:docMk/>
          <pc:sldMk cId="2533931395" sldId="268"/>
        </pc:sldMkLst>
      </pc:sldChg>
      <pc:sldChg chg="del">
        <pc:chgData name="Riccardo Berta" userId="c8694f89-bba4-4576-b0a8-456619ca5a8c" providerId="ADAL" clId="{3E7BAF75-66AC-6246-A6D2-BF46DE9AAFF9}" dt="2022-10-10T05:46:44.071" v="41" actId="2696"/>
        <pc:sldMkLst>
          <pc:docMk/>
          <pc:sldMk cId="2756532613" sldId="268"/>
        </pc:sldMkLst>
      </pc:sldChg>
      <pc:sldChg chg="add">
        <pc:chgData name="Riccardo Berta" userId="c8694f89-bba4-4576-b0a8-456619ca5a8c" providerId="ADAL" clId="{3E7BAF75-66AC-6246-A6D2-BF46DE9AAFF9}" dt="2022-10-10T05:46:59.115" v="63"/>
        <pc:sldMkLst>
          <pc:docMk/>
          <pc:sldMk cId="3588489452" sldId="269"/>
        </pc:sldMkLst>
      </pc:sldChg>
      <pc:sldChg chg="del">
        <pc:chgData name="Riccardo Berta" userId="c8694f89-bba4-4576-b0a8-456619ca5a8c" providerId="ADAL" clId="{3E7BAF75-66AC-6246-A6D2-BF46DE9AAFF9}" dt="2022-10-10T05:46:44.473" v="42" actId="2696"/>
        <pc:sldMkLst>
          <pc:docMk/>
          <pc:sldMk cId="3950372499" sldId="269"/>
        </pc:sldMkLst>
      </pc:sldChg>
      <pc:sldChg chg="addSp delSp modSp add del mod ord">
        <pc:chgData name="Riccardo Berta" userId="c8694f89-bba4-4576-b0a8-456619ca5a8c" providerId="ADAL" clId="{3E7BAF75-66AC-6246-A6D2-BF46DE9AAFF9}" dt="2022-10-10T06:50:00.088" v="407" actId="2696"/>
        <pc:sldMkLst>
          <pc:docMk/>
          <pc:sldMk cId="1602265730" sldId="270"/>
        </pc:sldMkLst>
      </pc:sldChg>
      <pc:sldChg chg="del">
        <pc:chgData name="Riccardo Berta" userId="c8694f89-bba4-4576-b0a8-456619ca5a8c" providerId="ADAL" clId="{3E7BAF75-66AC-6246-A6D2-BF46DE9AAFF9}" dt="2022-10-10T05:46:45.250" v="44" actId="2696"/>
        <pc:sldMkLst>
          <pc:docMk/>
          <pc:sldMk cId="3668836689" sldId="270"/>
        </pc:sldMkLst>
      </pc:sldChg>
      <pc:sldChg chg="del">
        <pc:chgData name="Riccardo Berta" userId="c8694f89-bba4-4576-b0a8-456619ca5a8c" providerId="ADAL" clId="{3E7BAF75-66AC-6246-A6D2-BF46DE9AAFF9}" dt="2022-10-10T05:46:45.673" v="45" actId="2696"/>
        <pc:sldMkLst>
          <pc:docMk/>
          <pc:sldMk cId="1894295752" sldId="271"/>
        </pc:sldMkLst>
      </pc:sldChg>
      <pc:sldChg chg="del">
        <pc:chgData name="Riccardo Berta" userId="c8694f89-bba4-4576-b0a8-456619ca5a8c" providerId="ADAL" clId="{3E7BAF75-66AC-6246-A6D2-BF46DE9AAFF9}" dt="2022-10-10T05:46:46.147" v="46" actId="2696"/>
        <pc:sldMkLst>
          <pc:docMk/>
          <pc:sldMk cId="732868139" sldId="272"/>
        </pc:sldMkLst>
      </pc:sldChg>
      <pc:sldChg chg="del">
        <pc:chgData name="Riccardo Berta" userId="c8694f89-bba4-4576-b0a8-456619ca5a8c" providerId="ADAL" clId="{3E7BAF75-66AC-6246-A6D2-BF46DE9AAFF9}" dt="2022-10-10T05:46:46.631" v="47" actId="2696"/>
        <pc:sldMkLst>
          <pc:docMk/>
          <pc:sldMk cId="3859598341" sldId="273"/>
        </pc:sldMkLst>
      </pc:sldChg>
      <pc:sldChg chg="del">
        <pc:chgData name="Riccardo Berta" userId="c8694f89-bba4-4576-b0a8-456619ca5a8c" providerId="ADAL" clId="{3E7BAF75-66AC-6246-A6D2-BF46DE9AAFF9}" dt="2022-10-10T05:46:47.315" v="48" actId="2696"/>
        <pc:sldMkLst>
          <pc:docMk/>
          <pc:sldMk cId="2213323745" sldId="274"/>
        </pc:sldMkLst>
      </pc:sldChg>
      <pc:sldChg chg="del">
        <pc:chgData name="Riccardo Berta" userId="c8694f89-bba4-4576-b0a8-456619ca5a8c" providerId="ADAL" clId="{3E7BAF75-66AC-6246-A6D2-BF46DE9AAFF9}" dt="2022-10-10T05:46:47.713" v="49" actId="2696"/>
        <pc:sldMkLst>
          <pc:docMk/>
          <pc:sldMk cId="303121765" sldId="275"/>
        </pc:sldMkLst>
      </pc:sldChg>
      <pc:sldChg chg="del">
        <pc:chgData name="Riccardo Berta" userId="c8694f89-bba4-4576-b0a8-456619ca5a8c" providerId="ADAL" clId="{3E7BAF75-66AC-6246-A6D2-BF46DE9AAFF9}" dt="2022-10-10T05:46:48.481" v="50" actId="2696"/>
        <pc:sldMkLst>
          <pc:docMk/>
          <pc:sldMk cId="2020526202" sldId="276"/>
        </pc:sldMkLst>
      </pc:sldChg>
      <pc:sldChg chg="del">
        <pc:chgData name="Riccardo Berta" userId="c8694f89-bba4-4576-b0a8-456619ca5a8c" providerId="ADAL" clId="{3E7BAF75-66AC-6246-A6D2-BF46DE9AAFF9}" dt="2022-10-10T05:46:48.981" v="51" actId="2696"/>
        <pc:sldMkLst>
          <pc:docMk/>
          <pc:sldMk cId="3156887330" sldId="277"/>
        </pc:sldMkLst>
      </pc:sldChg>
      <pc:sldChg chg="del">
        <pc:chgData name="Riccardo Berta" userId="c8694f89-bba4-4576-b0a8-456619ca5a8c" providerId="ADAL" clId="{3E7BAF75-66AC-6246-A6D2-BF46DE9AAFF9}" dt="2022-10-10T05:46:49.684" v="52" actId="2696"/>
        <pc:sldMkLst>
          <pc:docMk/>
          <pc:sldMk cId="1586284290" sldId="278"/>
        </pc:sldMkLst>
      </pc:sldChg>
      <pc:sldChg chg="del">
        <pc:chgData name="Riccardo Berta" userId="c8694f89-bba4-4576-b0a8-456619ca5a8c" providerId="ADAL" clId="{3E7BAF75-66AC-6246-A6D2-BF46DE9AAFF9}" dt="2022-10-10T05:46:50.239" v="53" actId="2696"/>
        <pc:sldMkLst>
          <pc:docMk/>
          <pc:sldMk cId="2677523252" sldId="279"/>
        </pc:sldMkLst>
      </pc:sldChg>
      <pc:sldChg chg="del">
        <pc:chgData name="Riccardo Berta" userId="c8694f89-bba4-4576-b0a8-456619ca5a8c" providerId="ADAL" clId="{3E7BAF75-66AC-6246-A6D2-BF46DE9AAFF9}" dt="2022-10-10T05:46:52.009" v="54" actId="2696"/>
        <pc:sldMkLst>
          <pc:docMk/>
          <pc:sldMk cId="635836889" sldId="280"/>
        </pc:sldMkLst>
      </pc:sldChg>
      <pc:sldChg chg="del">
        <pc:chgData name="Riccardo Berta" userId="c8694f89-bba4-4576-b0a8-456619ca5a8c" providerId="ADAL" clId="{3E7BAF75-66AC-6246-A6D2-BF46DE9AAFF9}" dt="2022-10-10T05:46:52.591" v="55" actId="2696"/>
        <pc:sldMkLst>
          <pc:docMk/>
          <pc:sldMk cId="2288803032" sldId="281"/>
        </pc:sldMkLst>
      </pc:sldChg>
      <pc:sldChg chg="del">
        <pc:chgData name="Riccardo Berta" userId="c8694f89-bba4-4576-b0a8-456619ca5a8c" providerId="ADAL" clId="{3E7BAF75-66AC-6246-A6D2-BF46DE9AAFF9}" dt="2022-10-10T05:46:53.984" v="57" actId="2696"/>
        <pc:sldMkLst>
          <pc:docMk/>
          <pc:sldMk cId="663506827" sldId="282"/>
        </pc:sldMkLst>
      </pc:sldChg>
      <pc:sldChg chg="del">
        <pc:chgData name="Riccardo Berta" userId="c8694f89-bba4-4576-b0a8-456619ca5a8c" providerId="ADAL" clId="{3E7BAF75-66AC-6246-A6D2-BF46DE9AAFF9}" dt="2022-10-10T05:46:55.020" v="58" actId="2696"/>
        <pc:sldMkLst>
          <pc:docMk/>
          <pc:sldMk cId="2423864326" sldId="283"/>
        </pc:sldMkLst>
      </pc:sldChg>
      <pc:sldChg chg="del">
        <pc:chgData name="Riccardo Berta" userId="c8694f89-bba4-4576-b0a8-456619ca5a8c" providerId="ADAL" clId="{3E7BAF75-66AC-6246-A6D2-BF46DE9AAFF9}" dt="2022-10-10T05:46:53.442" v="56" actId="2696"/>
        <pc:sldMkLst>
          <pc:docMk/>
          <pc:sldMk cId="852930802" sldId="284"/>
        </pc:sldMkLst>
      </pc:sld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</pc:sld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  <pc:docChgLst>
    <pc:chgData name="Riccardo Berta" userId="c8694f89-bba4-4576-b0a8-456619ca5a8c" providerId="ADAL" clId="{80F6E880-6B18-A04C-AFC0-7C261801A904}"/>
    <pc:docChg chg="undo custSel addSld delSld modSld sldOrd">
      <pc:chgData name="Riccardo Berta" userId="c8694f89-bba4-4576-b0a8-456619ca5a8c" providerId="ADAL" clId="{80F6E880-6B18-A04C-AFC0-7C261801A904}" dt="2022-11-08T13:14:14.871" v="3050" actId="2696"/>
      <pc:docMkLst>
        <pc:docMk/>
      </pc:docMkLst>
      <pc:sldChg chg="modSp mod">
        <pc:chgData name="Riccardo Berta" userId="c8694f89-bba4-4576-b0a8-456619ca5a8c" providerId="ADAL" clId="{80F6E880-6B18-A04C-AFC0-7C261801A904}" dt="2022-11-02T11:32:41.709" v="13" actId="20577"/>
        <pc:sldMkLst>
          <pc:docMk/>
          <pc:sldMk cId="0" sldId="256"/>
        </pc:sldMkLst>
      </pc:sldChg>
      <pc:sldChg chg="modSp mod">
        <pc:chgData name="Riccardo Berta" userId="c8694f89-bba4-4576-b0a8-456619ca5a8c" providerId="ADAL" clId="{80F6E880-6B18-A04C-AFC0-7C261801A904}" dt="2022-11-08T11:41:26.440" v="2804" actId="20577"/>
        <pc:sldMkLst>
          <pc:docMk/>
          <pc:sldMk cId="0" sldId="264"/>
        </pc:sldMkLst>
      </pc:sldChg>
      <pc:sldChg chg="modSp mod">
        <pc:chgData name="Riccardo Berta" userId="c8694f89-bba4-4576-b0a8-456619ca5a8c" providerId="ADAL" clId="{80F6E880-6B18-A04C-AFC0-7C261801A904}" dt="2022-11-07T07:17:21.067" v="797" actId="20577"/>
        <pc:sldMkLst>
          <pc:docMk/>
          <pc:sldMk cId="3775027952" sldId="269"/>
        </pc:sldMkLst>
      </pc:sldChg>
      <pc:sldChg chg="modSp mod">
        <pc:chgData name="Riccardo Berta" userId="c8694f89-bba4-4576-b0a8-456619ca5a8c" providerId="ADAL" clId="{80F6E880-6B18-A04C-AFC0-7C261801A904}" dt="2022-11-07T07:18:11.402" v="816" actId="14100"/>
        <pc:sldMkLst>
          <pc:docMk/>
          <pc:sldMk cId="1310310143" sldId="270"/>
        </pc:sldMkLst>
      </pc:sldChg>
      <pc:sldChg chg="modSp mod ord">
        <pc:chgData name="Riccardo Berta" userId="c8694f89-bba4-4576-b0a8-456619ca5a8c" providerId="ADAL" clId="{80F6E880-6B18-A04C-AFC0-7C261801A904}" dt="2022-11-08T08:51:58.241" v="1598" actId="1076"/>
        <pc:sldMkLst>
          <pc:docMk/>
          <pc:sldMk cId="3840907075" sldId="271"/>
        </pc:sldMkLst>
      </pc:sldChg>
      <pc:sldChg chg="addSp delSp modSp add mod ord">
        <pc:chgData name="Riccardo Berta" userId="c8694f89-bba4-4576-b0a8-456619ca5a8c" providerId="ADAL" clId="{80F6E880-6B18-A04C-AFC0-7C261801A904}" dt="2022-11-07T07:17:44.640" v="804" actId="20577"/>
        <pc:sldMkLst>
          <pc:docMk/>
          <pc:sldMk cId="3791912446" sldId="272"/>
        </pc:sldMkLst>
      </pc:sldChg>
      <pc:sldChg chg="addSp modSp add mod">
        <pc:chgData name="Riccardo Berta" userId="c8694f89-bba4-4576-b0a8-456619ca5a8c" providerId="ADAL" clId="{80F6E880-6B18-A04C-AFC0-7C261801A904}" dt="2022-11-07T13:36:31.855" v="1227" actId="1035"/>
        <pc:sldMkLst>
          <pc:docMk/>
          <pc:sldMk cId="80569211" sldId="273"/>
        </pc:sldMkLst>
      </pc:sldChg>
      <pc:sldChg chg="addSp modSp add mod">
        <pc:chgData name="Riccardo Berta" userId="c8694f89-bba4-4576-b0a8-456619ca5a8c" providerId="ADAL" clId="{80F6E880-6B18-A04C-AFC0-7C261801A904}" dt="2022-11-07T07:16:45.002" v="791" actId="20577"/>
        <pc:sldMkLst>
          <pc:docMk/>
          <pc:sldMk cId="411550242" sldId="274"/>
        </pc:sldMkLst>
      </pc:sldChg>
      <pc:sldChg chg="addSp delSp modSp add mod">
        <pc:chgData name="Riccardo Berta" userId="c8694f89-bba4-4576-b0a8-456619ca5a8c" providerId="ADAL" clId="{80F6E880-6B18-A04C-AFC0-7C261801A904}" dt="2022-11-07T13:21:44.410" v="1081" actId="1037"/>
        <pc:sldMkLst>
          <pc:docMk/>
          <pc:sldMk cId="1497503087" sldId="275"/>
        </pc:sldMkLst>
      </pc:sldChg>
      <pc:sldChg chg="addSp delSp modSp add mod">
        <pc:chgData name="Riccardo Berta" userId="c8694f89-bba4-4576-b0a8-456619ca5a8c" providerId="ADAL" clId="{80F6E880-6B18-A04C-AFC0-7C261801A904}" dt="2022-11-07T13:21:16.745" v="1073" actId="1038"/>
        <pc:sldMkLst>
          <pc:docMk/>
          <pc:sldMk cId="189339524" sldId="276"/>
        </pc:sldMkLst>
      </pc:sldChg>
      <pc:sldChg chg="addSp modSp add mod">
        <pc:chgData name="Riccardo Berta" userId="c8694f89-bba4-4576-b0a8-456619ca5a8c" providerId="ADAL" clId="{80F6E880-6B18-A04C-AFC0-7C261801A904}" dt="2022-11-07T13:36:39.259" v="1228" actId="1076"/>
        <pc:sldMkLst>
          <pc:docMk/>
          <pc:sldMk cId="3867073266" sldId="277"/>
        </pc:sldMkLst>
      </pc:sldChg>
      <pc:sldChg chg="addSp delSp modSp add mod">
        <pc:chgData name="Riccardo Berta" userId="c8694f89-bba4-4576-b0a8-456619ca5a8c" providerId="ADAL" clId="{80F6E880-6B18-A04C-AFC0-7C261801A904}" dt="2022-11-08T13:08:32.099" v="2838" actId="1038"/>
        <pc:sldMkLst>
          <pc:docMk/>
          <pc:sldMk cId="2178928758" sldId="278"/>
        </pc:sldMkLst>
      </pc:sldChg>
      <pc:sldChg chg="addSp modSp add mod ord">
        <pc:chgData name="Riccardo Berta" userId="c8694f89-bba4-4576-b0a8-456619ca5a8c" providerId="ADAL" clId="{80F6E880-6B18-A04C-AFC0-7C261801A904}" dt="2022-11-08T11:35:56.696" v="2788" actId="1076"/>
        <pc:sldMkLst>
          <pc:docMk/>
          <pc:sldMk cId="2509645545" sldId="279"/>
        </pc:sldMkLst>
      </pc:sldChg>
      <pc:sldChg chg="new del">
        <pc:chgData name="Riccardo Berta" userId="c8694f89-bba4-4576-b0a8-456619ca5a8c" providerId="ADAL" clId="{80F6E880-6B18-A04C-AFC0-7C261801A904}" dt="2022-11-07T13:12:55.302" v="901" actId="2696"/>
        <pc:sldMkLst>
          <pc:docMk/>
          <pc:sldMk cId="3057566652" sldId="279"/>
        </pc:sldMkLst>
      </pc:sldChg>
      <pc:sldChg chg="new del">
        <pc:chgData name="Riccardo Berta" userId="c8694f89-bba4-4576-b0a8-456619ca5a8c" providerId="ADAL" clId="{80F6E880-6B18-A04C-AFC0-7C261801A904}" dt="2022-11-07T13:12:55.762" v="902" actId="2696"/>
        <pc:sldMkLst>
          <pc:docMk/>
          <pc:sldMk cId="55856503" sldId="280"/>
        </pc:sldMkLst>
      </pc:sldChg>
      <pc:sldChg chg="addSp modSp add mod">
        <pc:chgData name="Riccardo Berta" userId="c8694f89-bba4-4576-b0a8-456619ca5a8c" providerId="ADAL" clId="{80F6E880-6B18-A04C-AFC0-7C261801A904}" dt="2022-11-08T13:14:10.401" v="3047" actId="14100"/>
        <pc:sldMkLst>
          <pc:docMk/>
          <pc:sldMk cId="1073505695" sldId="280"/>
        </pc:sldMkLst>
      </pc:sldChg>
      <pc:sldChg chg="modSp add del mod">
        <pc:chgData name="Riccardo Berta" userId="c8694f89-bba4-4576-b0a8-456619ca5a8c" providerId="ADAL" clId="{80F6E880-6B18-A04C-AFC0-7C261801A904}" dt="2022-11-08T13:14:12.762" v="3048" actId="2696"/>
        <pc:sldMkLst>
          <pc:docMk/>
          <pc:sldMk cId="3142141447" sldId="281"/>
        </pc:sldMkLst>
      </pc:sldChg>
      <pc:sldChg chg="new del">
        <pc:chgData name="Riccardo Berta" userId="c8694f89-bba4-4576-b0a8-456619ca5a8c" providerId="ADAL" clId="{80F6E880-6B18-A04C-AFC0-7C261801A904}" dt="2022-11-07T13:12:56.113" v="903" actId="2696"/>
        <pc:sldMkLst>
          <pc:docMk/>
          <pc:sldMk cId="3406097516" sldId="281"/>
        </pc:sldMkLst>
      </pc:sldChg>
      <pc:sldChg chg="add del">
        <pc:chgData name="Riccardo Berta" userId="c8694f89-bba4-4576-b0a8-456619ca5a8c" providerId="ADAL" clId="{80F6E880-6B18-A04C-AFC0-7C261801A904}" dt="2022-11-08T13:14:13.351" v="3049" actId="2696"/>
        <pc:sldMkLst>
          <pc:docMk/>
          <pc:sldMk cId="1823650288" sldId="282"/>
        </pc:sldMkLst>
      </pc:sldChg>
      <pc:sldChg chg="new del">
        <pc:chgData name="Riccardo Berta" userId="c8694f89-bba4-4576-b0a8-456619ca5a8c" providerId="ADAL" clId="{80F6E880-6B18-A04C-AFC0-7C261801A904}" dt="2022-11-07T13:12:56.409" v="904" actId="2696"/>
        <pc:sldMkLst>
          <pc:docMk/>
          <pc:sldMk cId="3190019216" sldId="282"/>
        </pc:sldMkLst>
      </pc:sldChg>
      <pc:sldChg chg="new del">
        <pc:chgData name="Riccardo Berta" userId="c8694f89-bba4-4576-b0a8-456619ca5a8c" providerId="ADAL" clId="{80F6E880-6B18-A04C-AFC0-7C261801A904}" dt="2022-11-07T13:12:56.655" v="905" actId="2696"/>
        <pc:sldMkLst>
          <pc:docMk/>
          <pc:sldMk cId="1664264173" sldId="283"/>
        </pc:sldMkLst>
      </pc:sldChg>
      <pc:sldChg chg="add del">
        <pc:chgData name="Riccardo Berta" userId="c8694f89-bba4-4576-b0a8-456619ca5a8c" providerId="ADAL" clId="{80F6E880-6B18-A04C-AFC0-7C261801A904}" dt="2022-11-08T13:14:14.871" v="3050" actId="2696"/>
        <pc:sldMkLst>
          <pc:docMk/>
          <pc:sldMk cId="3669811619" sldId="283"/>
        </pc:sldMkLst>
      </pc:sldChg>
      <pc:sldChg chg="modSp add mod">
        <pc:chgData name="Riccardo Berta" userId="c8694f89-bba4-4576-b0a8-456619ca5a8c" providerId="ADAL" clId="{80F6E880-6B18-A04C-AFC0-7C261801A904}" dt="2022-11-08T08:54:56.464" v="1684" actId="21"/>
        <pc:sldMkLst>
          <pc:docMk/>
          <pc:sldMk cId="3158693030" sldId="284"/>
        </pc:sldMkLst>
      </pc:sldChg>
      <pc:sldChg chg="new del">
        <pc:chgData name="Riccardo Berta" userId="c8694f89-bba4-4576-b0a8-456619ca5a8c" providerId="ADAL" clId="{80F6E880-6B18-A04C-AFC0-7C261801A904}" dt="2022-11-07T13:12:56.914" v="906" actId="2696"/>
        <pc:sldMkLst>
          <pc:docMk/>
          <pc:sldMk cId="3362312584" sldId="284"/>
        </pc:sldMkLst>
      </pc:sldChg>
      <pc:sldChg chg="new del">
        <pc:chgData name="Riccardo Berta" userId="c8694f89-bba4-4576-b0a8-456619ca5a8c" providerId="ADAL" clId="{80F6E880-6B18-A04C-AFC0-7C261801A904}" dt="2022-11-07T13:12:57.245" v="907" actId="2696"/>
        <pc:sldMkLst>
          <pc:docMk/>
          <pc:sldMk cId="1856807698" sldId="285"/>
        </pc:sldMkLst>
      </pc:sldChg>
      <pc:sldChg chg="modSp add mod">
        <pc:chgData name="Riccardo Berta" userId="c8694f89-bba4-4576-b0a8-456619ca5a8c" providerId="ADAL" clId="{80F6E880-6B18-A04C-AFC0-7C261801A904}" dt="2022-11-08T08:57:04.527" v="1737" actId="20577"/>
        <pc:sldMkLst>
          <pc:docMk/>
          <pc:sldMk cId="2315955737" sldId="285"/>
        </pc:sldMkLst>
      </pc:sldChg>
      <pc:sldChg chg="new del">
        <pc:chgData name="Riccardo Berta" userId="c8694f89-bba4-4576-b0a8-456619ca5a8c" providerId="ADAL" clId="{80F6E880-6B18-A04C-AFC0-7C261801A904}" dt="2022-11-07T13:12:57.923" v="908" actId="2696"/>
        <pc:sldMkLst>
          <pc:docMk/>
          <pc:sldMk cId="204211360" sldId="286"/>
        </pc:sldMkLst>
      </pc:sldChg>
      <pc:sldChg chg="addSp modSp add mod">
        <pc:chgData name="Riccardo Berta" userId="c8694f89-bba4-4576-b0a8-456619ca5a8c" providerId="ADAL" clId="{80F6E880-6B18-A04C-AFC0-7C261801A904}" dt="2022-11-08T09:28:50.620" v="2170" actId="108"/>
        <pc:sldMkLst>
          <pc:docMk/>
          <pc:sldMk cId="2279489737" sldId="286"/>
        </pc:sldMkLst>
      </pc:sldChg>
      <pc:sldChg chg="new del">
        <pc:chgData name="Riccardo Berta" userId="c8694f89-bba4-4576-b0a8-456619ca5a8c" providerId="ADAL" clId="{80F6E880-6B18-A04C-AFC0-7C261801A904}" dt="2022-11-07T13:12:58.266" v="909" actId="2696"/>
        <pc:sldMkLst>
          <pc:docMk/>
          <pc:sldMk cId="733547696" sldId="287"/>
        </pc:sldMkLst>
      </pc:sldChg>
      <pc:sldChg chg="addSp delSp modSp add mod">
        <pc:chgData name="Riccardo Berta" userId="c8694f89-bba4-4576-b0a8-456619ca5a8c" providerId="ADAL" clId="{80F6E880-6B18-A04C-AFC0-7C261801A904}" dt="2022-11-08T09:34:08.214" v="2178" actId="1076"/>
        <pc:sldMkLst>
          <pc:docMk/>
          <pc:sldMk cId="4193766810" sldId="287"/>
        </pc:sldMkLst>
      </pc:sldChg>
      <pc:sldChg chg="new del">
        <pc:chgData name="Riccardo Berta" userId="c8694f89-bba4-4576-b0a8-456619ca5a8c" providerId="ADAL" clId="{80F6E880-6B18-A04C-AFC0-7C261801A904}" dt="2022-11-07T13:12:58.591" v="910" actId="2696"/>
        <pc:sldMkLst>
          <pc:docMk/>
          <pc:sldMk cId="157096826" sldId="288"/>
        </pc:sldMkLst>
      </pc:sldChg>
      <pc:sldChg chg="addSp delSp modSp add mod">
        <pc:chgData name="Riccardo Berta" userId="c8694f89-bba4-4576-b0a8-456619ca5a8c" providerId="ADAL" clId="{80F6E880-6B18-A04C-AFC0-7C261801A904}" dt="2022-11-08T11:33:06.848" v="2759" actId="1035"/>
        <pc:sldMkLst>
          <pc:docMk/>
          <pc:sldMk cId="3981929228" sldId="288"/>
        </pc:sldMkLst>
      </pc:sldChg>
      <pc:sldChg chg="new del">
        <pc:chgData name="Riccardo Berta" userId="c8694f89-bba4-4576-b0a8-456619ca5a8c" providerId="ADAL" clId="{80F6E880-6B18-A04C-AFC0-7C261801A904}" dt="2022-11-07T13:12:58.979" v="911" actId="2696"/>
        <pc:sldMkLst>
          <pc:docMk/>
          <pc:sldMk cId="1980966413" sldId="289"/>
        </pc:sldMkLst>
      </pc:sldChg>
      <pc:sldChg chg="addSp modSp add mod">
        <pc:chgData name="Riccardo Berta" userId="c8694f89-bba4-4576-b0a8-456619ca5a8c" providerId="ADAL" clId="{80F6E880-6B18-A04C-AFC0-7C261801A904}" dt="2022-11-08T09:59:56.768" v="2361" actId="1038"/>
        <pc:sldMkLst>
          <pc:docMk/>
          <pc:sldMk cId="4281954021" sldId="289"/>
        </pc:sldMkLst>
      </pc:sldChg>
      <pc:sldChg chg="addSp delSp modSp add mod">
        <pc:chgData name="Riccardo Berta" userId="c8694f89-bba4-4576-b0a8-456619ca5a8c" providerId="ADAL" clId="{80F6E880-6B18-A04C-AFC0-7C261801A904}" dt="2022-11-08T11:33:17.209" v="2763" actId="20577"/>
        <pc:sldMkLst>
          <pc:docMk/>
          <pc:sldMk cId="342907949" sldId="290"/>
        </pc:sldMkLst>
      </pc:sldChg>
      <pc:sldChg chg="new del">
        <pc:chgData name="Riccardo Berta" userId="c8694f89-bba4-4576-b0a8-456619ca5a8c" providerId="ADAL" clId="{80F6E880-6B18-A04C-AFC0-7C261801A904}" dt="2022-11-07T13:12:59.393" v="912" actId="2696"/>
        <pc:sldMkLst>
          <pc:docMk/>
          <pc:sldMk cId="2563080473" sldId="290"/>
        </pc:sldMkLst>
      </pc:sldChg>
      <pc:sldChg chg="new del">
        <pc:chgData name="Riccardo Berta" userId="c8694f89-bba4-4576-b0a8-456619ca5a8c" providerId="ADAL" clId="{80F6E880-6B18-A04C-AFC0-7C261801A904}" dt="2022-11-07T13:13:00.755" v="913" actId="2696"/>
        <pc:sldMkLst>
          <pc:docMk/>
          <pc:sldMk cId="2365329101" sldId="291"/>
        </pc:sldMkLst>
      </pc:sldChg>
      <pc:sldChg chg="addSp delSp modSp add del mod">
        <pc:chgData name="Riccardo Berta" userId="c8694f89-bba4-4576-b0a8-456619ca5a8c" providerId="ADAL" clId="{80F6E880-6B18-A04C-AFC0-7C261801A904}" dt="2022-11-08T11:23:29.003" v="2638" actId="2696"/>
        <pc:sldMkLst>
          <pc:docMk/>
          <pc:sldMk cId="2968168629" sldId="291"/>
        </pc:sldMkLst>
      </pc:sldChg>
      <pc:sldChg chg="addSp modSp add mod">
        <pc:chgData name="Riccardo Berta" userId="c8694f89-bba4-4576-b0a8-456619ca5a8c" providerId="ADAL" clId="{80F6E880-6B18-A04C-AFC0-7C261801A904}" dt="2022-11-08T11:23:26.670" v="2637"/>
        <pc:sldMkLst>
          <pc:docMk/>
          <pc:sldMk cId="1120693371" sldId="292"/>
        </pc:sldMkLst>
      </pc:sldChg>
      <pc:sldChg chg="new del">
        <pc:chgData name="Riccardo Berta" userId="c8694f89-bba4-4576-b0a8-456619ca5a8c" providerId="ADAL" clId="{80F6E880-6B18-A04C-AFC0-7C261801A904}" dt="2022-11-07T13:13:01.286" v="914" actId="2696"/>
        <pc:sldMkLst>
          <pc:docMk/>
          <pc:sldMk cId="1454095561" sldId="292"/>
        </pc:sldMkLst>
      </pc:sldChg>
      <pc:sldChg chg="addSp modSp add mod ord">
        <pc:chgData name="Riccardo Berta" userId="c8694f89-bba4-4576-b0a8-456619ca5a8c" providerId="ADAL" clId="{80F6E880-6B18-A04C-AFC0-7C261801A904}" dt="2022-11-08T09:11:06.067" v="2169" actId="20577"/>
        <pc:sldMkLst>
          <pc:docMk/>
          <pc:sldMk cId="3495919440" sldId="293"/>
        </pc:sldMkLst>
      </pc:sldChg>
      <pc:sldChg chg="new del">
        <pc:chgData name="Riccardo Berta" userId="c8694f89-bba4-4576-b0a8-456619ca5a8c" providerId="ADAL" clId="{80F6E880-6B18-A04C-AFC0-7C261801A904}" dt="2022-11-07T13:13:01.897" v="915" actId="2696"/>
        <pc:sldMkLst>
          <pc:docMk/>
          <pc:sldMk cId="3740881538" sldId="293"/>
        </pc:sldMkLst>
      </pc:sldChg>
      <pc:sldChg chg="new del">
        <pc:chgData name="Riccardo Berta" userId="c8694f89-bba4-4576-b0a8-456619ca5a8c" providerId="ADAL" clId="{80F6E880-6B18-A04C-AFC0-7C261801A904}" dt="2022-11-07T13:13:02.349" v="916" actId="2696"/>
        <pc:sldMkLst>
          <pc:docMk/>
          <pc:sldMk cId="3810454763" sldId="294"/>
        </pc:sldMkLst>
      </pc:sldChg>
    </pc:docChg>
  </pc:docChgLst>
  <pc:docChgLst>
    <pc:chgData name="Riccardo Berta" userId="c8694f89-bba4-4576-b0a8-456619ca5a8c" providerId="ADAL" clId="{4967B734-A465-2844-BA15-7FBACE49D2F8}"/>
    <pc:docChg chg="undo redo custSel addSld delSld modSld sldOrd">
      <pc:chgData name="Riccardo Berta" userId="c8694f89-bba4-4576-b0a8-456619ca5a8c" providerId="ADAL" clId="{4967B734-A465-2844-BA15-7FBACE49D2F8}" dt="2022-10-10T05:41:52.141" v="2700" actId="1036"/>
      <pc:docMkLst>
        <pc:docMk/>
      </pc:docMkLst>
      <pc:sldChg chg="modSp mod">
        <pc:chgData name="Riccardo Berta" userId="c8694f89-bba4-4576-b0a8-456619ca5a8c" providerId="ADAL" clId="{4967B734-A465-2844-BA15-7FBACE49D2F8}" dt="2022-10-04T09:21:06.296" v="1514" actId="790"/>
        <pc:sldMkLst>
          <pc:docMk/>
          <pc:sldMk cId="0" sldId="256"/>
        </pc:sldMkLst>
      </pc:sldChg>
      <pc:sldChg chg="delSp modSp mod">
        <pc:chgData name="Riccardo Berta" userId="c8694f89-bba4-4576-b0a8-456619ca5a8c" providerId="ADAL" clId="{4967B734-A465-2844-BA15-7FBACE49D2F8}" dt="2022-10-05T05:37:06.487" v="2566" actId="20577"/>
        <pc:sldMkLst>
          <pc:docMk/>
          <pc:sldMk cId="0" sldId="257"/>
        </pc:sldMkLst>
      </pc:sldChg>
      <pc:sldChg chg="del">
        <pc:chgData name="Riccardo Berta" userId="c8694f89-bba4-4576-b0a8-456619ca5a8c" providerId="ADAL" clId="{4967B734-A465-2844-BA15-7FBACE49D2F8}" dt="2022-10-04T06:54:03.310" v="50" actId="2696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4967B734-A465-2844-BA15-7FBACE49D2F8}" dt="2022-10-04T06:54:03.809" v="51" actId="2696"/>
        <pc:sldMkLst>
          <pc:docMk/>
          <pc:sldMk cId="723946338" sldId="261"/>
        </pc:sldMkLst>
      </pc:sldChg>
      <pc:sldChg chg="modSp mod">
        <pc:chgData name="Riccardo Berta" userId="c8694f89-bba4-4576-b0a8-456619ca5a8c" providerId="ADAL" clId="{4967B734-A465-2844-BA15-7FBACE49D2F8}" dt="2022-10-04T09:53:48.313" v="2176" actId="1076"/>
        <pc:sldMkLst>
          <pc:docMk/>
          <pc:sldMk cId="0" sldId="264"/>
        </pc:sldMkLst>
      </pc:sldChg>
      <pc:sldChg chg="del">
        <pc:chgData name="Riccardo Berta" userId="c8694f89-bba4-4576-b0a8-456619ca5a8c" providerId="ADAL" clId="{4967B734-A465-2844-BA15-7FBACE49D2F8}" dt="2022-10-04T06:54:04.269" v="52" actId="2696"/>
        <pc:sldMkLst>
          <pc:docMk/>
          <pc:sldMk cId="2752186034" sldId="265"/>
        </pc:sldMkLst>
      </pc:sldChg>
      <pc:sldChg chg="addSp modSp add mod">
        <pc:chgData name="Riccardo Berta" userId="c8694f89-bba4-4576-b0a8-456619ca5a8c" providerId="ADAL" clId="{4967B734-A465-2844-BA15-7FBACE49D2F8}" dt="2022-10-05T05:38:43.218" v="2573" actId="20577"/>
        <pc:sldMkLst>
          <pc:docMk/>
          <pc:sldMk cId="4260925133" sldId="265"/>
        </pc:sldMkLst>
      </pc:sldChg>
      <pc:sldChg chg="addSp delSp modSp add mod">
        <pc:chgData name="Riccardo Berta" userId="c8694f89-bba4-4576-b0a8-456619ca5a8c" providerId="ADAL" clId="{4967B734-A465-2844-BA15-7FBACE49D2F8}" dt="2022-10-05T05:43:30.967" v="2628" actId="20577"/>
        <pc:sldMkLst>
          <pc:docMk/>
          <pc:sldMk cId="2074499598" sldId="266"/>
        </pc:sldMkLst>
      </pc:sldChg>
      <pc:sldChg chg="addSp delSp modSp add mod ord">
        <pc:chgData name="Riccardo Berta" userId="c8694f89-bba4-4576-b0a8-456619ca5a8c" providerId="ADAL" clId="{4967B734-A465-2844-BA15-7FBACE49D2F8}" dt="2022-10-05T05:40:18.404" v="2582" actId="20577"/>
        <pc:sldMkLst>
          <pc:docMk/>
          <pc:sldMk cId="2259674710" sldId="267"/>
        </pc:sldMkLst>
      </pc:sldChg>
      <pc:sldChg chg="addSp delSp modSp add mod ord">
        <pc:chgData name="Riccardo Berta" userId="c8694f89-bba4-4576-b0a8-456619ca5a8c" providerId="ADAL" clId="{4967B734-A465-2844-BA15-7FBACE49D2F8}" dt="2022-10-04T08:21:03.314" v="615" actId="20577"/>
        <pc:sldMkLst>
          <pc:docMk/>
          <pc:sldMk cId="2756532613" sldId="268"/>
        </pc:sldMkLst>
      </pc:sldChg>
      <pc:sldChg chg="addSp delSp modSp add mod ord">
        <pc:chgData name="Riccardo Berta" userId="c8694f89-bba4-4576-b0a8-456619ca5a8c" providerId="ADAL" clId="{4967B734-A465-2844-BA15-7FBACE49D2F8}" dt="2022-10-04T08:22:30.428" v="629" actId="20577"/>
        <pc:sldMkLst>
          <pc:docMk/>
          <pc:sldMk cId="3950372499" sldId="269"/>
        </pc:sldMkLst>
      </pc:sldChg>
      <pc:sldChg chg="addSp delSp modSp add mod">
        <pc:chgData name="Riccardo Berta" userId="c8694f89-bba4-4576-b0a8-456619ca5a8c" providerId="ADAL" clId="{4967B734-A465-2844-BA15-7FBACE49D2F8}" dt="2022-10-04T08:30:10.946" v="871" actId="1076"/>
        <pc:sldMkLst>
          <pc:docMk/>
          <pc:sldMk cId="3668836689" sldId="270"/>
        </pc:sldMkLst>
      </pc:sldChg>
      <pc:sldChg chg="addSp modSp add mod">
        <pc:chgData name="Riccardo Berta" userId="c8694f89-bba4-4576-b0a8-456619ca5a8c" providerId="ADAL" clId="{4967B734-A465-2844-BA15-7FBACE49D2F8}" dt="2022-10-04T08:33:08.776" v="912" actId="1076"/>
        <pc:sldMkLst>
          <pc:docMk/>
          <pc:sldMk cId="1894295752" sldId="271"/>
        </pc:sldMkLst>
      </pc:sldChg>
      <pc:sldChg chg="del">
        <pc:chgData name="Riccardo Berta" userId="c8694f89-bba4-4576-b0a8-456619ca5a8c" providerId="ADAL" clId="{4967B734-A465-2844-BA15-7FBACE49D2F8}" dt="2022-10-04T06:54:05.175" v="54" actId="2696"/>
        <pc:sldMkLst>
          <pc:docMk/>
          <pc:sldMk cId="1942012932" sldId="271"/>
        </pc:sldMkLst>
      </pc:sldChg>
      <pc:sldChg chg="addSp modSp add mod">
        <pc:chgData name="Riccardo Berta" userId="c8694f89-bba4-4576-b0a8-456619ca5a8c" providerId="ADAL" clId="{4967B734-A465-2844-BA15-7FBACE49D2F8}" dt="2022-10-05T05:45:21.155" v="2636" actId="20577"/>
        <pc:sldMkLst>
          <pc:docMk/>
          <pc:sldMk cId="732868139" sldId="272"/>
        </pc:sldMkLst>
      </pc:sldChg>
      <pc:sldChg chg="addSp delSp modSp add mod">
        <pc:chgData name="Riccardo Berta" userId="c8694f89-bba4-4576-b0a8-456619ca5a8c" providerId="ADAL" clId="{4967B734-A465-2844-BA15-7FBACE49D2F8}" dt="2022-10-04T08:54:59.469" v="1509" actId="20577"/>
        <pc:sldMkLst>
          <pc:docMk/>
          <pc:sldMk cId="3859598341" sldId="273"/>
        </pc:sldMkLst>
      </pc:sldChg>
      <pc:sldChg chg="addSp modSp add mod">
        <pc:chgData name="Riccardo Berta" userId="c8694f89-bba4-4576-b0a8-456619ca5a8c" providerId="ADAL" clId="{4967B734-A465-2844-BA15-7FBACE49D2F8}" dt="2022-10-04T08:55:10.050" v="1510" actId="1076"/>
        <pc:sldMkLst>
          <pc:docMk/>
          <pc:sldMk cId="2213323745" sldId="274"/>
        </pc:sldMkLst>
      </pc:sldChg>
      <pc:sldChg chg="del">
        <pc:chgData name="Riccardo Berta" userId="c8694f89-bba4-4576-b0a8-456619ca5a8c" providerId="ADAL" clId="{4967B734-A465-2844-BA15-7FBACE49D2F8}" dt="2022-10-04T06:54:05.569" v="55" actId="2696"/>
        <pc:sldMkLst>
          <pc:docMk/>
          <pc:sldMk cId="2759966790" sldId="274"/>
        </pc:sldMkLst>
      </pc:sldChg>
      <pc:sldChg chg="addSp modSp add mod">
        <pc:chgData name="Riccardo Berta" userId="c8694f89-bba4-4576-b0a8-456619ca5a8c" providerId="ADAL" clId="{4967B734-A465-2844-BA15-7FBACE49D2F8}" dt="2022-10-10T05:36:43.547" v="2688" actId="20577"/>
        <pc:sldMkLst>
          <pc:docMk/>
          <pc:sldMk cId="303121765" sldId="275"/>
        </pc:sldMkLst>
      </pc:sldChg>
      <pc:sldChg chg="del">
        <pc:chgData name="Riccardo Berta" userId="c8694f89-bba4-4576-b0a8-456619ca5a8c" providerId="ADAL" clId="{4967B734-A465-2844-BA15-7FBACE49D2F8}" dt="2022-10-04T06:54:06.082" v="56" actId="2696"/>
        <pc:sldMkLst>
          <pc:docMk/>
          <pc:sldMk cId="3965473342" sldId="275"/>
        </pc:sldMkLst>
      </pc:sldChg>
      <pc:sldChg chg="addSp modSp add mod">
        <pc:chgData name="Riccardo Berta" userId="c8694f89-bba4-4576-b0a8-456619ca5a8c" providerId="ADAL" clId="{4967B734-A465-2844-BA15-7FBACE49D2F8}" dt="2022-10-04T09:35:09.338" v="1844" actId="113"/>
        <pc:sldMkLst>
          <pc:docMk/>
          <pc:sldMk cId="2020526202" sldId="276"/>
        </pc:sldMkLst>
      </pc:sldChg>
      <pc:sldChg chg="del">
        <pc:chgData name="Riccardo Berta" userId="c8694f89-bba4-4576-b0a8-456619ca5a8c" providerId="ADAL" clId="{4967B734-A465-2844-BA15-7FBACE49D2F8}" dt="2022-10-04T06:54:06.650" v="57" actId="2696"/>
        <pc:sldMkLst>
          <pc:docMk/>
          <pc:sldMk cId="3364334937" sldId="276"/>
        </pc:sldMkLst>
      </pc:sldChg>
      <pc:sldChg chg="del">
        <pc:chgData name="Riccardo Berta" userId="c8694f89-bba4-4576-b0a8-456619ca5a8c" providerId="ADAL" clId="{4967B734-A465-2844-BA15-7FBACE49D2F8}" dt="2022-10-04T06:54:07.117" v="58" actId="2696"/>
        <pc:sldMkLst>
          <pc:docMk/>
          <pc:sldMk cId="2920432797" sldId="277"/>
        </pc:sldMkLst>
      </pc:sldChg>
      <pc:sldChg chg="addSp modSp add mod">
        <pc:chgData name="Riccardo Berta" userId="c8694f89-bba4-4576-b0a8-456619ca5a8c" providerId="ADAL" clId="{4967B734-A465-2844-BA15-7FBACE49D2F8}" dt="2022-10-10T05:38:42.742" v="2693" actId="20577"/>
        <pc:sldMkLst>
          <pc:docMk/>
          <pc:sldMk cId="3156887330" sldId="277"/>
        </pc:sldMkLst>
      </pc:sldChg>
      <pc:sldChg chg="addSp modSp add mod">
        <pc:chgData name="Riccardo Berta" userId="c8694f89-bba4-4576-b0a8-456619ca5a8c" providerId="ADAL" clId="{4967B734-A465-2844-BA15-7FBACE49D2F8}" dt="2022-10-04T09:50:43.485" v="2061" actId="1076"/>
        <pc:sldMkLst>
          <pc:docMk/>
          <pc:sldMk cId="1586284290" sldId="278"/>
        </pc:sldMkLst>
      </pc:sldChg>
      <pc:sldChg chg="del">
        <pc:chgData name="Riccardo Berta" userId="c8694f89-bba4-4576-b0a8-456619ca5a8c" providerId="ADAL" clId="{4967B734-A465-2844-BA15-7FBACE49D2F8}" dt="2022-10-04T06:54:07.594" v="59" actId="2696"/>
        <pc:sldMkLst>
          <pc:docMk/>
          <pc:sldMk cId="3024273348" sldId="278"/>
        </pc:sldMkLst>
      </pc:sldChg>
      <pc:sldChg chg="del">
        <pc:chgData name="Riccardo Berta" userId="c8694f89-bba4-4576-b0a8-456619ca5a8c" providerId="ADAL" clId="{4967B734-A465-2844-BA15-7FBACE49D2F8}" dt="2022-10-04T06:54:08.017" v="60" actId="2696"/>
        <pc:sldMkLst>
          <pc:docMk/>
          <pc:sldMk cId="2505677359" sldId="279"/>
        </pc:sldMkLst>
      </pc:sldChg>
      <pc:sldChg chg="modSp add mod">
        <pc:chgData name="Riccardo Berta" userId="c8694f89-bba4-4576-b0a8-456619ca5a8c" providerId="ADAL" clId="{4967B734-A465-2844-BA15-7FBACE49D2F8}" dt="2022-10-04T09:56:29.719" v="2268" actId="404"/>
        <pc:sldMkLst>
          <pc:docMk/>
          <pc:sldMk cId="2677523252" sldId="279"/>
        </pc:sldMkLst>
      </pc:sldChg>
      <pc:sldChg chg="addSp delSp modSp add mod">
        <pc:chgData name="Riccardo Berta" userId="c8694f89-bba4-4576-b0a8-456619ca5a8c" providerId="ADAL" clId="{4967B734-A465-2844-BA15-7FBACE49D2F8}" dt="2022-10-10T05:41:52.141" v="2700" actId="1036"/>
        <pc:sldMkLst>
          <pc:docMk/>
          <pc:sldMk cId="635836889" sldId="280"/>
        </pc:sldMkLst>
      </pc:sldChg>
      <pc:sldChg chg="del">
        <pc:chgData name="Riccardo Berta" userId="c8694f89-bba4-4576-b0a8-456619ca5a8c" providerId="ADAL" clId="{4967B734-A465-2844-BA15-7FBACE49D2F8}" dt="2022-10-04T06:54:08.481" v="61" actId="2696"/>
        <pc:sldMkLst>
          <pc:docMk/>
          <pc:sldMk cId="3525330065" sldId="280"/>
        </pc:sldMkLst>
      </pc:sldChg>
      <pc:sldChg chg="del">
        <pc:chgData name="Riccardo Berta" userId="c8694f89-bba4-4576-b0a8-456619ca5a8c" providerId="ADAL" clId="{4967B734-A465-2844-BA15-7FBACE49D2F8}" dt="2022-10-04T06:54:08.911" v="62" actId="2696"/>
        <pc:sldMkLst>
          <pc:docMk/>
          <pc:sldMk cId="349541788" sldId="281"/>
        </pc:sldMkLst>
      </pc:sldChg>
      <pc:sldChg chg="addSp modSp add mod">
        <pc:chgData name="Riccardo Berta" userId="c8694f89-bba4-4576-b0a8-456619ca5a8c" providerId="ADAL" clId="{4967B734-A465-2844-BA15-7FBACE49D2F8}" dt="2022-10-04T10:06:15.809" v="2385" actId="1076"/>
        <pc:sldMkLst>
          <pc:docMk/>
          <pc:sldMk cId="2288803032" sldId="281"/>
        </pc:sldMkLst>
      </pc:sldChg>
      <pc:sldChg chg="addSp delSp modSp add mod">
        <pc:chgData name="Riccardo Berta" userId="c8694f89-bba4-4576-b0a8-456619ca5a8c" providerId="ADAL" clId="{4967B734-A465-2844-BA15-7FBACE49D2F8}" dt="2022-10-04T10:16:31.835" v="2463" actId="20577"/>
        <pc:sldMkLst>
          <pc:docMk/>
          <pc:sldMk cId="663506827" sldId="282"/>
        </pc:sldMkLst>
      </pc:sldChg>
      <pc:sldChg chg="del">
        <pc:chgData name="Riccardo Berta" userId="c8694f89-bba4-4576-b0a8-456619ca5a8c" providerId="ADAL" clId="{4967B734-A465-2844-BA15-7FBACE49D2F8}" dt="2022-10-04T06:54:09.464" v="63" actId="2696"/>
        <pc:sldMkLst>
          <pc:docMk/>
          <pc:sldMk cId="2584172506" sldId="282"/>
        </pc:sldMkLst>
      </pc:sldChg>
      <pc:sldChg chg="addSp delSp modSp add mod">
        <pc:chgData name="Riccardo Berta" userId="c8694f89-bba4-4576-b0a8-456619ca5a8c" providerId="ADAL" clId="{4967B734-A465-2844-BA15-7FBACE49D2F8}" dt="2022-10-04T10:17:39.088" v="2550" actId="20577"/>
        <pc:sldMkLst>
          <pc:docMk/>
          <pc:sldMk cId="2423864326" sldId="283"/>
        </pc:sldMkLst>
      </pc:sldChg>
      <pc:sldChg chg="del">
        <pc:chgData name="Riccardo Berta" userId="c8694f89-bba4-4576-b0a8-456619ca5a8c" providerId="ADAL" clId="{4967B734-A465-2844-BA15-7FBACE49D2F8}" dt="2022-10-04T06:54:09.892" v="64" actId="2696"/>
        <pc:sldMkLst>
          <pc:docMk/>
          <pc:sldMk cId="2548826204" sldId="283"/>
        </pc:sldMkLst>
      </pc:sldChg>
      <pc:sldChg chg="add del">
        <pc:chgData name="Riccardo Berta" userId="c8694f89-bba4-4576-b0a8-456619ca5a8c" providerId="ADAL" clId="{4967B734-A465-2844-BA15-7FBACE49D2F8}" dt="2022-10-04T10:14:48.405" v="2429"/>
        <pc:sldMkLst>
          <pc:docMk/>
          <pc:sldMk cId="196183857" sldId="284"/>
        </pc:sldMkLst>
      </pc:sldChg>
      <pc:sldChg chg="addSp delSp modSp add mod">
        <pc:chgData name="Riccardo Berta" userId="c8694f89-bba4-4576-b0a8-456619ca5a8c" providerId="ADAL" clId="{4967B734-A465-2844-BA15-7FBACE49D2F8}" dt="2022-10-04T10:16:23.053" v="2461" actId="1076"/>
        <pc:sldMkLst>
          <pc:docMk/>
          <pc:sldMk cId="852930802" sldId="284"/>
        </pc:sldMkLst>
      </pc:sldChg>
      <pc:sldChg chg="del">
        <pc:chgData name="Riccardo Berta" userId="c8694f89-bba4-4576-b0a8-456619ca5a8c" providerId="ADAL" clId="{4967B734-A465-2844-BA15-7FBACE49D2F8}" dt="2022-10-04T06:54:10.321" v="65" actId="2696"/>
        <pc:sldMkLst>
          <pc:docMk/>
          <pc:sldMk cId="3494619461" sldId="284"/>
        </pc:sldMkLst>
      </pc:sldChg>
      <pc:sldChg chg="del">
        <pc:chgData name="Riccardo Berta" userId="c8694f89-bba4-4576-b0a8-456619ca5a8c" providerId="ADAL" clId="{4967B734-A465-2844-BA15-7FBACE49D2F8}" dt="2022-10-04T06:54:10.985" v="66" actId="2696"/>
        <pc:sldMkLst>
          <pc:docMk/>
          <pc:sldMk cId="3458162749" sldId="285"/>
        </pc:sldMkLst>
      </pc:sldChg>
      <pc:sldChg chg="del">
        <pc:chgData name="Riccardo Berta" userId="c8694f89-bba4-4576-b0a8-456619ca5a8c" providerId="ADAL" clId="{4967B734-A465-2844-BA15-7FBACE49D2F8}" dt="2022-10-04T06:54:13.372" v="69" actId="2696"/>
        <pc:sldMkLst>
          <pc:docMk/>
          <pc:sldMk cId="3186725423" sldId="286"/>
        </pc:sldMkLst>
      </pc:sldChg>
      <pc:sldChg chg="del">
        <pc:chgData name="Riccardo Berta" userId="c8694f89-bba4-4576-b0a8-456619ca5a8c" providerId="ADAL" clId="{4967B734-A465-2844-BA15-7FBACE49D2F8}" dt="2022-10-04T06:54:04.705" v="53" actId="2696"/>
        <pc:sldMkLst>
          <pc:docMk/>
          <pc:sldMk cId="1166550415" sldId="288"/>
        </pc:sldMkLst>
      </pc:sldChg>
      <pc:sldChg chg="del">
        <pc:chgData name="Riccardo Berta" userId="c8694f89-bba4-4576-b0a8-456619ca5a8c" providerId="ADAL" clId="{4967B734-A465-2844-BA15-7FBACE49D2F8}" dt="2022-10-04T06:54:12.030" v="67" actId="2696"/>
        <pc:sldMkLst>
          <pc:docMk/>
          <pc:sldMk cId="0" sldId="344"/>
        </pc:sldMkLst>
      </pc:sldChg>
      <pc:sldChg chg="del">
        <pc:chgData name="Riccardo Berta" userId="c8694f89-bba4-4576-b0a8-456619ca5a8c" providerId="ADAL" clId="{4967B734-A465-2844-BA15-7FBACE49D2F8}" dt="2022-10-04T06:54:12.601" v="68" actId="2696"/>
        <pc:sldMkLst>
          <pc:docMk/>
          <pc:sldMk cId="615642029" sldId="403"/>
        </pc:sldMkLst>
      </pc:sldChg>
      <pc:sldMasterChg chg="delSldLayout">
        <pc:chgData name="Riccardo Berta" userId="c8694f89-bba4-4576-b0a8-456619ca5a8c" providerId="ADAL" clId="{4967B734-A465-2844-BA15-7FBACE49D2F8}" dt="2022-10-04T06:54:12.601" v="68" actId="2696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4967B734-A465-2844-BA15-7FBACE49D2F8}" dt="2022-10-04T06:54:12.601" v="68" actId="2696"/>
          <pc:sldLayoutMkLst>
            <pc:docMk/>
            <pc:sldMasterMk cId="0" sldId="2147483659"/>
            <pc:sldLayoutMk cId="2937273629" sldId="2147483660"/>
          </pc:sldLayoutMkLst>
        </pc:sldLayoutChg>
      </pc:sldMasterChg>
    </pc:docChg>
  </pc:docChgLst>
  <pc:docChgLst>
    <pc:chgData name="Riccardo Berta" userId="c8694f89-bba4-4576-b0a8-456619ca5a8c" providerId="ADAL" clId="{FDDBFC5A-5EA9-5330-BEB8-433D7E3B4C4E}"/>
    <pc:docChg chg="custSel modSld">
      <pc:chgData name="Riccardo Berta" userId="c8694f89-bba4-4576-b0a8-456619ca5a8c" providerId="ADAL" clId="{FDDBFC5A-5EA9-5330-BEB8-433D7E3B4C4E}" dt="2025-10-02T09:55:01.105" v="19" actId="1076"/>
      <pc:docMkLst>
        <pc:docMk/>
      </pc:docMkLst>
      <pc:sldChg chg="addSp delSp modSp mod">
        <pc:chgData name="Riccardo Berta" userId="c8694f89-bba4-4576-b0a8-456619ca5a8c" providerId="ADAL" clId="{FDDBFC5A-5EA9-5330-BEB8-433D7E3B4C4E}" dt="2025-10-02T09:55:01.105" v="19" actId="1076"/>
        <pc:sldMkLst>
          <pc:docMk/>
          <pc:sldMk cId="266699714" sldId="267"/>
        </pc:sldMkLst>
        <pc:spChg chg="mod">
          <ac:chgData name="Riccardo Berta" userId="c8694f89-bba4-4576-b0a8-456619ca5a8c" providerId="ADAL" clId="{FDDBFC5A-5EA9-5330-BEB8-433D7E3B4C4E}" dt="2025-10-02T09:54:57.660" v="18" actId="20577"/>
          <ac:spMkLst>
            <pc:docMk/>
            <pc:sldMk cId="266699714" sldId="26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10-02T09:54:55.270" v="15" actId="1076"/>
          <ac:picMkLst>
            <pc:docMk/>
            <pc:sldMk cId="266699714" sldId="267"/>
            <ac:picMk id="2" creationId="{1EE4D824-6E5D-9C19-FDD8-2C2B3F8C649F}"/>
          </ac:picMkLst>
        </pc:picChg>
        <pc:picChg chg="add mod">
          <ac:chgData name="Riccardo Berta" userId="c8694f89-bba4-4576-b0a8-456619ca5a8c" providerId="ADAL" clId="{FDDBFC5A-5EA9-5330-BEB8-433D7E3B4C4E}" dt="2025-10-02T09:55:01.105" v="19" actId="1076"/>
          <ac:picMkLst>
            <pc:docMk/>
            <pc:sldMk cId="266699714" sldId="267"/>
            <ac:picMk id="3" creationId="{AD9F5015-AE8C-1716-B0D6-CFF73231CB84}"/>
          </ac:picMkLst>
        </pc:picChg>
        <pc:picChg chg="del">
          <ac:chgData name="Riccardo Berta" userId="c8694f89-bba4-4576-b0a8-456619ca5a8c" providerId="ADAL" clId="{FDDBFC5A-5EA9-5330-BEB8-433D7E3B4C4E}" dt="2025-10-02T09:53:43.918" v="0" actId="478"/>
          <ac:picMkLst>
            <pc:docMk/>
            <pc:sldMk cId="266699714" sldId="267"/>
            <ac:picMk id="4" creationId="{2575D674-DD45-81D5-05C6-B51EB9C16EA6}"/>
          </ac:picMkLst>
        </pc:picChg>
      </pc:sldChg>
    </pc:docChg>
  </pc:docChgLst>
  <pc:docChgLst>
    <pc:chgData name="Riccardo Berta" userId="c8694f89-bba4-4576-b0a8-456619ca5a8c" providerId="ADAL" clId="{0F224E75-CFB0-994A-998D-4867A3C3D5B8}"/>
    <pc:docChg chg="custSel modSld">
      <pc:chgData name="Riccardo Berta" userId="c8694f89-bba4-4576-b0a8-456619ca5a8c" providerId="ADAL" clId="{0F224E75-CFB0-994A-998D-4867A3C3D5B8}" dt="2022-12-05T09:02:20.005" v="93"/>
      <pc:docMkLst>
        <pc:docMk/>
      </pc:docMkLst>
      <pc:sldChg chg="addSp">
        <pc:chgData name="Riccardo Berta" userId="c8694f89-bba4-4576-b0a8-456619ca5a8c" providerId="ADAL" clId="{0F224E75-CFB0-994A-998D-4867A3C3D5B8}" dt="2022-12-05T09:02:20.005" v="93"/>
        <pc:sldMkLst>
          <pc:docMk/>
          <pc:sldMk cId="2610884299" sldId="269"/>
        </pc:sldMkLst>
      </pc:sldChg>
      <pc:sldChg chg="addSp">
        <pc:chgData name="Riccardo Berta" userId="c8694f89-bba4-4576-b0a8-456619ca5a8c" providerId="ADAL" clId="{0F224E75-CFB0-994A-998D-4867A3C3D5B8}" dt="2022-12-05T09:02:20.005" v="93"/>
        <pc:sldMkLst>
          <pc:docMk/>
          <pc:sldMk cId="2689217830" sldId="270"/>
        </pc:sldMkLst>
      </pc:sldChg>
      <pc:sldChg chg="addSp delSp modSp mod">
        <pc:chgData name="Riccardo Berta" userId="c8694f89-bba4-4576-b0a8-456619ca5a8c" providerId="ADAL" clId="{0F224E75-CFB0-994A-998D-4867A3C3D5B8}" dt="2022-12-05T09:02:20.005" v="93"/>
        <pc:sldMkLst>
          <pc:docMk/>
          <pc:sldMk cId="3320434858" sldId="272"/>
        </pc:sldMkLst>
      </pc:sldChg>
      <pc:sldChg chg="addSp delSp modSp mod">
        <pc:chgData name="Riccardo Berta" userId="c8694f89-bba4-4576-b0a8-456619ca5a8c" providerId="ADAL" clId="{0F224E75-CFB0-994A-998D-4867A3C3D5B8}" dt="2022-12-05T06:52:59.303" v="58" actId="21"/>
        <pc:sldMkLst>
          <pc:docMk/>
          <pc:sldMk cId="1073505695" sldId="280"/>
        </pc:sldMkLst>
      </pc:sldChg>
      <pc:sldChg chg="modSp mod">
        <pc:chgData name="Riccardo Berta" userId="c8694f89-bba4-4576-b0a8-456619ca5a8c" providerId="ADAL" clId="{0F224E75-CFB0-994A-998D-4867A3C3D5B8}" dt="2022-11-30T07:11:21.827" v="3" actId="14"/>
        <pc:sldMkLst>
          <pc:docMk/>
          <pc:sldMk cId="4044708769" sldId="298"/>
        </pc:sldMkLst>
      </pc:sldChg>
      <pc:sldChg chg="modSp mod">
        <pc:chgData name="Riccardo Berta" userId="c8694f89-bba4-4576-b0a8-456619ca5a8c" providerId="ADAL" clId="{0F224E75-CFB0-994A-998D-4867A3C3D5B8}" dt="2022-11-30T07:49:17.167" v="6" actId="20577"/>
        <pc:sldMkLst>
          <pc:docMk/>
          <pc:sldMk cId="3972952492" sldId="302"/>
        </pc:sldMkLst>
      </pc:sldChg>
      <pc:sldChg chg="modSp mod">
        <pc:chgData name="Riccardo Berta" userId="c8694f89-bba4-4576-b0a8-456619ca5a8c" providerId="ADAL" clId="{0F224E75-CFB0-994A-998D-4867A3C3D5B8}" dt="2022-12-05T06:35:31.722" v="37" actId="20577"/>
        <pc:sldMkLst>
          <pc:docMk/>
          <pc:sldMk cId="3441338737" sldId="313"/>
        </pc:sldMkLst>
      </pc:sldChg>
      <pc:sldChg chg="modSp mod">
        <pc:chgData name="Riccardo Berta" userId="c8694f89-bba4-4576-b0a8-456619ca5a8c" providerId="ADAL" clId="{0F224E75-CFB0-994A-998D-4867A3C3D5B8}" dt="2022-12-05T06:37:43.625" v="54" actId="15"/>
        <pc:sldMkLst>
          <pc:docMk/>
          <pc:sldMk cId="2414582803" sldId="314"/>
        </pc:sldMkLst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</pc:sldChg>
    </pc:docChg>
  </pc:docChgLst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</pc:sldLayoutChg>
      </pc:sldMasterChg>
    </pc:docChg>
  </pc:docChgLst>
  <pc:docChgLst>
    <pc:chgData name="Riccardo Berta" userId="c8694f89-bba4-4576-b0a8-456619ca5a8c" providerId="ADAL" clId="{8DFB5BC6-994B-3141-98E9-85AB63727E49}"/>
    <pc:docChg chg="custSel modSld">
      <pc:chgData name="Riccardo Berta" userId="c8694f89-bba4-4576-b0a8-456619ca5a8c" providerId="ADAL" clId="{8DFB5BC6-994B-3141-98E9-85AB63727E49}" dt="2022-11-16T10:18:44.146" v="52" actId="767"/>
      <pc:docMkLst>
        <pc:docMk/>
      </pc:docMkLst>
      <pc:sldChg chg="addSp modSp">
        <pc:chgData name="Riccardo Berta" userId="c8694f89-bba4-4576-b0a8-456619ca5a8c" providerId="ADAL" clId="{8DFB5BC6-994B-3141-98E9-85AB63727E49}" dt="2022-11-16T10:18:44.146" v="52" actId="767"/>
        <pc:sldMkLst>
          <pc:docMk/>
          <pc:sldMk cId="0" sldId="256"/>
        </pc:sldMkLst>
      </pc:sldChg>
      <pc:sldChg chg="modSp mod">
        <pc:chgData name="Riccardo Berta" userId="c8694f89-bba4-4576-b0a8-456619ca5a8c" providerId="ADAL" clId="{8DFB5BC6-994B-3141-98E9-85AB63727E49}" dt="2022-11-16T07:05:41.682" v="17" actId="1076"/>
        <pc:sldMkLst>
          <pc:docMk/>
          <pc:sldMk cId="411550242" sldId="274"/>
        </pc:sldMkLst>
      </pc:sldChg>
      <pc:sldChg chg="addSp delSp modSp mod">
        <pc:chgData name="Riccardo Berta" userId="c8694f89-bba4-4576-b0a8-456619ca5a8c" providerId="ADAL" clId="{8DFB5BC6-994B-3141-98E9-85AB63727E49}" dt="2022-11-16T07:09:07.896" v="26" actId="164"/>
        <pc:sldMkLst>
          <pc:docMk/>
          <pc:sldMk cId="189339524" sldId="276"/>
        </pc:sldMkLst>
      </pc:sldChg>
      <pc:sldChg chg="modSp mod">
        <pc:chgData name="Riccardo Berta" userId="c8694f89-bba4-4576-b0a8-456619ca5a8c" providerId="ADAL" clId="{8DFB5BC6-994B-3141-98E9-85AB63727E49}" dt="2022-11-16T07:19:11.122" v="51" actId="20577"/>
        <pc:sldMkLst>
          <pc:docMk/>
          <pc:sldMk cId="2509645545" sldId="279"/>
        </pc:sldMkLst>
      </pc:sldChg>
      <pc:sldChg chg="modSp mod">
        <pc:chgData name="Riccardo Berta" userId="c8694f89-bba4-4576-b0a8-456619ca5a8c" providerId="ADAL" clId="{8DFB5BC6-994B-3141-98E9-85AB63727E49}" dt="2022-11-16T07:13:15.148" v="42" actId="313"/>
        <pc:sldMkLst>
          <pc:docMk/>
          <pc:sldMk cId="2315955737" sldId="285"/>
        </pc:sldMkLst>
      </pc:sldChg>
      <pc:sldChg chg="modSp mod">
        <pc:chgData name="Riccardo Berta" userId="c8694f89-bba4-4576-b0a8-456619ca5a8c" providerId="ADAL" clId="{8DFB5BC6-994B-3141-98E9-85AB63727E49}" dt="2022-11-16T07:17:01.671" v="50" actId="1037"/>
        <pc:sldMkLst>
          <pc:docMk/>
          <pc:sldMk cId="342907949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464545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9815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10920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4622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3866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3153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1077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82868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2E81A52E-455B-BDD6-D59C-A120934A1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CC5B3016-FADD-6DDD-0465-8FDD6B6B77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2625BDA7-7E5F-8D65-B5BF-138067E3BE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5567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779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6256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88012" y="1937550"/>
            <a:ext cx="3367975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Model-based</a:t>
            </a:r>
            <a:br>
              <a:rPr lang="en-GB" dirty="0"/>
            </a:br>
            <a:r>
              <a:rPr lang="en-GB" dirty="0"/>
              <a:t>Reinforcement Learning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B4D833-F59D-26E4-3DCB-AF8E72E5F3AE}"/>
              </a:ext>
            </a:extLst>
          </p:cNvPr>
          <p:cNvSpPr txBox="1"/>
          <p:nvPr/>
        </p:nvSpPr>
        <p:spPr>
          <a:xfrm>
            <a:off x="10456606" y="8377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Trajectory sampling (2)</a:t>
            </a:r>
            <a:endParaRPr sz="40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B342FE6-16EB-9B8C-1AA0-BD3B0AB63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0" y="1066593"/>
            <a:ext cx="8355218" cy="5393034"/>
          </a:xfrm>
          <a:prstGeom prst="rect">
            <a:avLst/>
          </a:prstGeom>
        </p:spPr>
      </p:pic>
      <p:pic>
        <p:nvPicPr>
          <p:cNvPr id="4" name="Immagine 3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9E572CD7-2CA1-659F-4C08-F8530AF17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6502" y="30906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09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Sampling Comparison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b="1" dirty="0"/>
              <a:t>Dyan-Q</a:t>
            </a:r>
          </a:p>
          <a:p>
            <a:pPr lvl="1"/>
            <a:r>
              <a:rPr lang="en-GB" dirty="0"/>
              <a:t>the uniform sampling </a:t>
            </a:r>
            <a:r>
              <a:rPr lang="en-GB" b="1" dirty="0"/>
              <a:t>encourages more exploration</a:t>
            </a:r>
            <a:r>
              <a:rPr lang="en-GB" dirty="0"/>
              <a:t>, potentially leading to the discovery of novel strategies or shortcuts </a:t>
            </a:r>
          </a:p>
          <a:p>
            <a:pPr lvl="1"/>
            <a:r>
              <a:rPr lang="en-GB" dirty="0"/>
              <a:t>however, this can also make it </a:t>
            </a:r>
            <a:r>
              <a:rPr lang="en-GB" b="1" dirty="0"/>
              <a:t>less efficient in exploiting already known rewarding paths</a:t>
            </a:r>
            <a:r>
              <a:rPr lang="en-GB" dirty="0"/>
              <a:t>. </a:t>
            </a:r>
          </a:p>
          <a:p>
            <a:pPr lvl="0"/>
            <a:r>
              <a:rPr lang="en-GB" b="1" dirty="0"/>
              <a:t>Trajectory Sampling</a:t>
            </a:r>
            <a:endParaRPr lang="en-GB" dirty="0"/>
          </a:p>
          <a:p>
            <a:pPr lvl="1"/>
            <a:r>
              <a:rPr lang="en-GB" dirty="0"/>
              <a:t>the focus on the current policy, prioritizes exploitation, can lead to </a:t>
            </a:r>
            <a:r>
              <a:rPr lang="en-GB" b="1" dirty="0"/>
              <a:t>faster convergence</a:t>
            </a:r>
            <a:r>
              <a:rPr lang="en-GB" dirty="0"/>
              <a:t> to a good (though not necessarily optimal) policy.</a:t>
            </a:r>
          </a:p>
          <a:p>
            <a:pPr lvl="1"/>
            <a:r>
              <a:rPr lang="en-GB" dirty="0"/>
              <a:t>the focused on frequently encountered states, is </a:t>
            </a:r>
            <a:r>
              <a:rPr lang="en-GB" b="1" dirty="0"/>
              <a:t>less likely to be affected by inaccuracies</a:t>
            </a:r>
            <a:r>
              <a:rPr lang="en-GB" dirty="0"/>
              <a:t> in less visited parts of the model 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We can compare the differences in sampling the model of </a:t>
            </a:r>
            <a:r>
              <a:rPr lang="en-GB" dirty="0" err="1"/>
              <a:t>DynaQ</a:t>
            </a:r>
            <a:r>
              <a:rPr lang="en-GB" dirty="0"/>
              <a:t> and Trajectory sampling:</a:t>
            </a:r>
          </a:p>
          <a:p>
            <a:pPr lvl="1"/>
            <a:r>
              <a:rPr lang="en-GB" dirty="0"/>
              <a:t>plot the states that were sampled by the planning phase of the two algorithms </a:t>
            </a:r>
          </a:p>
          <a:p>
            <a:pPr lvl="1"/>
            <a:r>
              <a:rPr lang="en-GB" dirty="0"/>
              <a:t>and the actions selected in those states</a:t>
            </a:r>
          </a:p>
          <a:p>
            <a:pPr marL="12065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052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Sampling Comparison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Dyna-Q samples uniformly at random states and actions taken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65AF9C4A-F188-66B6-407D-F7F6CC86A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750" y="1238348"/>
            <a:ext cx="8016093" cy="4407115"/>
          </a:xfrm>
          <a:prstGeom prst="rect">
            <a:avLst/>
          </a:prstGeom>
        </p:spPr>
      </p:pic>
      <p:pic>
        <p:nvPicPr>
          <p:cNvPr id="2" name="Immagine 1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07CE2F2D-9C52-2555-3B0F-F0CCA11996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6502" y="76626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434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Sampling Comparison (3)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Trajectory sampling  samples the model to improve greedy action selection</a:t>
            </a:r>
          </a:p>
          <a:p>
            <a:pPr lvl="1"/>
            <a:r>
              <a:rPr lang="en-GB" dirty="0"/>
              <a:t>states sampled are skewed toward the goal state</a:t>
            </a:r>
          </a:p>
          <a:p>
            <a:pPr lvl="1"/>
            <a:r>
              <a:rPr lang="en-GB" dirty="0"/>
              <a:t>right action is sampled far more than the left action across the boar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EC6FBB5-B182-C15C-4F28-E0628D860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43733"/>
            <a:ext cx="8129280" cy="4400465"/>
          </a:xfrm>
          <a:prstGeom prst="rect">
            <a:avLst/>
          </a:prstGeom>
        </p:spPr>
      </p:pic>
      <p:pic>
        <p:nvPicPr>
          <p:cNvPr id="3" name="Immagine 2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CB4188D6-1FEC-72CF-4326-A40A60957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6502" y="76626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98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600" dirty="0"/>
              <a:t>Model-based Reinforcement Learning</a:t>
            </a:r>
          </a:p>
          <a:p>
            <a:pPr lvl="0"/>
            <a:r>
              <a:rPr lang="en-GB" sz="1600" dirty="0"/>
              <a:t>Dyna-Q</a:t>
            </a:r>
          </a:p>
          <a:p>
            <a:pPr lvl="0"/>
            <a:r>
              <a:rPr lang="en-GB" sz="1600" dirty="0"/>
              <a:t>Learned transition model</a:t>
            </a:r>
          </a:p>
          <a:p>
            <a:pPr lvl="0"/>
            <a:r>
              <a:rPr lang="en-GB" dirty="0"/>
              <a:t>Trajectory sampling</a:t>
            </a:r>
          </a:p>
          <a:p>
            <a:pPr lvl="0"/>
            <a:r>
              <a:rPr lang="en-GB" dirty="0"/>
              <a:t>Sampling Comparison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Model-based Reinforcement Learning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311011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b="1" dirty="0"/>
              <a:t>Planning</a:t>
            </a:r>
            <a:r>
              <a:rPr lang="en-GB" dirty="0"/>
              <a:t> algorithms</a:t>
            </a:r>
          </a:p>
          <a:p>
            <a:pPr lvl="1"/>
            <a:r>
              <a:rPr lang="en-GB" dirty="0"/>
              <a:t>dynamic programming: value iteration and policy iteration</a:t>
            </a:r>
          </a:p>
          <a:p>
            <a:pPr lvl="1"/>
            <a:r>
              <a:rPr lang="en-GB" dirty="0"/>
              <a:t>require a </a:t>
            </a:r>
            <a:r>
              <a:rPr lang="en-GB" b="1" dirty="0"/>
              <a:t>model</a:t>
            </a:r>
            <a:r>
              <a:rPr lang="en-GB" dirty="0"/>
              <a:t> of the environment </a:t>
            </a:r>
          </a:p>
          <a:p>
            <a:r>
              <a:rPr lang="en-GB" b="1" dirty="0"/>
              <a:t>Learning</a:t>
            </a:r>
            <a:r>
              <a:rPr lang="en-GB" dirty="0"/>
              <a:t>  algorithms</a:t>
            </a:r>
          </a:p>
          <a:p>
            <a:pPr lvl="1"/>
            <a:r>
              <a:rPr lang="en-GB" b="1" dirty="0"/>
              <a:t>model-free</a:t>
            </a:r>
            <a:r>
              <a:rPr lang="en-GB" dirty="0"/>
              <a:t> methods: doesn’t require MDP internals</a:t>
            </a:r>
          </a:p>
          <a:p>
            <a:pPr lvl="1"/>
            <a:endParaRPr lang="en-GB" sz="100" dirty="0"/>
          </a:p>
          <a:p>
            <a:r>
              <a:rPr lang="en-GB" dirty="0"/>
              <a:t>Not requiring the MDP in advance is a of </a:t>
            </a:r>
            <a:r>
              <a:rPr lang="en-GB" b="1" dirty="0"/>
              <a:t>crucial importance</a:t>
            </a:r>
          </a:p>
          <a:p>
            <a:pPr lvl="1"/>
            <a:r>
              <a:rPr lang="en-GB" dirty="0"/>
              <a:t>often the MDP is </a:t>
            </a:r>
            <a:r>
              <a:rPr lang="en-GB" b="1" dirty="0"/>
              <a:t>challenging </a:t>
            </a:r>
            <a:r>
              <a:rPr lang="en-GB" dirty="0"/>
              <a:t>or </a:t>
            </a:r>
            <a:r>
              <a:rPr lang="en-GB" b="1" dirty="0"/>
              <a:t>even impossible</a:t>
            </a:r>
            <a:r>
              <a:rPr lang="en-GB" dirty="0"/>
              <a:t> to obtain</a:t>
            </a:r>
          </a:p>
          <a:p>
            <a:pPr lvl="2"/>
            <a:r>
              <a:rPr lang="en-GB" dirty="0"/>
              <a:t>imagine to represent the game of Go with its 10.170 possible states</a:t>
            </a:r>
          </a:p>
          <a:p>
            <a:pPr lvl="2"/>
            <a:r>
              <a:rPr lang="en-GB" dirty="0"/>
              <a:t>StarCraft II game with 101.685 states</a:t>
            </a:r>
          </a:p>
          <a:p>
            <a:endParaRPr lang="en-GB" sz="700" dirty="0"/>
          </a:p>
          <a:p>
            <a:r>
              <a:rPr lang="en-GB" dirty="0"/>
              <a:t>However, what if we </a:t>
            </a:r>
            <a:r>
              <a:rPr lang="en-GB" b="1" dirty="0"/>
              <a:t>learn a model </a:t>
            </a:r>
            <a:r>
              <a:rPr lang="en-GB" dirty="0"/>
              <a:t>as we interact with the environment?</a:t>
            </a:r>
          </a:p>
          <a:p>
            <a:pPr lvl="1"/>
            <a:r>
              <a:rPr lang="en-GB" dirty="0"/>
              <a:t>we explore the environment (like model-free methods), but we learn a model of the environment from these interactions</a:t>
            </a:r>
          </a:p>
          <a:p>
            <a:pPr lvl="1"/>
            <a:r>
              <a:rPr lang="en-GB" dirty="0"/>
              <a:t>by exploiting the learned model (like dynamic programming), agents often require fewer experience to learn optimal policies</a:t>
            </a:r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1338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Dyna-Q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28141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Interleave </a:t>
            </a:r>
          </a:p>
          <a:p>
            <a:pPr lvl="1"/>
            <a:r>
              <a:rPr lang="en-GB" dirty="0"/>
              <a:t>a model-free method (Q-learning) </a:t>
            </a:r>
          </a:p>
          <a:p>
            <a:pPr lvl="2"/>
            <a:r>
              <a:rPr lang="en-GB" dirty="0"/>
              <a:t>use experiences sampled </a:t>
            </a:r>
            <a:r>
              <a:rPr lang="en-GB" b="1" dirty="0"/>
              <a:t>from the environment </a:t>
            </a:r>
          </a:p>
          <a:p>
            <a:pPr lvl="1"/>
            <a:r>
              <a:rPr lang="en-GB" dirty="0"/>
              <a:t>and a planning method (Value Iteration)</a:t>
            </a:r>
          </a:p>
          <a:p>
            <a:pPr lvl="2"/>
            <a:r>
              <a:rPr lang="en-GB" dirty="0"/>
              <a:t>use experiences sampled </a:t>
            </a:r>
            <a:r>
              <a:rPr lang="en-GB" b="1" dirty="0"/>
              <a:t>from the learned model</a:t>
            </a:r>
          </a:p>
          <a:p>
            <a:pPr lvl="2"/>
            <a:endParaRPr lang="en-GB" dirty="0"/>
          </a:p>
          <a:p>
            <a:pPr lvl="0"/>
            <a:r>
              <a:rPr lang="en-GB" dirty="0"/>
              <a:t>We keep track of the transition and reward functions as </a:t>
            </a:r>
            <a:r>
              <a:rPr lang="en-GB" b="1" dirty="0"/>
              <a:t>three-dimensional tensors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indexed by state (s), action (a), and next state (s’)</a:t>
            </a:r>
          </a:p>
          <a:p>
            <a:pPr lvl="1"/>
            <a:r>
              <a:rPr lang="en-GB" dirty="0"/>
              <a:t>keeps count of the number of times we seen the tuple (𝑠,𝑎,𝑠′) </a:t>
            </a:r>
          </a:p>
          <a:p>
            <a:pPr lvl="2"/>
            <a:r>
              <a:rPr lang="en-GB" dirty="0"/>
              <a:t>indicating how many times we arrived at state 𝑠′ from state 𝑠 when selecting action 𝑎 </a:t>
            </a:r>
          </a:p>
          <a:p>
            <a:pPr lvl="1"/>
            <a:r>
              <a:rPr lang="en-GB" dirty="0"/>
              <a:t>holds the average reward we received on the tuple (𝑠,𝑎,𝑠′) </a:t>
            </a:r>
          </a:p>
          <a:p>
            <a:pPr lvl="2"/>
            <a:r>
              <a:rPr lang="en-GB" dirty="0"/>
              <a:t>indicating the expected reward when we select action 𝑎 on state 𝑠 and transition to state 𝑠′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4582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Dyna-Q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b="1" dirty="0">
              <a:highlight>
                <a:srgbClr val="FFFF00"/>
              </a:highlight>
            </a:endParaRPr>
          </a:p>
          <a:p>
            <a:r>
              <a:rPr lang="en-GB" dirty="0"/>
              <a:t>We can use again the </a:t>
            </a:r>
            <a:r>
              <a:rPr lang="en-GB" b="1" dirty="0"/>
              <a:t>Slippery Walk </a:t>
            </a:r>
            <a:r>
              <a:rPr lang="en-GB" dirty="0"/>
              <a:t>environment</a:t>
            </a:r>
          </a:p>
          <a:p>
            <a:pPr lvl="1"/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1EE4D824-6E5D-9C19-FDD8-2C2B3F8C6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03" y="1043733"/>
            <a:ext cx="8758593" cy="2785196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D9F5015-AE8C-1716-B0D6-CFF73231CB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179" y="4262992"/>
            <a:ext cx="7772400" cy="234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99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Dyna-Q (3)</a:t>
            </a:r>
            <a:endParaRPr sz="4000" dirty="0"/>
          </a:p>
        </p:txBody>
      </p:sp>
      <p:pic>
        <p:nvPicPr>
          <p:cNvPr id="2" name="Immagine 1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E9D0082C-6D40-F11B-AB8A-02C671D32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328" y="65196"/>
            <a:ext cx="407258" cy="495579"/>
          </a:xfrm>
          <a:prstGeom prst="rect">
            <a:avLst/>
          </a:prstGeom>
        </p:spPr>
      </p:pic>
      <p:pic>
        <p:nvPicPr>
          <p:cNvPr id="4" name="Immagine 3" descr="Immagine che contiene testo, Diagramma, linea, schermata&#10;&#10;Descrizione generata automaticamente">
            <a:extLst>
              <a:ext uri="{FF2B5EF4-FFF2-40B4-BE49-F238E27FC236}">
                <a16:creationId xmlns:a16="http://schemas.microsoft.com/office/drawing/2014/main" id="{C09651C3-CF73-A1CA-62BE-932846651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39" y="1049118"/>
            <a:ext cx="8469543" cy="538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181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D3746031-52FD-2E0C-4B16-AEA078669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AED4FE37-7E68-14C4-35EF-41087EDDA70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Dyna-Q (4)</a:t>
            </a:r>
            <a:endParaRPr sz="4000"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45BF1772-47E3-12CC-B5AF-7779E8632E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128141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Dyna-Q can learn </a:t>
            </a:r>
            <a:r>
              <a:rPr lang="en-GB" b="1" dirty="0"/>
              <a:t>faster</a:t>
            </a:r>
            <a:r>
              <a:rPr lang="en-GB" dirty="0"/>
              <a:t> than model-free methods</a:t>
            </a:r>
          </a:p>
          <a:p>
            <a:pPr lvl="1"/>
            <a:r>
              <a:rPr lang="en-GB" dirty="0"/>
              <a:t>it can learn from both real and simulated experiences</a:t>
            </a:r>
          </a:p>
          <a:p>
            <a:r>
              <a:rPr lang="en-GB" dirty="0"/>
              <a:t>Important in applications where interacting with the environment is </a:t>
            </a:r>
            <a:r>
              <a:rPr lang="en-GB" b="1" dirty="0"/>
              <a:t>expensive</a:t>
            </a:r>
            <a:r>
              <a:rPr lang="en-GB" dirty="0"/>
              <a:t> or </a:t>
            </a:r>
            <a:r>
              <a:rPr lang="en-GB" b="1" dirty="0"/>
              <a:t>time-consuming</a:t>
            </a:r>
          </a:p>
          <a:p>
            <a:pPr lvl="1"/>
            <a:r>
              <a:rPr lang="en-GB" dirty="0"/>
              <a:t>e.g. robotics</a:t>
            </a:r>
          </a:p>
          <a:p>
            <a:r>
              <a:rPr lang="en-GB" dirty="0"/>
              <a:t>Performance is dependent on the </a:t>
            </a:r>
            <a:r>
              <a:rPr lang="en-GB" b="1" dirty="0"/>
              <a:t>accuracy</a:t>
            </a:r>
            <a:r>
              <a:rPr lang="en-GB" dirty="0"/>
              <a:t> of its learned model</a:t>
            </a:r>
          </a:p>
          <a:p>
            <a:pPr lvl="1"/>
            <a:r>
              <a:rPr lang="en-GB" dirty="0"/>
              <a:t>if the model is inaccurate, the agent may make poor decisions</a:t>
            </a:r>
          </a:p>
          <a:p>
            <a:pPr lvl="1"/>
            <a:r>
              <a:rPr lang="en-GB" dirty="0"/>
              <a:t>problematic in </a:t>
            </a:r>
            <a:r>
              <a:rPr lang="en-GB" b="1" dirty="0"/>
              <a:t>changing environments</a:t>
            </a:r>
            <a:r>
              <a:rPr lang="en-GB" dirty="0"/>
              <a:t>, where the model needs to be constantly updated. Moreover, planning can be computationally expensive</a:t>
            </a:r>
          </a:p>
          <a:p>
            <a:pPr lvl="1"/>
            <a:endParaRPr lang="en-GB" dirty="0"/>
          </a:p>
          <a:p>
            <a:r>
              <a:rPr lang="en-GB" dirty="0"/>
              <a:t>We can check the model learned by </a:t>
            </a:r>
            <a:r>
              <a:rPr lang="en-GB" dirty="0" err="1"/>
              <a:t>DynaQ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4730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Learned transition model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84499" y="1054961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try to understand the learned transition model</a:t>
            </a:r>
          </a:p>
          <a:p>
            <a:pPr lvl="1"/>
            <a:r>
              <a:rPr lang="en-GB" dirty="0"/>
              <a:t>bar heights are the transition probabilities</a:t>
            </a:r>
          </a:p>
          <a:p>
            <a:r>
              <a:rPr lang="en-GB" dirty="0"/>
              <a:t>At the end, the probabilities are good enough and describe the MDP correctly</a:t>
            </a:r>
          </a:p>
          <a:p>
            <a:pPr lvl="1"/>
            <a:r>
              <a:rPr lang="en-GB" dirty="0"/>
              <a:t>this is a simple environment, so the agent can gather enough experience quickly</a:t>
            </a:r>
          </a:p>
        </p:txBody>
      </p: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2A914980-59E0-16A1-2767-161C9DEF3D31}"/>
              </a:ext>
            </a:extLst>
          </p:cNvPr>
          <p:cNvGrpSpPr/>
          <p:nvPr/>
        </p:nvGrpSpPr>
        <p:grpSpPr>
          <a:xfrm>
            <a:off x="-5327" y="2700804"/>
            <a:ext cx="9106443" cy="3932903"/>
            <a:chOff x="1059" y="1712560"/>
            <a:chExt cx="9106443" cy="3932903"/>
          </a:xfrm>
        </p:grpSpPr>
        <p:pic>
          <p:nvPicPr>
            <p:cNvPr id="24" name="Immagine 23">
              <a:extLst>
                <a:ext uri="{FF2B5EF4-FFF2-40B4-BE49-F238E27FC236}">
                  <a16:creationId xmlns:a16="http://schemas.microsoft.com/office/drawing/2014/main" id="{B8E3782D-83A1-6F0D-880D-BB9320987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19470" y="2031752"/>
              <a:ext cx="4488032" cy="3585799"/>
            </a:xfrm>
            <a:prstGeom prst="rect">
              <a:avLst/>
            </a:prstGeom>
          </p:spPr>
        </p:pic>
        <p:grpSp>
          <p:nvGrpSpPr>
            <p:cNvPr id="22" name="Gruppo 21">
              <a:extLst>
                <a:ext uri="{FF2B5EF4-FFF2-40B4-BE49-F238E27FC236}">
                  <a16:creationId xmlns:a16="http://schemas.microsoft.com/office/drawing/2014/main" id="{76301C8C-42C2-3C3C-B977-A4587585A3AB}"/>
                </a:ext>
              </a:extLst>
            </p:cNvPr>
            <p:cNvGrpSpPr/>
            <p:nvPr/>
          </p:nvGrpSpPr>
          <p:grpSpPr>
            <a:xfrm>
              <a:off x="1059" y="1712560"/>
              <a:ext cx="8475664" cy="3932903"/>
              <a:chOff x="31587" y="1769601"/>
              <a:chExt cx="8475664" cy="3932903"/>
            </a:xfrm>
          </p:grpSpPr>
          <p:pic>
            <p:nvPicPr>
              <p:cNvPr id="5" name="Immagine 4">
                <a:extLst>
                  <a:ext uri="{FF2B5EF4-FFF2-40B4-BE49-F238E27FC236}">
                    <a16:creationId xmlns:a16="http://schemas.microsoft.com/office/drawing/2014/main" id="{2312A912-FD96-1735-2B94-8B5B2500BD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266" y="1946787"/>
                <a:ext cx="4322019" cy="3535516"/>
              </a:xfrm>
              <a:prstGeom prst="rect">
                <a:avLst/>
              </a:prstGeom>
            </p:spPr>
          </p:pic>
          <p:pic>
            <p:nvPicPr>
              <p:cNvPr id="7" name="Immagine 6">
                <a:extLst>
                  <a:ext uri="{FF2B5EF4-FFF2-40B4-BE49-F238E27FC236}">
                    <a16:creationId xmlns:a16="http://schemas.microsoft.com/office/drawing/2014/main" id="{5FAC034B-0A3A-A893-6EF8-F3F5096096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89798" y="1856939"/>
                <a:ext cx="1003300" cy="723900"/>
              </a:xfrm>
              <a:prstGeom prst="rect">
                <a:avLst/>
              </a:prstGeom>
            </p:spPr>
          </p:pic>
          <p:pic>
            <p:nvPicPr>
              <p:cNvPr id="11" name="Immagine 10">
                <a:extLst>
                  <a:ext uri="{FF2B5EF4-FFF2-40B4-BE49-F238E27FC236}">
                    <a16:creationId xmlns:a16="http://schemas.microsoft.com/office/drawing/2014/main" id="{BE244EF0-4F79-CB7E-D314-1E23667531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16200000">
                <a:off x="-128955" y="3368931"/>
                <a:ext cx="758928" cy="437843"/>
              </a:xfrm>
              <a:prstGeom prst="rect">
                <a:avLst/>
              </a:prstGeom>
            </p:spPr>
          </p:pic>
          <p:pic>
            <p:nvPicPr>
              <p:cNvPr id="13" name="Immagine 12" descr="Immagine che contiene testo&#10;&#10;Descrizione generata automaticamente">
                <a:extLst>
                  <a:ext uri="{FF2B5EF4-FFF2-40B4-BE49-F238E27FC236}">
                    <a16:creationId xmlns:a16="http://schemas.microsoft.com/office/drawing/2014/main" id="{7DEF13BB-ADB6-F815-7E8C-363BAFB5F8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4301" y="5063203"/>
                <a:ext cx="685800" cy="419100"/>
              </a:xfrm>
              <a:prstGeom prst="rect">
                <a:avLst/>
              </a:prstGeom>
            </p:spPr>
          </p:pic>
          <p:pic>
            <p:nvPicPr>
              <p:cNvPr id="15" name="Immagine 14" descr="Immagine che contiene testo&#10;&#10;Descrizione generata automaticamente">
                <a:extLst>
                  <a:ext uri="{FF2B5EF4-FFF2-40B4-BE49-F238E27FC236}">
                    <a16:creationId xmlns:a16="http://schemas.microsoft.com/office/drawing/2014/main" id="{DE3DB4B2-4B99-5F6B-9D74-D6C759C43F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539091" y="5144783"/>
                <a:ext cx="571500" cy="419100"/>
              </a:xfrm>
              <a:prstGeom prst="rect">
                <a:avLst/>
              </a:prstGeom>
            </p:spPr>
          </p:pic>
          <p:pic>
            <p:nvPicPr>
              <p:cNvPr id="16" name="Immagine 15" descr="Immagine che contiene testo&#10;&#10;Descrizione generata automaticamente">
                <a:extLst>
                  <a:ext uri="{FF2B5EF4-FFF2-40B4-BE49-F238E27FC236}">
                    <a16:creationId xmlns:a16="http://schemas.microsoft.com/office/drawing/2014/main" id="{FE66A46E-AA38-E7ED-C3ED-AA78AD8069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35751" y="5283404"/>
                <a:ext cx="571500" cy="419100"/>
              </a:xfrm>
              <a:prstGeom prst="rect">
                <a:avLst/>
              </a:prstGeom>
            </p:spPr>
          </p:pic>
          <p:pic>
            <p:nvPicPr>
              <p:cNvPr id="17" name="Immagine 16" descr="Immagine che contiene testo&#10;&#10;Descrizione generata automaticamente">
                <a:extLst>
                  <a:ext uri="{FF2B5EF4-FFF2-40B4-BE49-F238E27FC236}">
                    <a16:creationId xmlns:a16="http://schemas.microsoft.com/office/drawing/2014/main" id="{8EFDCB20-DB08-E422-C512-43D43353AB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49227" y="5204182"/>
                <a:ext cx="685800" cy="419100"/>
              </a:xfrm>
              <a:prstGeom prst="rect">
                <a:avLst/>
              </a:prstGeom>
            </p:spPr>
          </p:pic>
          <p:pic>
            <p:nvPicPr>
              <p:cNvPr id="21" name="Immagine 20">
                <a:extLst>
                  <a:ext uri="{FF2B5EF4-FFF2-40B4-BE49-F238E27FC236}">
                    <a16:creationId xmlns:a16="http://schemas.microsoft.com/office/drawing/2014/main" id="{9FFD510F-B69A-CDBA-E963-FFDE5C19EA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57698" y="1769601"/>
                <a:ext cx="2832100" cy="292100"/>
              </a:xfrm>
              <a:prstGeom prst="rect">
                <a:avLst/>
              </a:prstGeom>
            </p:spPr>
          </p:pic>
        </p:grpSp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4DCFF62A-928F-AC61-E6C6-B30D347D9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05435" y="1739967"/>
              <a:ext cx="3073400" cy="292100"/>
            </a:xfrm>
            <a:prstGeom prst="rect">
              <a:avLst/>
            </a:prstGeom>
          </p:spPr>
        </p:pic>
      </p:grpSp>
      <p:pic>
        <p:nvPicPr>
          <p:cNvPr id="2" name="Immagine 1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37A1A12D-7C6F-EE11-BAEF-FCB7F3FCCDB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61328" y="65196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84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Trajectory sampling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68809"/>
            <a:ext cx="8818500" cy="51038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Dyna-Q in planning phase samples from the state-action pairs that have been visited</a:t>
            </a:r>
          </a:p>
          <a:p>
            <a:pPr lvl="1"/>
            <a:r>
              <a:rPr lang="en-GB" dirty="0"/>
              <a:t>we </a:t>
            </a:r>
            <a:r>
              <a:rPr lang="en-GB" b="1" dirty="0"/>
              <a:t>don’t waste time </a:t>
            </a:r>
            <a:r>
              <a:rPr lang="en-GB" dirty="0"/>
              <a:t>with state-action pairs about which the model has no information</a:t>
            </a:r>
          </a:p>
          <a:p>
            <a:pPr lvl="1"/>
            <a:r>
              <a:rPr lang="en-GB" dirty="0"/>
              <a:t>however, from those pairs, we sample a </a:t>
            </a:r>
            <a:r>
              <a:rPr lang="en-GB" b="1" dirty="0"/>
              <a:t>uniformly at random</a:t>
            </a:r>
          </a:p>
          <a:p>
            <a:endParaRPr lang="en-GB" dirty="0"/>
          </a:p>
          <a:p>
            <a:r>
              <a:rPr lang="en-GB" dirty="0"/>
              <a:t>We can be </a:t>
            </a:r>
            <a:r>
              <a:rPr lang="en-GB" b="1" dirty="0"/>
              <a:t>more effective </a:t>
            </a:r>
            <a:r>
              <a:rPr lang="en-GB" dirty="0"/>
              <a:t>if we </a:t>
            </a:r>
          </a:p>
          <a:p>
            <a:pPr lvl="1"/>
            <a:r>
              <a:rPr lang="en-GB" dirty="0"/>
              <a:t>use a state that </a:t>
            </a:r>
            <a:r>
              <a:rPr lang="en-GB" b="1" dirty="0"/>
              <a:t>we expect to encounter </a:t>
            </a:r>
            <a:r>
              <a:rPr lang="en-GB" dirty="0"/>
              <a:t>during the current episode</a:t>
            </a:r>
          </a:p>
          <a:p>
            <a:pPr lvl="2"/>
            <a:r>
              <a:rPr lang="en-GB" b="1" dirty="0"/>
              <a:t>planning for the immediate future </a:t>
            </a:r>
            <a:r>
              <a:rPr lang="en-GB" dirty="0"/>
              <a:t>is a smarter approach</a:t>
            </a:r>
          </a:p>
          <a:p>
            <a:pPr lvl="1"/>
            <a:r>
              <a:rPr lang="en-GB" dirty="0"/>
              <a:t>sample actions from </a:t>
            </a:r>
          </a:p>
          <a:p>
            <a:pPr lvl="2"/>
            <a:r>
              <a:rPr lang="en-GB" dirty="0"/>
              <a:t>the </a:t>
            </a:r>
            <a:r>
              <a:rPr lang="en-GB" b="1" dirty="0"/>
              <a:t>same behavioural policy </a:t>
            </a:r>
            <a:r>
              <a:rPr lang="en-GB" dirty="0"/>
              <a:t>(on policy) </a:t>
            </a:r>
          </a:p>
          <a:p>
            <a:pPr lvl="2"/>
            <a:r>
              <a:rPr lang="en-GB" dirty="0"/>
              <a:t>or </a:t>
            </a:r>
            <a:r>
              <a:rPr lang="en-GB" b="1" dirty="0"/>
              <a:t>from a greedy policy </a:t>
            </a:r>
            <a:r>
              <a:rPr lang="en-GB" dirty="0"/>
              <a:t>with respect to the current estimates (off policy)</a:t>
            </a:r>
          </a:p>
          <a:p>
            <a:pPr marL="120650" indent="0">
              <a:buNone/>
            </a:pPr>
            <a:endParaRPr lang="en-GB" dirty="0"/>
          </a:p>
          <a:p>
            <a:pPr marL="12065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9217830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b5433c-2372-4cb7-8bab-09518096b29b" xsi:nil="true"/>
    <lcf76f155ced4ddcb4097134ff3c332f xmlns="3bd0d43f-5e5b-43cd-b6fc-691bd77672c6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8FA822B18A0634FB7342CF29752587A" ma:contentTypeVersion="13" ma:contentTypeDescription="Creare un nuovo documento." ma:contentTypeScope="" ma:versionID="5c5a1a1f66437ceed8e2102d49525b77">
  <xsd:schema xmlns:xsd="http://www.w3.org/2001/XMLSchema" xmlns:xs="http://www.w3.org/2001/XMLSchema" xmlns:p="http://schemas.microsoft.com/office/2006/metadata/properties" xmlns:ns2="3bd0d43f-5e5b-43cd-b6fc-691bd77672c6" xmlns:ns3="e9b5433c-2372-4cb7-8bab-09518096b29b" targetNamespace="http://schemas.microsoft.com/office/2006/metadata/properties" ma:root="true" ma:fieldsID="79bbaae61552c66980d55f32a6cab4b6" ns2:_="" ns3:_="">
    <xsd:import namespace="3bd0d43f-5e5b-43cd-b6fc-691bd77672c6"/>
    <xsd:import namespace="e9b5433c-2372-4cb7-8bab-09518096b2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d0d43f-5e5b-43cd-b6fc-691bd77672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 immagine" ma:readOnly="false" ma:fieldId="{5cf76f15-5ced-4ddc-b409-7134ff3c332f}" ma:taxonomyMulti="true" ma:sspId="b3f316dc-fb4b-4146-8b22-f4ef2efe4b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BillingMetadata" ma:index="20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b5433c-2372-4cb7-8bab-09518096b29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c4bbe8c-9a55-4d5f-b385-d948ddfe6c4d}" ma:internalName="TaxCatchAll" ma:showField="CatchAllData" ma:web="e9b5433c-2372-4cb7-8bab-09518096b2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6D08863-017C-4F8A-80B5-480157D41150}">
  <ds:schemaRefs>
    <ds:schemaRef ds:uri="http://www.w3.org/XML/1998/namespace"/>
    <ds:schemaRef ds:uri="3bd0d43f-5e5b-43cd-b6fc-691bd77672c6"/>
    <ds:schemaRef ds:uri="e9b5433c-2372-4cb7-8bab-09518096b29b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9A73485-DF07-49F9-BC91-6AD972C9E1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2F823E-AAD2-4AB4-AE4C-EAD629A3EFA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d0d43f-5e5b-43cd-b6fc-691bd77672c6"/>
    <ds:schemaRef ds:uri="e9b5433c-2372-4cb7-8bab-09518096b2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17829</TotalTime>
  <Words>694</Words>
  <Application>Microsoft Macintosh PowerPoint</Application>
  <PresentationFormat>Presentazione su schermo (4:3)</PresentationFormat>
  <Paragraphs>123</Paragraphs>
  <Slides>13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7" baseType="lpstr">
      <vt:lpstr>Economica</vt:lpstr>
      <vt:lpstr>Open Sans</vt:lpstr>
      <vt:lpstr>Arial</vt:lpstr>
      <vt:lpstr>Luxe</vt:lpstr>
      <vt:lpstr>Model-based Reinforcement Learning</vt:lpstr>
      <vt:lpstr>Objectives</vt:lpstr>
      <vt:lpstr>Model-based Reinforcement Learning</vt:lpstr>
      <vt:lpstr>Dyna-Q (1)</vt:lpstr>
      <vt:lpstr>Dyna-Q (2)</vt:lpstr>
      <vt:lpstr>Dyna-Q (3)</vt:lpstr>
      <vt:lpstr>Dyna-Q (4)</vt:lpstr>
      <vt:lpstr>Learned transition model</vt:lpstr>
      <vt:lpstr>Trajectory sampling (1)</vt:lpstr>
      <vt:lpstr>Trajectory sampling (2)</vt:lpstr>
      <vt:lpstr>Sampling Comparison (1)</vt:lpstr>
      <vt:lpstr>Sampling Comparison (2)</vt:lpstr>
      <vt:lpstr>Sampling Comparison (3)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48</cp:revision>
  <dcterms:modified xsi:type="dcterms:W3CDTF">2025-10-02T09:55:02Z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0x010100B8FA822B18A0634FB7342CF29752587A</vt:lpwstr>
  </property>
</Properties>
</file>