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64" r:id="rId6"/>
    <p:sldId id="281" r:id="rId7"/>
    <p:sldId id="282" r:id="rId8"/>
    <p:sldId id="283" r:id="rId9"/>
    <p:sldId id="284" r:id="rId10"/>
    <p:sldId id="265" r:id="rId11"/>
    <p:sldId id="302" r:id="rId12"/>
    <p:sldId id="30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9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C49A5-A3F2-5144-AEA6-B272ADE3D00F}" v="4" dt="2025-10-02T10:26:5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1770"/>
  </p:normalViewPr>
  <p:slideViewPr>
    <p:cSldViewPr snapToGrid="0" snapToObjects="1">
      <p:cViewPr varScale="1">
        <p:scale>
          <a:sx n="75" d="100"/>
          <a:sy n="75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DDBFC5A-5EA9-5330-BEB8-433D7E3B4C4E}"/>
    <pc:docChg chg="custSel modSld">
      <pc:chgData name="Riccardo Berta" userId="c8694f89-bba4-4576-b0a8-456619ca5a8c" providerId="ADAL" clId="{FDDBFC5A-5EA9-5330-BEB8-433D7E3B4C4E}" dt="2025-10-02T10:26:56.992" v="22" actId="1076"/>
      <pc:docMkLst>
        <pc:docMk/>
      </pc:docMkLst>
      <pc:sldChg chg="addSp delSp modSp mod">
        <pc:chgData name="Riccardo Berta" userId="c8694f89-bba4-4576-b0a8-456619ca5a8c" providerId="ADAL" clId="{FDDBFC5A-5EA9-5330-BEB8-433D7E3B4C4E}" dt="2025-10-02T10:20:16.948" v="6" actId="1076"/>
        <pc:sldMkLst>
          <pc:docMk/>
          <pc:sldMk cId="2611114984" sldId="281"/>
        </pc:sldMkLst>
        <pc:picChg chg="add mod">
          <ac:chgData name="Riccardo Berta" userId="c8694f89-bba4-4576-b0a8-456619ca5a8c" providerId="ADAL" clId="{FDDBFC5A-5EA9-5330-BEB8-433D7E3B4C4E}" dt="2025-10-02T10:20:16.948" v="6" actId="1076"/>
          <ac:picMkLst>
            <pc:docMk/>
            <pc:sldMk cId="2611114984" sldId="281"/>
            <ac:picMk id="2" creationId="{25C59F0B-ADDC-C3F2-0600-F9BCA78AEA1D}"/>
          </ac:picMkLst>
        </pc:picChg>
        <pc:picChg chg="del">
          <ac:chgData name="Riccardo Berta" userId="c8694f89-bba4-4576-b0a8-456619ca5a8c" providerId="ADAL" clId="{FDDBFC5A-5EA9-5330-BEB8-433D7E3B4C4E}" dt="2025-10-02T10:20:09.920" v="0" actId="478"/>
          <ac:picMkLst>
            <pc:docMk/>
            <pc:sldMk cId="2611114984" sldId="281"/>
            <ac:picMk id="4" creationId="{6922D57B-62BF-F903-D7C1-4F60DF2B51C2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10:22:28.968" v="11" actId="14100"/>
        <pc:sldMkLst>
          <pc:docMk/>
          <pc:sldMk cId="1411358188" sldId="282"/>
        </pc:sldMkLst>
        <pc:picChg chg="add mod">
          <ac:chgData name="Riccardo Berta" userId="c8694f89-bba4-4576-b0a8-456619ca5a8c" providerId="ADAL" clId="{FDDBFC5A-5EA9-5330-BEB8-433D7E3B4C4E}" dt="2025-10-02T10:22:28.968" v="11" actId="14100"/>
          <ac:picMkLst>
            <pc:docMk/>
            <pc:sldMk cId="1411358188" sldId="282"/>
            <ac:picMk id="2" creationId="{C5EC8C93-6E23-E022-0237-E68794DB6B29}"/>
          </ac:picMkLst>
        </pc:picChg>
        <pc:picChg chg="del">
          <ac:chgData name="Riccardo Berta" userId="c8694f89-bba4-4576-b0a8-456619ca5a8c" providerId="ADAL" clId="{FDDBFC5A-5EA9-5330-BEB8-433D7E3B4C4E}" dt="2025-10-02T10:22:20.777" v="7" actId="478"/>
          <ac:picMkLst>
            <pc:docMk/>
            <pc:sldMk cId="1411358188" sldId="282"/>
            <ac:picMk id="6" creationId="{68E31759-0BE6-65F9-52FE-6F85BDF652AE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10:25:11.509" v="17" actId="1076"/>
        <pc:sldMkLst>
          <pc:docMk/>
          <pc:sldMk cId="3815001471" sldId="283"/>
        </pc:sldMkLst>
        <pc:picChg chg="add mod">
          <ac:chgData name="Riccardo Berta" userId="c8694f89-bba4-4576-b0a8-456619ca5a8c" providerId="ADAL" clId="{FDDBFC5A-5EA9-5330-BEB8-433D7E3B4C4E}" dt="2025-10-02T10:25:11.509" v="17" actId="1076"/>
          <ac:picMkLst>
            <pc:docMk/>
            <pc:sldMk cId="3815001471" sldId="283"/>
            <ac:picMk id="2" creationId="{98E9B487-E9AA-6FCF-A4B0-99E5B2359FCE}"/>
          </ac:picMkLst>
        </pc:picChg>
        <pc:picChg chg="del">
          <ac:chgData name="Riccardo Berta" userId="c8694f89-bba4-4576-b0a8-456619ca5a8c" providerId="ADAL" clId="{FDDBFC5A-5EA9-5330-BEB8-433D7E3B4C4E}" dt="2025-10-02T10:25:03.832" v="12" actId="478"/>
          <ac:picMkLst>
            <pc:docMk/>
            <pc:sldMk cId="3815001471" sldId="283"/>
            <ac:picMk id="4" creationId="{AD1EF577-77F0-1361-4E26-9B96C5D33172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10:26:56.992" v="22" actId="1076"/>
        <pc:sldMkLst>
          <pc:docMk/>
          <pc:sldMk cId="2506133898" sldId="284"/>
        </pc:sldMkLst>
        <pc:picChg chg="add mod">
          <ac:chgData name="Riccardo Berta" userId="c8694f89-bba4-4576-b0a8-456619ca5a8c" providerId="ADAL" clId="{FDDBFC5A-5EA9-5330-BEB8-433D7E3B4C4E}" dt="2025-10-02T10:26:56.992" v="22" actId="1076"/>
          <ac:picMkLst>
            <pc:docMk/>
            <pc:sldMk cId="2506133898" sldId="284"/>
            <ac:picMk id="3" creationId="{5F2D06E5-A3FB-B257-B078-DAA66ADB1A60}"/>
          </ac:picMkLst>
        </pc:picChg>
        <pc:picChg chg="del">
          <ac:chgData name="Riccardo Berta" userId="c8694f89-bba4-4576-b0a8-456619ca5a8c" providerId="ADAL" clId="{FDDBFC5A-5EA9-5330-BEB8-433D7E3B4C4E}" dt="2025-10-02T10:26:50.210" v="18" actId="478"/>
          <ac:picMkLst>
            <pc:docMk/>
            <pc:sldMk cId="2506133898" sldId="284"/>
            <ac:picMk id="5" creationId="{DE213E05-0F8A-48A5-DD42-9C7F00B30283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BC385-753F-A59E-C9D5-26189085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" y="1794326"/>
            <a:ext cx="9054915" cy="38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  <a:endParaRPr lang="en-GB" sz="500" dirty="0"/>
          </a:p>
          <a:p>
            <a:r>
              <a:rPr lang="en-GB" dirty="0"/>
              <a:t>We can use as "true values" the TD targets, which depend on a prediction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565904"/>
            <a:ext cx="3708400" cy="457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testo&#10;&#10;Descrizione generata automaticamente">
            <a:extLst>
              <a:ext uri="{FF2B5EF4-FFF2-40B4-BE49-F238E27FC236}">
                <a16:creationId xmlns:a16="http://schemas.microsoft.com/office/drawing/2014/main" id="{BE9405DF-DE8E-8C89-8A16-8C0757FB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325740"/>
            <a:ext cx="3403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</a:t>
            </a:r>
            <a:r>
              <a:rPr lang="en-GB" b="1" dirty="0"/>
              <a:t>doesn’t respect several of the assumptions made in supervised learning problems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CE8286-9E36-9187-1225-E504196F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384300"/>
            <a:ext cx="7772400" cy="3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3AC528-83AE-0B51-655E-8F4E577A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810139"/>
            <a:ext cx="7272693" cy="47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0FA82C-CB8F-A46C-D6D8-0C579A6D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84944"/>
            <a:ext cx="4737100" cy="533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4A7BC7-F749-2842-B841-E1229255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20867"/>
            <a:ext cx="7876990" cy="7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</a:t>
            </a:r>
            <a:br>
              <a:rPr lang="en-GB" dirty="0"/>
            </a:br>
            <a:r>
              <a:rPr lang="en-GB" dirty="0"/>
              <a:t>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824B62-39D2-067B-7973-592F3517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80" y="2981725"/>
            <a:ext cx="2470839" cy="11533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EED730-36D2-B792-9B7F-B97976ED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15" y="4166867"/>
            <a:ext cx="2612571" cy="1187533"/>
          </a:xfrm>
          <a:prstGeom prst="rect">
            <a:avLst/>
          </a:prstGeom>
        </p:spPr>
      </p:pic>
      <p:pic>
        <p:nvPicPr>
          <p:cNvPr id="9" name="Immagine 8" descr="Immagine che contiene cerchio, design, illustrazione&#10;&#10;Descrizione generata automaticamente">
            <a:extLst>
              <a:ext uri="{FF2B5EF4-FFF2-40B4-BE49-F238E27FC236}">
                <a16:creationId xmlns:a16="http://schemas.microsoft.com/office/drawing/2014/main" id="{4477482F-E0DC-53B1-ED73-70816710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5" y="5386229"/>
            <a:ext cx="2787678" cy="12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51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4" name="Immagine 3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91B66105-7558-9D16-874B-B9412A40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" y="3953580"/>
            <a:ext cx="7772400" cy="2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</p:txBody>
      </p:sp>
      <p:pic>
        <p:nvPicPr>
          <p:cNvPr id="6" name="Immagine 5" descr="Immagine che contiene schermata, diagramma, Diagramma, testo&#10;&#10;Descrizione generata automaticamente">
            <a:extLst>
              <a:ext uri="{FF2B5EF4-FFF2-40B4-BE49-F238E27FC236}">
                <a16:creationId xmlns:a16="http://schemas.microsoft.com/office/drawing/2014/main" id="{63F75DCB-92FE-C15F-FFEB-9C76EECC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" y="2017227"/>
            <a:ext cx="8572237" cy="4588344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1E03EFF-723B-40F4-609D-20E48BF8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4" name="Immagine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9E744CE-98FA-6412-4C7B-E2C0343D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826657"/>
            <a:ext cx="8772481" cy="37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95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pPr lvl="1"/>
            <a:r>
              <a:rPr lang="en-GB" dirty="0"/>
              <a:t>it is tricky to interpret the source of the feedback </a:t>
            </a:r>
          </a:p>
          <a:p>
            <a:r>
              <a:rPr lang="en-GB" dirty="0"/>
              <a:t>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C59F0B-ADDC-C3F2-0600-F9BCA78A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841634"/>
            <a:ext cx="5511800" cy="27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EC8C93-6E23-E022-0237-E68794DB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66" y="2848365"/>
            <a:ext cx="4931458" cy="29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</a:t>
            </a:r>
            <a:r>
              <a:rPr lang="en-GB" b="1" dirty="0"/>
              <a:t>generalize</a:t>
            </a:r>
            <a:r>
              <a:rPr lang="en-GB" dirty="0"/>
              <a:t> to new samples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8E9B487-E9AA-6FCF-A4B0-99E5B235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99" y="3101927"/>
            <a:ext cx="5096934" cy="35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Q-learning estimates optimal action-value function by a matrix indexed by states and actions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2D06E5-A3FB-B257-B078-DAA66ADB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91541"/>
            <a:ext cx="8536891" cy="25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02540" y="1147907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</a:t>
            </a:r>
            <a:r>
              <a:rPr lang="en-GB" b="1" dirty="0"/>
              <a:t>combinatorial</a:t>
            </a:r>
            <a:r>
              <a:rPr lang="en-GB" dirty="0"/>
              <a:t>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problem: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worst: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359122-EFA3-B398-28FE-2A760D3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80" y="1156854"/>
            <a:ext cx="4924010" cy="240814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726" y="107363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</a:t>
            </a:r>
            <a:r>
              <a:rPr lang="en-GB" b="1" dirty="0"/>
              <a:t>low dimensional </a:t>
            </a:r>
            <a:r>
              <a:rPr lang="en-GB" dirty="0"/>
              <a:t>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F053CD-F6AF-86E1-CC56-2247B2B5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parameterized by theta </a:t>
            </a:r>
          </a:p>
          <a:p>
            <a:pPr lvl="1"/>
            <a:r>
              <a:rPr lang="en-GB" dirty="0"/>
              <a:t>parameterized by the weights of a neural network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39E258-B16F-DE3C-1749-6CC9DBB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20" y="2981149"/>
            <a:ext cx="5072934" cy="2505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89E3C1-2A92-9342-E6C5-5109BED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8" y="2789499"/>
            <a:ext cx="4273956" cy="26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D75012-9612-47E2-A19A-DBEFFBE78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9FCBEF-C3E3-44E1-8B4F-C9903419375D}">
  <ds:schemaRefs>
    <ds:schemaRef ds:uri="e9b5433c-2372-4cb7-8bab-09518096b29b"/>
    <ds:schemaRef ds:uri="http://purl.org/dc/terms/"/>
    <ds:schemaRef ds:uri="3bd0d43f-5e5b-43cd-b6fc-691bd77672c6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B9F123E-5225-44F0-B95C-4FD63E588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22419</TotalTime>
  <Words>1418</Words>
  <Application>Microsoft Macintosh PowerPoint</Application>
  <PresentationFormat>Presentazione su schermo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Economica</vt:lpstr>
      <vt:lpstr>Open Sans</vt:lpstr>
      <vt:lpstr>Arial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2025-10-02T10:27:00Z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