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revisionInfo.xml" ContentType="application/vnd.ms-powerpoint.revisioninfo+xml"/>
  <Override PartName="/ppt/changesInfos/changesInfo1.xml" ContentType="application/vnd.ms-powerpoint.changes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64" r:id="rId3"/>
    <p:sldId id="265" r:id="rId4"/>
    <p:sldId id="294" r:id="rId5"/>
    <p:sldId id="266" r:id="rId6"/>
    <p:sldId id="295" r:id="rId7"/>
    <p:sldId id="303" r:id="rId8"/>
    <p:sldId id="296" r:id="rId9"/>
    <p:sldId id="304" r:id="rId10"/>
    <p:sldId id="297" r:id="rId11"/>
    <p:sldId id="298" r:id="rId12"/>
    <p:sldId id="299" r:id="rId13"/>
    <p:sldId id="300" r:id="rId14"/>
    <p:sldId id="301" r:id="rId15"/>
    <p:sldId id="302" r:id="rId16"/>
    <p:sldId id="307" r:id="rId17"/>
    <p:sldId id="305" r:id="rId18"/>
    <p:sldId id="308" r:id="rId19"/>
    <p:sldId id="310" r:id="rId20"/>
    <p:sldId id="311" r:id="rId21"/>
    <p:sldId id="312" r:id="rId22"/>
    <p:sldId id="313" r:id="rId23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25"/>
      <p:bold r:id="rId26"/>
      <p:italic r:id="rId27"/>
      <p:boldItalic r:id="rId28"/>
    </p:embeddedFont>
    <p:embeddedFont>
      <p:font typeface="Open Sans" panose="020B0606030504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224E75-CFB0-994A-998D-4867A3C3D5B8}" v="4" dt="2022-12-05T09:02:20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/>
    <p:restoredTop sz="91929"/>
  </p:normalViewPr>
  <p:slideViewPr>
    <p:cSldViewPr snapToGrid="0" snapToObjects="1">
      <p:cViewPr varScale="1">
        <p:scale>
          <a:sx n="111" d="100"/>
          <a:sy n="111" d="100"/>
        </p:scale>
        <p:origin x="20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microsoft.com/office/2016/11/relationships/changesInfo" Target="changesInfos/changesInfo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3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DFB5BC6-994B-3141-98E9-85AB63727E49}"/>
    <pc:docChg chg="custSel modSld">
      <pc:chgData name="Riccardo Berta" userId="c8694f89-bba4-4576-b0a8-456619ca5a8c" providerId="ADAL" clId="{8DFB5BC6-994B-3141-98E9-85AB63727E49}" dt="2022-11-16T10:18:44.146" v="52" actId="767"/>
      <pc:docMkLst>
        <pc:docMk/>
      </pc:docMkLst>
      <pc:sldChg chg="addSp modSp">
        <pc:chgData name="Riccardo Berta" userId="c8694f89-bba4-4576-b0a8-456619ca5a8c" providerId="ADAL" clId="{8DFB5BC6-994B-3141-98E9-85AB63727E49}" dt="2022-11-16T10:18:44.146" v="52" actId="767"/>
        <pc:sldMkLst>
          <pc:docMk/>
          <pc:sldMk cId="0" sldId="256"/>
        </pc:sldMkLst>
        <pc:spChg chg="add mod">
          <ac:chgData name="Riccardo Berta" userId="c8694f89-bba4-4576-b0a8-456619ca5a8c" providerId="ADAL" clId="{8DFB5BC6-994B-3141-98E9-85AB63727E49}" dt="2022-11-16T10:18:44.146" v="52" actId="767"/>
          <ac:spMkLst>
            <pc:docMk/>
            <pc:sldMk cId="0" sldId="256"/>
            <ac:spMk id="2" creationId="{15B4D833-F59D-26E4-3DCB-AF8E72E5F3AE}"/>
          </ac:spMkLst>
        </pc:spChg>
      </pc:sldChg>
      <pc:sldChg chg="modSp mod">
        <pc:chgData name="Riccardo Berta" userId="c8694f89-bba4-4576-b0a8-456619ca5a8c" providerId="ADAL" clId="{8DFB5BC6-994B-3141-98E9-85AB63727E49}" dt="2022-11-16T07:05:41.682" v="17" actId="1076"/>
        <pc:sldMkLst>
          <pc:docMk/>
          <pc:sldMk cId="411550242" sldId="274"/>
        </pc:sldMkLst>
        <pc:spChg chg="mod">
          <ac:chgData name="Riccardo Berta" userId="c8694f89-bba4-4576-b0a8-456619ca5a8c" providerId="ADAL" clId="{8DFB5BC6-994B-3141-98E9-85AB63727E49}" dt="2022-11-16T07:05:35.886" v="16" actId="20577"/>
          <ac:spMkLst>
            <pc:docMk/>
            <pc:sldMk cId="411550242" sldId="274"/>
            <ac:spMk id="84" creationId="{00000000-0000-0000-0000-000000000000}"/>
          </ac:spMkLst>
        </pc:spChg>
        <pc:picChg chg="mod">
          <ac:chgData name="Riccardo Berta" userId="c8694f89-bba4-4576-b0a8-456619ca5a8c" providerId="ADAL" clId="{8DFB5BC6-994B-3141-98E9-85AB63727E49}" dt="2022-11-16T07:05:41.682" v="1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mod">
        <pc:chgData name="Riccardo Berta" userId="c8694f89-bba4-4576-b0a8-456619ca5a8c" providerId="ADAL" clId="{8DFB5BC6-994B-3141-98E9-85AB63727E49}" dt="2022-11-16T07:09:07.896" v="26" actId="164"/>
        <pc:sldMkLst>
          <pc:docMk/>
          <pc:sldMk cId="189339524" sldId="276"/>
        </pc:sldMkLst>
        <pc:spChg chg="add mod">
          <ac:chgData name="Riccardo Berta" userId="c8694f89-bba4-4576-b0a8-456619ca5a8c" providerId="ADAL" clId="{8DFB5BC6-994B-3141-98E9-85AB63727E49}" dt="2022-11-16T07:09:07.896" v="26" actId="164"/>
          <ac:spMkLst>
            <pc:docMk/>
            <pc:sldMk cId="189339524" sldId="276"/>
            <ac:spMk id="5" creationId="{6B54A3EF-17A4-EC75-DCD7-4C36AEB81CAB}"/>
          </ac:spMkLst>
        </pc:spChg>
        <pc:grpChg chg="add mod">
          <ac:chgData name="Riccardo Berta" userId="c8694f89-bba4-4576-b0a8-456619ca5a8c" providerId="ADAL" clId="{8DFB5BC6-994B-3141-98E9-85AB63727E49}" dt="2022-11-16T07:09:07.896" v="26" actId="164"/>
          <ac:grpSpMkLst>
            <pc:docMk/>
            <pc:sldMk cId="189339524" sldId="276"/>
            <ac:grpSpMk id="6" creationId="{AB8A274B-DA7A-BD97-B8F9-838C6028EDE9}"/>
          </ac:grpSpMkLst>
        </pc:grpChg>
        <pc:picChg chg="del">
          <ac:chgData name="Riccardo Berta" userId="c8694f89-bba4-4576-b0a8-456619ca5a8c" providerId="ADAL" clId="{8DFB5BC6-994B-3141-98E9-85AB63727E49}" dt="2022-11-16T07:08:27.738" v="18" actId="478"/>
          <ac:picMkLst>
            <pc:docMk/>
            <pc:sldMk cId="189339524" sldId="276"/>
            <ac:picMk id="3" creationId="{48A7D41D-F76F-69CC-4E65-FFA311770409}"/>
          </ac:picMkLst>
        </pc:picChg>
        <pc:picChg chg="add mod">
          <ac:chgData name="Riccardo Berta" userId="c8694f89-bba4-4576-b0a8-456619ca5a8c" providerId="ADAL" clId="{8DFB5BC6-994B-3141-98E9-85AB63727E49}" dt="2022-11-16T07:09:07.896" v="26" actId="164"/>
          <ac:picMkLst>
            <pc:docMk/>
            <pc:sldMk cId="189339524" sldId="276"/>
            <ac:picMk id="4" creationId="{C4B6E924-3FF8-516B-8E9D-05D1EE2973D9}"/>
          </ac:picMkLst>
        </pc:picChg>
      </pc:sldChg>
      <pc:sldChg chg="modSp mod">
        <pc:chgData name="Riccardo Berta" userId="c8694f89-bba4-4576-b0a8-456619ca5a8c" providerId="ADAL" clId="{8DFB5BC6-994B-3141-98E9-85AB63727E49}" dt="2022-11-16T07:19:11.122" v="51" actId="20577"/>
        <pc:sldMkLst>
          <pc:docMk/>
          <pc:sldMk cId="2509645545" sldId="279"/>
        </pc:sldMkLst>
        <pc:spChg chg="mod">
          <ac:chgData name="Riccardo Berta" userId="c8694f89-bba4-4576-b0a8-456619ca5a8c" providerId="ADAL" clId="{8DFB5BC6-994B-3141-98E9-85AB63727E49}" dt="2022-11-16T07:19:11.122" v="51" actId="20577"/>
          <ac:spMkLst>
            <pc:docMk/>
            <pc:sldMk cId="2509645545" sldId="27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3:15.148" v="42" actId="313"/>
        <pc:sldMkLst>
          <pc:docMk/>
          <pc:sldMk cId="2315955737" sldId="285"/>
        </pc:sldMkLst>
        <pc:spChg chg="mod">
          <ac:chgData name="Riccardo Berta" userId="c8694f89-bba4-4576-b0a8-456619ca5a8c" providerId="ADAL" clId="{8DFB5BC6-994B-3141-98E9-85AB63727E49}" dt="2022-11-16T07:13:15.148" v="42" actId="313"/>
          <ac:spMkLst>
            <pc:docMk/>
            <pc:sldMk cId="2315955737" sldId="28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DFB5BC6-994B-3141-98E9-85AB63727E49}" dt="2022-11-16T07:17:01.671" v="50" actId="1037"/>
        <pc:sldMkLst>
          <pc:docMk/>
          <pc:sldMk cId="342907949" sldId="290"/>
        </pc:sldMkLst>
        <pc:picChg chg="mod">
          <ac:chgData name="Riccardo Berta" userId="c8694f89-bba4-4576-b0a8-456619ca5a8c" providerId="ADAL" clId="{8DFB5BC6-994B-3141-98E9-85AB63727E49}" dt="2022-11-16T07:17:01.671" v="50" actId="1037"/>
          <ac:picMkLst>
            <pc:docMk/>
            <pc:sldMk cId="342907949" sldId="290"/>
            <ac:picMk id="5" creationId="{32FFBFA3-ECA1-D2F1-EE9D-3C8551F7748C}"/>
          </ac:picMkLst>
        </pc:picChg>
      </pc:sld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80F6E880-6B18-A04C-AFC0-7C261801A904}"/>
    <pc:docChg chg="undo custSel addSld delSld modSld sldOrd">
      <pc:chgData name="Riccardo Berta" userId="c8694f89-bba4-4576-b0a8-456619ca5a8c" providerId="ADAL" clId="{80F6E880-6B18-A04C-AFC0-7C261801A904}" dt="2022-11-08T13:14:14.871" v="3050" actId="2696"/>
      <pc:docMkLst>
        <pc:docMk/>
      </pc:docMkLst>
      <pc:sldChg chg="modSp mod">
        <pc:chgData name="Riccardo Berta" userId="c8694f89-bba4-4576-b0a8-456619ca5a8c" providerId="ADAL" clId="{80F6E880-6B18-A04C-AFC0-7C261801A904}" dt="2022-11-02T11:32:41.709" v="13" actId="20577"/>
        <pc:sldMkLst>
          <pc:docMk/>
          <pc:sldMk cId="0" sldId="256"/>
        </pc:sldMkLst>
        <pc:spChg chg="mod">
          <ac:chgData name="Riccardo Berta" userId="c8694f89-bba4-4576-b0a8-456619ca5a8c" providerId="ADAL" clId="{80F6E880-6B18-A04C-AFC0-7C261801A904}" dt="2022-11-02T11:32:41.709" v="13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8T11:41:26.440" v="2804" actId="20577"/>
        <pc:sldMkLst>
          <pc:docMk/>
          <pc:sldMk cId="0" sldId="264"/>
        </pc:sldMkLst>
        <pc:spChg chg="mod">
          <ac:chgData name="Riccardo Berta" userId="c8694f89-bba4-4576-b0a8-456619ca5a8c" providerId="ADAL" clId="{80F6E880-6B18-A04C-AFC0-7C261801A904}" dt="2022-11-08T11:41:26.440" v="2804" actId="20577"/>
          <ac:spMkLst>
            <pc:docMk/>
            <pc:sldMk cId="0" sldId="264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7:21.067" v="797" actId="20577"/>
        <pc:sldMkLst>
          <pc:docMk/>
          <pc:sldMk cId="3775027952" sldId="269"/>
        </pc:sldMkLst>
        <pc:spChg chg="mod">
          <ac:chgData name="Riccardo Berta" userId="c8694f89-bba4-4576-b0a8-456619ca5a8c" providerId="ADAL" clId="{80F6E880-6B18-A04C-AFC0-7C261801A904}" dt="2022-11-07T07:17:21.067" v="797" actId="20577"/>
          <ac:spMkLst>
            <pc:docMk/>
            <pc:sldMk cId="3775027952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6:53:11.378" v="285" actId="20577"/>
          <ac:spMkLst>
            <pc:docMk/>
            <pc:sldMk cId="3775027952" sldId="26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80F6E880-6B18-A04C-AFC0-7C261801A904}" dt="2022-11-07T07:18:11.402" v="816" actId="14100"/>
        <pc:sldMkLst>
          <pc:docMk/>
          <pc:sldMk cId="1310310143" sldId="270"/>
        </pc:sldMkLst>
        <pc:spChg chg="mod">
          <ac:chgData name="Riccardo Berta" userId="c8694f89-bba4-4576-b0a8-456619ca5a8c" providerId="ADAL" clId="{80F6E880-6B18-A04C-AFC0-7C261801A904}" dt="2022-11-07T07:17:32.354" v="799" actId="20577"/>
          <ac:spMkLst>
            <pc:docMk/>
            <pc:sldMk cId="1310310143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8:11.402" v="816" actId="14100"/>
          <ac:spMkLst>
            <pc:docMk/>
            <pc:sldMk cId="1310310143" sldId="270"/>
            <ac:spMk id="84" creationId="{00000000-0000-0000-0000-000000000000}"/>
          </ac:spMkLst>
        </pc:spChg>
      </pc:sldChg>
      <pc:sldChg chg="modSp mod ord">
        <pc:chgData name="Riccardo Berta" userId="c8694f89-bba4-4576-b0a8-456619ca5a8c" providerId="ADAL" clId="{80F6E880-6B18-A04C-AFC0-7C261801A904}" dt="2022-11-08T08:51:58.241" v="1598" actId="1076"/>
        <pc:sldMkLst>
          <pc:docMk/>
          <pc:sldMk cId="3840907075" sldId="271"/>
        </pc:sldMkLst>
        <pc:spChg chg="mod">
          <ac:chgData name="Riccardo Berta" userId="c8694f89-bba4-4576-b0a8-456619ca5a8c" providerId="ADAL" clId="{80F6E880-6B18-A04C-AFC0-7C261801A904}" dt="2022-11-08T08:51:12.309" v="1586" actId="20577"/>
          <ac:spMkLst>
            <pc:docMk/>
            <pc:sldMk cId="3840907075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1:58.241" v="1598" actId="1076"/>
          <ac:spMkLst>
            <pc:docMk/>
            <pc:sldMk cId="3840907075" sldId="271"/>
            <ac:spMk id="84" creationId="{00000000-0000-0000-0000-000000000000}"/>
          </ac:spMkLst>
        </pc:spChg>
      </pc:sldChg>
      <pc:sldChg chg="addSp delSp modSp add mod ord">
        <pc:chgData name="Riccardo Berta" userId="c8694f89-bba4-4576-b0a8-456619ca5a8c" providerId="ADAL" clId="{80F6E880-6B18-A04C-AFC0-7C261801A904}" dt="2022-11-07T07:17:44.640" v="804" actId="20577"/>
        <pc:sldMkLst>
          <pc:docMk/>
          <pc:sldMk cId="3791912446" sldId="272"/>
        </pc:sldMkLst>
        <pc:spChg chg="mod">
          <ac:chgData name="Riccardo Berta" userId="c8694f89-bba4-4576-b0a8-456619ca5a8c" providerId="ADAL" clId="{80F6E880-6B18-A04C-AFC0-7C261801A904}" dt="2022-11-07T07:04:25.924" v="522" actId="313"/>
          <ac:spMkLst>
            <pc:docMk/>
            <pc:sldMk cId="3791912446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7:44.640" v="804" actId="20577"/>
          <ac:spMkLst>
            <pc:docMk/>
            <pc:sldMk cId="3791912446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6:59:31.298" v="465" actId="1076"/>
          <ac:picMkLst>
            <pc:docMk/>
            <pc:sldMk cId="3791912446" sldId="272"/>
            <ac:picMk id="3" creationId="{466B1340-2784-EFA1-4625-73CB8D368F35}"/>
          </ac:picMkLst>
        </pc:picChg>
        <pc:picChg chg="add del mod">
          <ac:chgData name="Riccardo Berta" userId="c8694f89-bba4-4576-b0a8-456619ca5a8c" providerId="ADAL" clId="{80F6E880-6B18-A04C-AFC0-7C261801A904}" dt="2022-11-07T07:05:54.847" v="556" actId="478"/>
          <ac:picMkLst>
            <pc:docMk/>
            <pc:sldMk cId="3791912446" sldId="272"/>
            <ac:picMk id="5" creationId="{96DCD402-891D-3F66-34A1-46DFB85BA2F8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1.855" v="1227" actId="1035"/>
        <pc:sldMkLst>
          <pc:docMk/>
          <pc:sldMk cId="80569211" sldId="273"/>
        </pc:sldMkLst>
        <pc:spChg chg="mod">
          <ac:chgData name="Riccardo Berta" userId="c8694f89-bba4-4576-b0a8-456619ca5a8c" providerId="ADAL" clId="{80F6E880-6B18-A04C-AFC0-7C261801A904}" dt="2022-11-07T07:18:15.205" v="820" actId="20577"/>
          <ac:spMkLst>
            <pc:docMk/>
            <pc:sldMk cId="8056921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6:26.290" v="1215" actId="20577"/>
          <ac:spMkLst>
            <pc:docMk/>
            <pc:sldMk cId="80569211" sldId="27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1.855" v="1227" actId="1035"/>
          <ac:picMkLst>
            <pc:docMk/>
            <pc:sldMk cId="80569211" sldId="273"/>
            <ac:picMk id="2" creationId="{DCC6CAAD-0559-8398-98AA-0E6212EA80FC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07:16:45.002" v="791" actId="20577"/>
        <pc:sldMkLst>
          <pc:docMk/>
          <pc:sldMk cId="411550242" sldId="274"/>
        </pc:sldMkLst>
        <pc:spChg chg="mod">
          <ac:chgData name="Riccardo Berta" userId="c8694f89-bba4-4576-b0a8-456619ca5a8c" providerId="ADAL" clId="{80F6E880-6B18-A04C-AFC0-7C261801A904}" dt="2022-11-07T07:16:45.002" v="791" actId="20577"/>
          <ac:spMkLst>
            <pc:docMk/>
            <pc:sldMk cId="411550242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07:16:12.859" v="785" actId="20577"/>
          <ac:spMkLst>
            <pc:docMk/>
            <pc:sldMk cId="411550242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07:16:39.276" v="787" actId="1076"/>
          <ac:picMkLst>
            <pc:docMk/>
            <pc:sldMk cId="411550242" sldId="274"/>
            <ac:picMk id="3" creationId="{30EC4DDD-F5AC-A253-9088-288CB536E14A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44.410" v="1081" actId="1037"/>
        <pc:sldMkLst>
          <pc:docMk/>
          <pc:sldMk cId="1497503087" sldId="275"/>
        </pc:sldMkLst>
        <pc:spChg chg="mod">
          <ac:chgData name="Riccardo Berta" userId="c8694f89-bba4-4576-b0a8-456619ca5a8c" providerId="ADAL" clId="{80F6E880-6B18-A04C-AFC0-7C261801A904}" dt="2022-11-07T07:16:53.860" v="794" actId="20577"/>
          <ac:spMkLst>
            <pc:docMk/>
            <pc:sldMk cId="1497503087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32.910" v="1077" actId="403"/>
          <ac:spMkLst>
            <pc:docMk/>
            <pc:sldMk cId="1497503087" sldId="275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3" creationId="{4F36E7FA-7FDA-441A-FB01-56F921235354}"/>
          </ac:picMkLst>
        </pc:picChg>
        <pc:picChg chg="add del mod">
          <ac:chgData name="Riccardo Berta" userId="c8694f89-bba4-4576-b0a8-456619ca5a8c" providerId="ADAL" clId="{80F6E880-6B18-A04C-AFC0-7C261801A904}" dt="2022-11-07T13:14:43.240" v="923"/>
          <ac:picMkLst>
            <pc:docMk/>
            <pc:sldMk cId="1497503087" sldId="275"/>
            <ac:picMk id="5" creationId="{1AF8E800-F7F9-2A5C-5DC8-53A54EB15185}"/>
          </ac:picMkLst>
        </pc:picChg>
        <pc:picChg chg="add mod">
          <ac:chgData name="Riccardo Berta" userId="c8694f89-bba4-4576-b0a8-456619ca5a8c" providerId="ADAL" clId="{80F6E880-6B18-A04C-AFC0-7C261801A904}" dt="2022-11-07T13:21:44.410" v="1081" actId="1037"/>
          <ac:picMkLst>
            <pc:docMk/>
            <pc:sldMk cId="1497503087" sldId="275"/>
            <ac:picMk id="7" creationId="{8B0795EC-DA43-EC5C-EFC5-2544DB5854EC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7T13:21:16.745" v="1073" actId="1038"/>
        <pc:sldMkLst>
          <pc:docMk/>
          <pc:sldMk cId="189339524" sldId="276"/>
        </pc:sldMkLst>
        <pc:spChg chg="add del mod">
          <ac:chgData name="Riccardo Berta" userId="c8694f89-bba4-4576-b0a8-456619ca5a8c" providerId="ADAL" clId="{80F6E880-6B18-A04C-AFC0-7C261801A904}" dt="2022-11-07T13:19:01.292" v="972" actId="767"/>
          <ac:spMkLst>
            <pc:docMk/>
            <pc:sldMk cId="189339524" sldId="276"/>
            <ac:spMk id="4" creationId="{128674F4-627D-5212-BC9C-4D6510320220}"/>
          </ac:spMkLst>
        </pc:spChg>
        <pc:spChg chg="mod">
          <ac:chgData name="Riccardo Berta" userId="c8694f89-bba4-4576-b0a8-456619ca5a8c" providerId="ADAL" clId="{80F6E880-6B18-A04C-AFC0-7C261801A904}" dt="2022-11-07T13:18:01.068" v="966" actId="20577"/>
          <ac:spMkLst>
            <pc:docMk/>
            <pc:sldMk cId="189339524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21:05.434" v="1070" actId="20577"/>
          <ac:spMkLst>
            <pc:docMk/>
            <pc:sldMk cId="189339524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21:16.745" v="1073" actId="1038"/>
          <ac:picMkLst>
            <pc:docMk/>
            <pc:sldMk cId="189339524" sldId="276"/>
            <ac:picMk id="3" creationId="{48A7D41D-F76F-69CC-4E65-FFA31177040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7T13:36:39.259" v="1228" actId="1076"/>
        <pc:sldMkLst>
          <pc:docMk/>
          <pc:sldMk cId="3867073266" sldId="277"/>
        </pc:sldMkLst>
        <pc:spChg chg="mod">
          <ac:chgData name="Riccardo Berta" userId="c8694f89-bba4-4576-b0a8-456619ca5a8c" providerId="ADAL" clId="{80F6E880-6B18-A04C-AFC0-7C261801A904}" dt="2022-11-07T13:23:08.976" v="1109" actId="20577"/>
          <ac:spMkLst>
            <pc:docMk/>
            <pc:sldMk cId="3867073266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7T13:33:30.982" v="1180"/>
          <ac:spMkLst>
            <pc:docMk/>
            <pc:sldMk cId="3867073266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7T13:36:39.259" v="1228" actId="1076"/>
          <ac:picMkLst>
            <pc:docMk/>
            <pc:sldMk cId="3867073266" sldId="277"/>
            <ac:picMk id="3" creationId="{B24D9C62-9E1D-9F8D-F689-FC2C53DAD899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3:08:32.099" v="2838" actId="1038"/>
        <pc:sldMkLst>
          <pc:docMk/>
          <pc:sldMk cId="2178928758" sldId="278"/>
        </pc:sldMkLst>
        <pc:spChg chg="mod">
          <ac:chgData name="Riccardo Berta" userId="c8694f89-bba4-4576-b0a8-456619ca5a8c" providerId="ADAL" clId="{80F6E880-6B18-A04C-AFC0-7C261801A904}" dt="2022-11-08T11:37:40.970" v="2798" actId="20577"/>
          <ac:spMkLst>
            <pc:docMk/>
            <pc:sldMk cId="2178928758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04:36.077" v="2826" actId="20577"/>
          <ac:spMkLst>
            <pc:docMk/>
            <pc:sldMk cId="2178928758" sldId="27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3:05:10.996" v="2828" actId="478"/>
          <ac:picMkLst>
            <pc:docMk/>
            <pc:sldMk cId="2178928758" sldId="278"/>
            <ac:picMk id="3" creationId="{AEA6BC5A-EC7D-B52F-0AE5-E2E047F7B3CA}"/>
          </ac:picMkLst>
        </pc:picChg>
        <pc:picChg chg="add mod">
          <ac:chgData name="Riccardo Berta" userId="c8694f89-bba4-4576-b0a8-456619ca5a8c" providerId="ADAL" clId="{80F6E880-6B18-A04C-AFC0-7C261801A904}" dt="2022-11-08T13:08:32.099" v="2838" actId="1038"/>
          <ac:picMkLst>
            <pc:docMk/>
            <pc:sldMk cId="2178928758" sldId="278"/>
            <ac:picMk id="5" creationId="{639CDC13-4388-7D37-CC26-05B942819027}"/>
          </ac:picMkLst>
        </pc:picChg>
      </pc:sldChg>
      <pc:sldChg chg="addSp modSp add mod ord">
        <pc:chgData name="Riccardo Berta" userId="c8694f89-bba4-4576-b0a8-456619ca5a8c" providerId="ADAL" clId="{80F6E880-6B18-A04C-AFC0-7C261801A904}" dt="2022-11-08T11:35:56.696" v="2788" actId="1076"/>
        <pc:sldMkLst>
          <pc:docMk/>
          <pc:sldMk cId="2509645545" sldId="279"/>
        </pc:sldMkLst>
        <pc:spChg chg="mod">
          <ac:chgData name="Riccardo Berta" userId="c8694f89-bba4-4576-b0a8-456619ca5a8c" providerId="ADAL" clId="{80F6E880-6B18-A04C-AFC0-7C261801A904}" dt="2022-11-08T11:33:26.712" v="2765" actId="20577"/>
          <ac:spMkLst>
            <pc:docMk/>
            <pc:sldMk cId="2509645545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4:06.148" v="2786" actId="20577"/>
          <ac:spMkLst>
            <pc:docMk/>
            <pc:sldMk cId="2509645545" sldId="27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35:56.696" v="2788" actId="1076"/>
          <ac:picMkLst>
            <pc:docMk/>
            <pc:sldMk cId="2509645545" sldId="279"/>
            <ac:picMk id="3" creationId="{97E1ABF5-025A-AC1A-6F2C-66566A1BE85F}"/>
          </ac:picMkLst>
        </pc:picChg>
      </pc:sldChg>
      <pc:sldChg chg="new del">
        <pc:chgData name="Riccardo Berta" userId="c8694f89-bba4-4576-b0a8-456619ca5a8c" providerId="ADAL" clId="{80F6E880-6B18-A04C-AFC0-7C261801A904}" dt="2022-11-07T13:12:55.302" v="901" actId="2696"/>
        <pc:sldMkLst>
          <pc:docMk/>
          <pc:sldMk cId="3057566652" sldId="279"/>
        </pc:sldMkLst>
      </pc:sldChg>
      <pc:sldChg chg="new del">
        <pc:chgData name="Riccardo Berta" userId="c8694f89-bba4-4576-b0a8-456619ca5a8c" providerId="ADAL" clId="{80F6E880-6B18-A04C-AFC0-7C261801A904}" dt="2022-11-07T13:12:55.762" v="902" actId="2696"/>
        <pc:sldMkLst>
          <pc:docMk/>
          <pc:sldMk cId="55856503" sldId="280"/>
        </pc:sldMkLst>
      </pc:sldChg>
      <pc:sldChg chg="addSp modSp add mod">
        <pc:chgData name="Riccardo Berta" userId="c8694f89-bba4-4576-b0a8-456619ca5a8c" providerId="ADAL" clId="{80F6E880-6B18-A04C-AFC0-7C261801A904}" dt="2022-11-08T13:14:10.401" v="3047" actId="14100"/>
        <pc:sldMkLst>
          <pc:docMk/>
          <pc:sldMk cId="1073505695" sldId="280"/>
        </pc:sldMkLst>
        <pc:spChg chg="mod">
          <ac:chgData name="Riccardo Berta" userId="c8694f89-bba4-4576-b0a8-456619ca5a8c" providerId="ADAL" clId="{80F6E880-6B18-A04C-AFC0-7C261801A904}" dt="2022-11-08T13:12:36.677" v="2926" actId="20577"/>
          <ac:spMkLst>
            <pc:docMk/>
            <pc:sldMk cId="1073505695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4:10.401" v="3047" actId="14100"/>
          <ac:spMkLst>
            <pc:docMk/>
            <pc:sldMk cId="1073505695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3:13:46.037" v="3031" actId="14100"/>
          <ac:picMkLst>
            <pc:docMk/>
            <pc:sldMk cId="1073505695" sldId="280"/>
            <ac:picMk id="3" creationId="{FA939A29-95AA-C12B-A415-81D0BA373123}"/>
          </ac:picMkLst>
        </pc:picChg>
        <pc:picChg chg="add mod">
          <ac:chgData name="Riccardo Berta" userId="c8694f89-bba4-4576-b0a8-456619ca5a8c" providerId="ADAL" clId="{80F6E880-6B18-A04C-AFC0-7C261801A904}" dt="2022-11-08T13:13:51.016" v="3033" actId="1076"/>
          <ac:picMkLst>
            <pc:docMk/>
            <pc:sldMk cId="1073505695" sldId="280"/>
            <ac:picMk id="5" creationId="{05C16011-9F8D-F647-EAC6-509C6AA49CC3}"/>
          </ac:picMkLst>
        </pc:picChg>
      </pc:sldChg>
      <pc:sldChg chg="modSp add del mod">
        <pc:chgData name="Riccardo Berta" userId="c8694f89-bba4-4576-b0a8-456619ca5a8c" providerId="ADAL" clId="{80F6E880-6B18-A04C-AFC0-7C261801A904}" dt="2022-11-08T13:14:12.762" v="3048" actId="2696"/>
        <pc:sldMkLst>
          <pc:docMk/>
          <pc:sldMk cId="3142141447" sldId="281"/>
        </pc:sldMkLst>
        <pc:spChg chg="mod">
          <ac:chgData name="Riccardo Berta" userId="c8694f89-bba4-4576-b0a8-456619ca5a8c" providerId="ADAL" clId="{80F6E880-6B18-A04C-AFC0-7C261801A904}" dt="2022-11-08T13:12:44.483" v="2929" actId="20577"/>
          <ac:spMkLst>
            <pc:docMk/>
            <pc:sldMk cId="3142141447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3:13:40.083" v="3030" actId="20577"/>
          <ac:spMkLst>
            <pc:docMk/>
            <pc:sldMk cId="3142141447" sldId="281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113" v="903" actId="2696"/>
        <pc:sldMkLst>
          <pc:docMk/>
          <pc:sldMk cId="3406097516" sldId="281"/>
        </pc:sldMkLst>
      </pc:sldChg>
      <pc:sldChg chg="add del">
        <pc:chgData name="Riccardo Berta" userId="c8694f89-bba4-4576-b0a8-456619ca5a8c" providerId="ADAL" clId="{80F6E880-6B18-A04C-AFC0-7C261801A904}" dt="2022-11-08T13:14:13.351" v="3049" actId="2696"/>
        <pc:sldMkLst>
          <pc:docMk/>
          <pc:sldMk cId="1823650288" sldId="282"/>
        </pc:sldMkLst>
      </pc:sldChg>
      <pc:sldChg chg="new del">
        <pc:chgData name="Riccardo Berta" userId="c8694f89-bba4-4576-b0a8-456619ca5a8c" providerId="ADAL" clId="{80F6E880-6B18-A04C-AFC0-7C261801A904}" dt="2022-11-07T13:12:56.409" v="904" actId="2696"/>
        <pc:sldMkLst>
          <pc:docMk/>
          <pc:sldMk cId="3190019216" sldId="282"/>
        </pc:sldMkLst>
      </pc:sldChg>
      <pc:sldChg chg="new del">
        <pc:chgData name="Riccardo Berta" userId="c8694f89-bba4-4576-b0a8-456619ca5a8c" providerId="ADAL" clId="{80F6E880-6B18-A04C-AFC0-7C261801A904}" dt="2022-11-07T13:12:56.655" v="905" actId="2696"/>
        <pc:sldMkLst>
          <pc:docMk/>
          <pc:sldMk cId="1664264173" sldId="283"/>
        </pc:sldMkLst>
      </pc:sldChg>
      <pc:sldChg chg="add del">
        <pc:chgData name="Riccardo Berta" userId="c8694f89-bba4-4576-b0a8-456619ca5a8c" providerId="ADAL" clId="{80F6E880-6B18-A04C-AFC0-7C261801A904}" dt="2022-11-08T13:14:14.871" v="3050" actId="2696"/>
        <pc:sldMkLst>
          <pc:docMk/>
          <pc:sldMk cId="3669811619" sldId="283"/>
        </pc:sldMkLst>
      </pc:sldChg>
      <pc:sldChg chg="modSp add mod">
        <pc:chgData name="Riccardo Berta" userId="c8694f89-bba4-4576-b0a8-456619ca5a8c" providerId="ADAL" clId="{80F6E880-6B18-A04C-AFC0-7C261801A904}" dt="2022-11-08T08:54:56.464" v="1684" actId="21"/>
        <pc:sldMkLst>
          <pc:docMk/>
          <pc:sldMk cId="3158693030" sldId="284"/>
        </pc:sldMkLst>
        <pc:spChg chg="mod">
          <ac:chgData name="Riccardo Berta" userId="c8694f89-bba4-4576-b0a8-456619ca5a8c" providerId="ADAL" clId="{80F6E880-6B18-A04C-AFC0-7C261801A904}" dt="2022-11-08T08:51:21.996" v="1589" actId="20577"/>
          <ac:spMkLst>
            <pc:docMk/>
            <pc:sldMk cId="3158693030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4:56.464" v="1684" actId="21"/>
          <ac:spMkLst>
            <pc:docMk/>
            <pc:sldMk cId="3158693030" sldId="284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6.914" v="906" actId="2696"/>
        <pc:sldMkLst>
          <pc:docMk/>
          <pc:sldMk cId="3362312584" sldId="284"/>
        </pc:sldMkLst>
      </pc:sldChg>
      <pc:sldChg chg="new del">
        <pc:chgData name="Riccardo Berta" userId="c8694f89-bba4-4576-b0a8-456619ca5a8c" providerId="ADAL" clId="{80F6E880-6B18-A04C-AFC0-7C261801A904}" dt="2022-11-07T13:12:57.245" v="907" actId="2696"/>
        <pc:sldMkLst>
          <pc:docMk/>
          <pc:sldMk cId="1856807698" sldId="285"/>
        </pc:sldMkLst>
      </pc:sldChg>
      <pc:sldChg chg="modSp add mod">
        <pc:chgData name="Riccardo Berta" userId="c8694f89-bba4-4576-b0a8-456619ca5a8c" providerId="ADAL" clId="{80F6E880-6B18-A04C-AFC0-7C261801A904}" dt="2022-11-08T08:57:04.527" v="1737" actId="20577"/>
        <pc:sldMkLst>
          <pc:docMk/>
          <pc:sldMk cId="2315955737" sldId="285"/>
        </pc:sldMkLst>
        <pc:spChg chg="mod">
          <ac:chgData name="Riccardo Berta" userId="c8694f89-bba4-4576-b0a8-456619ca5a8c" providerId="ADAL" clId="{80F6E880-6B18-A04C-AFC0-7C261801A904}" dt="2022-11-08T08:55:11.191" v="1688" actId="20577"/>
          <ac:spMkLst>
            <pc:docMk/>
            <pc:sldMk cId="2315955737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8:57:04.527" v="1737" actId="20577"/>
          <ac:spMkLst>
            <pc:docMk/>
            <pc:sldMk cId="2315955737" sldId="285"/>
            <ac:spMk id="84" creationId="{00000000-0000-0000-0000-000000000000}"/>
          </ac:spMkLst>
        </pc:spChg>
      </pc:sldChg>
      <pc:sldChg chg="new del">
        <pc:chgData name="Riccardo Berta" userId="c8694f89-bba4-4576-b0a8-456619ca5a8c" providerId="ADAL" clId="{80F6E880-6B18-A04C-AFC0-7C261801A904}" dt="2022-11-07T13:12:57.923" v="908" actId="2696"/>
        <pc:sldMkLst>
          <pc:docMk/>
          <pc:sldMk cId="204211360" sldId="286"/>
        </pc:sldMkLst>
      </pc:sldChg>
      <pc:sldChg chg="addSp modSp add mod">
        <pc:chgData name="Riccardo Berta" userId="c8694f89-bba4-4576-b0a8-456619ca5a8c" providerId="ADAL" clId="{80F6E880-6B18-A04C-AFC0-7C261801A904}" dt="2022-11-08T09:28:50.620" v="2170" actId="108"/>
        <pc:sldMkLst>
          <pc:docMk/>
          <pc:sldMk cId="2279489737" sldId="286"/>
        </pc:sldMkLst>
        <pc:spChg chg="mod">
          <ac:chgData name="Riccardo Berta" userId="c8694f89-bba4-4576-b0a8-456619ca5a8c" providerId="ADAL" clId="{80F6E880-6B18-A04C-AFC0-7C261801A904}" dt="2022-11-08T09:00:55.647" v="1837" actId="20577"/>
          <ac:spMkLst>
            <pc:docMk/>
            <pc:sldMk cId="2279489737" sldId="286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28:50.620" v="2170" actId="108"/>
          <ac:spMkLst>
            <pc:docMk/>
            <pc:sldMk cId="2279489737" sldId="28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00:52.400" v="1833" actId="1076"/>
          <ac:picMkLst>
            <pc:docMk/>
            <pc:sldMk cId="2279489737" sldId="286"/>
            <ac:picMk id="3" creationId="{9E29E584-3980-6C4A-D025-DBC1AC8DFD41}"/>
          </ac:picMkLst>
        </pc:picChg>
      </pc:sldChg>
      <pc:sldChg chg="new del">
        <pc:chgData name="Riccardo Berta" userId="c8694f89-bba4-4576-b0a8-456619ca5a8c" providerId="ADAL" clId="{80F6E880-6B18-A04C-AFC0-7C261801A904}" dt="2022-11-07T13:12:58.266" v="909" actId="2696"/>
        <pc:sldMkLst>
          <pc:docMk/>
          <pc:sldMk cId="733547696" sldId="287"/>
        </pc:sldMkLst>
      </pc:sldChg>
      <pc:sldChg chg="addSp delSp modSp add mod">
        <pc:chgData name="Riccardo Berta" userId="c8694f89-bba4-4576-b0a8-456619ca5a8c" providerId="ADAL" clId="{80F6E880-6B18-A04C-AFC0-7C261801A904}" dt="2022-11-08T09:34:08.214" v="2178" actId="1076"/>
        <pc:sldMkLst>
          <pc:docMk/>
          <pc:sldMk cId="4193766810" sldId="287"/>
        </pc:sldMkLst>
        <pc:spChg chg="add del mod">
          <ac:chgData name="Riccardo Berta" userId="c8694f89-bba4-4576-b0a8-456619ca5a8c" providerId="ADAL" clId="{80F6E880-6B18-A04C-AFC0-7C261801A904}" dt="2022-11-08T09:34:01.821" v="2175" actId="478"/>
          <ac:spMkLst>
            <pc:docMk/>
            <pc:sldMk cId="4193766810" sldId="287"/>
            <ac:spMk id="5" creationId="{096EDD2A-1C7C-7A16-FFAC-437B003A7509}"/>
          </ac:spMkLst>
        </pc:spChg>
        <pc:spChg chg="mod">
          <ac:chgData name="Riccardo Berta" userId="c8694f89-bba4-4576-b0a8-456619ca5a8c" providerId="ADAL" clId="{80F6E880-6B18-A04C-AFC0-7C261801A904}" dt="2022-11-08T09:01:38.892" v="1850" actId="20577"/>
          <ac:spMkLst>
            <pc:docMk/>
            <pc:sldMk cId="4193766810" sldId="287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09:33:59.048" v="2174" actId="478"/>
          <ac:spMkLst>
            <pc:docMk/>
            <pc:sldMk cId="4193766810" sldId="28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34:08.214" v="2178" actId="1076"/>
          <ac:picMkLst>
            <pc:docMk/>
            <pc:sldMk cId="4193766810" sldId="287"/>
            <ac:picMk id="3" creationId="{CEBEE24E-7A8A-DAB3-53B8-DED06882E63A}"/>
          </ac:picMkLst>
        </pc:picChg>
      </pc:sldChg>
      <pc:sldChg chg="new del">
        <pc:chgData name="Riccardo Berta" userId="c8694f89-bba4-4576-b0a8-456619ca5a8c" providerId="ADAL" clId="{80F6E880-6B18-A04C-AFC0-7C261801A904}" dt="2022-11-07T13:12:58.591" v="910" actId="2696"/>
        <pc:sldMkLst>
          <pc:docMk/>
          <pc:sldMk cId="157096826" sldId="288"/>
        </pc:sldMkLst>
      </pc:sldChg>
      <pc:sldChg chg="addSp delSp modSp add mod">
        <pc:chgData name="Riccardo Berta" userId="c8694f89-bba4-4576-b0a8-456619ca5a8c" providerId="ADAL" clId="{80F6E880-6B18-A04C-AFC0-7C261801A904}" dt="2022-11-08T11:33:06.848" v="2759" actId="1035"/>
        <pc:sldMkLst>
          <pc:docMk/>
          <pc:sldMk cId="3981929228" sldId="288"/>
        </pc:sldMkLst>
        <pc:spChg chg="mod">
          <ac:chgData name="Riccardo Berta" userId="c8694f89-bba4-4576-b0a8-456619ca5a8c" providerId="ADAL" clId="{80F6E880-6B18-A04C-AFC0-7C261801A904}" dt="2022-11-08T09:52:38.166" v="2256" actId="20577"/>
          <ac:spMkLst>
            <pc:docMk/>
            <pc:sldMk cId="3981929228" sldId="288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33:06.848" v="2759" actId="1035"/>
          <ac:spMkLst>
            <pc:docMk/>
            <pc:sldMk cId="3981929228" sldId="288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57:00.588" v="2339" actId="1076"/>
          <ac:grpSpMkLst>
            <pc:docMk/>
            <pc:sldMk cId="3981929228" sldId="288"/>
            <ac:grpSpMk id="8" creationId="{0A8169F3-360D-1D8A-562C-7992B396C7CA}"/>
          </ac:grpSpMkLst>
        </pc:grpChg>
        <pc:picChg chg="add del mod">
          <ac:chgData name="Riccardo Berta" userId="c8694f89-bba4-4576-b0a8-456619ca5a8c" providerId="ADAL" clId="{80F6E880-6B18-A04C-AFC0-7C261801A904}" dt="2022-11-08T09:53:28.846" v="2259" actId="478"/>
          <ac:picMkLst>
            <pc:docMk/>
            <pc:sldMk cId="3981929228" sldId="288"/>
            <ac:picMk id="3" creationId="{34D7DF99-E4C9-B7ED-1228-969662A334D0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5" creationId="{BD787726-913A-F743-4D25-3CA7A203F306}"/>
          </ac:picMkLst>
        </pc:picChg>
        <pc:picChg chg="add mod">
          <ac:chgData name="Riccardo Berta" userId="c8694f89-bba4-4576-b0a8-456619ca5a8c" providerId="ADAL" clId="{80F6E880-6B18-A04C-AFC0-7C261801A904}" dt="2022-11-08T09:54:15.596" v="2266" actId="164"/>
          <ac:picMkLst>
            <pc:docMk/>
            <pc:sldMk cId="3981929228" sldId="288"/>
            <ac:picMk id="7" creationId="{F94800CC-10EF-9754-5ED3-5E258388614F}"/>
          </ac:picMkLst>
        </pc:picChg>
      </pc:sldChg>
      <pc:sldChg chg="new del">
        <pc:chgData name="Riccardo Berta" userId="c8694f89-bba4-4576-b0a8-456619ca5a8c" providerId="ADAL" clId="{80F6E880-6B18-A04C-AFC0-7C261801A904}" dt="2022-11-07T13:12:58.979" v="911" actId="2696"/>
        <pc:sldMkLst>
          <pc:docMk/>
          <pc:sldMk cId="1980966413" sldId="289"/>
        </pc:sldMkLst>
      </pc:sldChg>
      <pc:sldChg chg="addSp modSp add mod">
        <pc:chgData name="Riccardo Berta" userId="c8694f89-bba4-4576-b0a8-456619ca5a8c" providerId="ADAL" clId="{80F6E880-6B18-A04C-AFC0-7C261801A904}" dt="2022-11-08T09:59:56.768" v="2361" actId="1038"/>
        <pc:sldMkLst>
          <pc:docMk/>
          <pc:sldMk cId="4281954021" sldId="289"/>
        </pc:sldMkLst>
        <pc:spChg chg="mod">
          <ac:chgData name="Riccardo Berta" userId="c8694f89-bba4-4576-b0a8-456619ca5a8c" providerId="ADAL" clId="{80F6E880-6B18-A04C-AFC0-7C261801A904}" dt="2022-11-08T09:57:21.665" v="2343" actId="20577"/>
          <ac:spMkLst>
            <pc:docMk/>
            <pc:sldMk cId="4281954021" sldId="289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58:59.454" v="2351" actId="1076"/>
          <ac:spMkLst>
            <pc:docMk/>
            <pc:sldMk cId="4281954021" sldId="28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09:59:05.054" v="2352" actId="1076"/>
          <ac:picMkLst>
            <pc:docMk/>
            <pc:sldMk cId="4281954021" sldId="289"/>
            <ac:picMk id="3" creationId="{3C5726FB-7423-8B1C-3FAF-8F453DE21F6C}"/>
          </ac:picMkLst>
        </pc:picChg>
        <pc:picChg chg="add mod">
          <ac:chgData name="Riccardo Berta" userId="c8694f89-bba4-4576-b0a8-456619ca5a8c" providerId="ADAL" clId="{80F6E880-6B18-A04C-AFC0-7C261801A904}" dt="2022-11-08T09:59:56.768" v="2361" actId="1038"/>
          <ac:picMkLst>
            <pc:docMk/>
            <pc:sldMk cId="4281954021" sldId="289"/>
            <ac:picMk id="5" creationId="{41C72122-DABB-2CE3-3178-805E9C0287B8}"/>
          </ac:picMkLst>
        </pc:picChg>
      </pc:sldChg>
      <pc:sldChg chg="addSp delSp modSp add mod">
        <pc:chgData name="Riccardo Berta" userId="c8694f89-bba4-4576-b0a8-456619ca5a8c" providerId="ADAL" clId="{80F6E880-6B18-A04C-AFC0-7C261801A904}" dt="2022-11-08T11:33:17.209" v="2763" actId="20577"/>
        <pc:sldMkLst>
          <pc:docMk/>
          <pc:sldMk cId="342907949" sldId="290"/>
        </pc:sldMkLst>
        <pc:spChg chg="mod">
          <ac:chgData name="Riccardo Berta" userId="c8694f89-bba4-4576-b0a8-456619ca5a8c" providerId="ADAL" clId="{80F6E880-6B18-A04C-AFC0-7C261801A904}" dt="2022-11-08T11:33:17.209" v="2763" actId="20577"/>
          <ac:spMkLst>
            <pc:docMk/>
            <pc:sldMk cId="342907949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4:45.324" v="2667" actId="20577"/>
          <ac:spMkLst>
            <pc:docMk/>
            <pc:sldMk cId="342907949" sldId="29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11:13.172" v="2452" actId="478"/>
          <ac:picMkLst>
            <pc:docMk/>
            <pc:sldMk cId="342907949" sldId="290"/>
            <ac:picMk id="3" creationId="{2A648950-2B68-437D-D475-B845769EC08D}"/>
          </ac:picMkLst>
        </pc:picChg>
        <pc:picChg chg="add mod">
          <ac:chgData name="Riccardo Berta" userId="c8694f89-bba4-4576-b0a8-456619ca5a8c" providerId="ADAL" clId="{80F6E880-6B18-A04C-AFC0-7C261801A904}" dt="2022-11-08T11:24:07.377" v="2650" actId="1076"/>
          <ac:picMkLst>
            <pc:docMk/>
            <pc:sldMk cId="342907949" sldId="290"/>
            <ac:picMk id="5" creationId="{32FFBFA3-ECA1-D2F1-EE9D-3C8551F7748C}"/>
          </ac:picMkLst>
        </pc:picChg>
        <pc:picChg chg="add del">
          <ac:chgData name="Riccardo Berta" userId="c8694f89-bba4-4576-b0a8-456619ca5a8c" providerId="ADAL" clId="{80F6E880-6B18-A04C-AFC0-7C261801A904}" dt="2022-11-08T11:19:56.481" v="2581" actId="478"/>
          <ac:picMkLst>
            <pc:docMk/>
            <pc:sldMk cId="342907949" sldId="290"/>
            <ac:picMk id="6" creationId="{86D4BCD5-4430-BEBF-5768-783045643D7C}"/>
          </ac:picMkLst>
        </pc:picChg>
        <pc:picChg chg="add mod">
          <ac:chgData name="Riccardo Berta" userId="c8694f89-bba4-4576-b0a8-456619ca5a8c" providerId="ADAL" clId="{80F6E880-6B18-A04C-AFC0-7C261801A904}" dt="2022-11-08T11:24:18.444" v="2658" actId="1035"/>
          <ac:picMkLst>
            <pc:docMk/>
            <pc:sldMk cId="342907949" sldId="290"/>
            <ac:picMk id="8" creationId="{53040676-5816-1FFA-03D6-FB229693EF5D}"/>
          </ac:picMkLst>
        </pc:picChg>
        <pc:picChg chg="add mod">
          <ac:chgData name="Riccardo Berta" userId="c8694f89-bba4-4576-b0a8-456619ca5a8c" providerId="ADAL" clId="{80F6E880-6B18-A04C-AFC0-7C261801A904}" dt="2022-11-08T11:24:43.118" v="2665" actId="1035"/>
          <ac:picMkLst>
            <pc:docMk/>
            <pc:sldMk cId="342907949" sldId="290"/>
            <ac:picMk id="10" creationId="{755F6B99-3AC5-DEAE-A794-BD0CAE209319}"/>
          </ac:picMkLst>
        </pc:picChg>
      </pc:sldChg>
      <pc:sldChg chg="new del">
        <pc:chgData name="Riccardo Berta" userId="c8694f89-bba4-4576-b0a8-456619ca5a8c" providerId="ADAL" clId="{80F6E880-6B18-A04C-AFC0-7C261801A904}" dt="2022-11-07T13:12:59.393" v="912" actId="2696"/>
        <pc:sldMkLst>
          <pc:docMk/>
          <pc:sldMk cId="2563080473" sldId="290"/>
        </pc:sldMkLst>
      </pc:sldChg>
      <pc:sldChg chg="new del">
        <pc:chgData name="Riccardo Berta" userId="c8694f89-bba4-4576-b0a8-456619ca5a8c" providerId="ADAL" clId="{80F6E880-6B18-A04C-AFC0-7C261801A904}" dt="2022-11-07T13:13:00.755" v="913" actId="2696"/>
        <pc:sldMkLst>
          <pc:docMk/>
          <pc:sldMk cId="2365329101" sldId="291"/>
        </pc:sldMkLst>
      </pc:sldChg>
      <pc:sldChg chg="addSp delSp modSp add del mod">
        <pc:chgData name="Riccardo Berta" userId="c8694f89-bba4-4576-b0a8-456619ca5a8c" providerId="ADAL" clId="{80F6E880-6B18-A04C-AFC0-7C261801A904}" dt="2022-11-08T11:23:29.003" v="2638" actId="2696"/>
        <pc:sldMkLst>
          <pc:docMk/>
          <pc:sldMk cId="2968168629" sldId="291"/>
        </pc:sldMkLst>
        <pc:spChg chg="add del mod">
          <ac:chgData name="Riccardo Berta" userId="c8694f89-bba4-4576-b0a8-456619ca5a8c" providerId="ADAL" clId="{80F6E880-6B18-A04C-AFC0-7C261801A904}" dt="2022-11-08T11:20:53.418" v="2592" actId="478"/>
          <ac:spMkLst>
            <pc:docMk/>
            <pc:sldMk cId="2968168629" sldId="291"/>
            <ac:spMk id="5" creationId="{8874A803-3EF9-FDBA-D173-6AA5E253F92F}"/>
          </ac:spMkLst>
        </pc:spChg>
        <pc:spChg chg="mod">
          <ac:chgData name="Riccardo Berta" userId="c8694f89-bba4-4576-b0a8-456619ca5a8c" providerId="ADAL" clId="{80F6E880-6B18-A04C-AFC0-7C261801A904}" dt="2022-11-08T11:20:17.189" v="2586" actId="20577"/>
          <ac:spMkLst>
            <pc:docMk/>
            <pc:sldMk cId="2968168629" sldId="291"/>
            <ac:spMk id="83" creationId="{00000000-0000-0000-0000-000000000000}"/>
          </ac:spMkLst>
        </pc:spChg>
        <pc:spChg chg="del">
          <ac:chgData name="Riccardo Berta" userId="c8694f89-bba4-4576-b0a8-456619ca5a8c" providerId="ADAL" clId="{80F6E880-6B18-A04C-AFC0-7C261801A904}" dt="2022-11-08T11:20:48.334" v="2591" actId="478"/>
          <ac:spMkLst>
            <pc:docMk/>
            <pc:sldMk cId="2968168629" sldId="291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80F6E880-6B18-A04C-AFC0-7C261801A904}" dt="2022-11-08T11:23:13.129" v="2634" actId="21"/>
          <ac:picMkLst>
            <pc:docMk/>
            <pc:sldMk cId="2968168629" sldId="291"/>
            <ac:picMk id="3" creationId="{B066B159-0917-5017-D8EA-958100249D59}"/>
          </ac:picMkLst>
        </pc:picChg>
      </pc:sldChg>
      <pc:sldChg chg="addSp modSp add mod">
        <pc:chgData name="Riccardo Berta" userId="c8694f89-bba4-4576-b0a8-456619ca5a8c" providerId="ADAL" clId="{80F6E880-6B18-A04C-AFC0-7C261801A904}" dt="2022-11-08T11:23:26.670" v="2637"/>
        <pc:sldMkLst>
          <pc:docMk/>
          <pc:sldMk cId="1120693371" sldId="292"/>
        </pc:sldMkLst>
        <pc:spChg chg="mod">
          <ac:chgData name="Riccardo Berta" userId="c8694f89-bba4-4576-b0a8-456619ca5a8c" providerId="ADAL" clId="{80F6E880-6B18-A04C-AFC0-7C261801A904}" dt="2022-11-08T11:23:26.670" v="2637"/>
          <ac:spMkLst>
            <pc:docMk/>
            <pc:sldMk cId="1120693371" sldId="292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11:23:04.570" v="2633" actId="20577"/>
          <ac:spMkLst>
            <pc:docMk/>
            <pc:sldMk cId="1120693371" sldId="29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80F6E880-6B18-A04C-AFC0-7C261801A904}" dt="2022-11-08T11:23:19.478" v="2636" actId="1076"/>
          <ac:picMkLst>
            <pc:docMk/>
            <pc:sldMk cId="1120693371" sldId="292"/>
            <ac:picMk id="2" creationId="{DF895359-B510-302F-2B09-4F569AA35837}"/>
          </ac:picMkLst>
        </pc:picChg>
      </pc:sldChg>
      <pc:sldChg chg="new del">
        <pc:chgData name="Riccardo Berta" userId="c8694f89-bba4-4576-b0a8-456619ca5a8c" providerId="ADAL" clId="{80F6E880-6B18-A04C-AFC0-7C261801A904}" dt="2022-11-07T13:13:01.286" v="914" actId="2696"/>
        <pc:sldMkLst>
          <pc:docMk/>
          <pc:sldMk cId="1454095561" sldId="292"/>
        </pc:sldMkLst>
      </pc:sldChg>
      <pc:sldChg chg="addSp modSp add mod ord">
        <pc:chgData name="Riccardo Berta" userId="c8694f89-bba4-4576-b0a8-456619ca5a8c" providerId="ADAL" clId="{80F6E880-6B18-A04C-AFC0-7C261801A904}" dt="2022-11-08T09:11:06.067" v="2169" actId="20577"/>
        <pc:sldMkLst>
          <pc:docMk/>
          <pc:sldMk cId="3495919440" sldId="293"/>
        </pc:sldMkLst>
        <pc:spChg chg="add mod">
          <ac:chgData name="Riccardo Berta" userId="c8694f89-bba4-4576-b0a8-456619ca5a8c" providerId="ADAL" clId="{80F6E880-6B18-A04C-AFC0-7C261801A904}" dt="2022-11-08T09:07:37.112" v="2067" actId="164"/>
          <ac:spMkLst>
            <pc:docMk/>
            <pc:sldMk cId="3495919440" sldId="293"/>
            <ac:spMk id="10" creationId="{022126D6-0754-D28A-4051-F82DCBC16F22}"/>
          </ac:spMkLst>
        </pc:spChg>
        <pc:spChg chg="add mod">
          <ac:chgData name="Riccardo Berta" userId="c8694f89-bba4-4576-b0a8-456619ca5a8c" providerId="ADAL" clId="{80F6E880-6B18-A04C-AFC0-7C261801A904}" dt="2022-11-08T09:07:27.481" v="2066" actId="164"/>
          <ac:spMkLst>
            <pc:docMk/>
            <pc:sldMk cId="3495919440" sldId="293"/>
            <ac:spMk id="11" creationId="{8608BA2B-CF43-A908-45EF-EBEFB966AA92}"/>
          </ac:spMkLst>
        </pc:spChg>
        <pc:spChg chg="mod">
          <ac:chgData name="Riccardo Berta" userId="c8694f89-bba4-4576-b0a8-456619ca5a8c" providerId="ADAL" clId="{80F6E880-6B18-A04C-AFC0-7C261801A904}" dt="2022-11-08T09:01:45.630" v="1853" actId="20577"/>
          <ac:spMkLst>
            <pc:docMk/>
            <pc:sldMk cId="3495919440" sldId="293"/>
            <ac:spMk id="83" creationId="{00000000-0000-0000-0000-000000000000}"/>
          </ac:spMkLst>
        </pc:spChg>
        <pc:spChg chg="mod">
          <ac:chgData name="Riccardo Berta" userId="c8694f89-bba4-4576-b0a8-456619ca5a8c" providerId="ADAL" clId="{80F6E880-6B18-A04C-AFC0-7C261801A904}" dt="2022-11-08T09:11:06.067" v="2169" actId="20577"/>
          <ac:spMkLst>
            <pc:docMk/>
            <pc:sldMk cId="3495919440" sldId="293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2" creationId="{C86138BD-67EF-1645-112A-670C3560035F}"/>
          </ac:grpSpMkLst>
        </pc:grpChg>
        <pc:grpChg chg="add mod">
          <ac:chgData name="Riccardo Berta" userId="c8694f89-bba4-4576-b0a8-456619ca5a8c" providerId="ADAL" clId="{80F6E880-6B18-A04C-AFC0-7C261801A904}" dt="2022-11-08T09:07:51.933" v="2086" actId="1036"/>
          <ac:grpSpMkLst>
            <pc:docMk/>
            <pc:sldMk cId="3495919440" sldId="293"/>
            <ac:grpSpMk id="13" creationId="{92CF3242-15C1-26DD-A557-3644941B0152}"/>
          </ac:grpSpMkLst>
        </pc:grpChg>
        <pc:picChg chg="add mod">
          <ac:chgData name="Riccardo Berta" userId="c8694f89-bba4-4576-b0a8-456619ca5a8c" providerId="ADAL" clId="{80F6E880-6B18-A04C-AFC0-7C261801A904}" dt="2022-11-08T09:05:04.764" v="1951" actId="1076"/>
          <ac:picMkLst>
            <pc:docMk/>
            <pc:sldMk cId="3495919440" sldId="293"/>
            <ac:picMk id="3" creationId="{B6911059-0EBE-F1FE-2AC9-C5F90E680B9B}"/>
          </ac:picMkLst>
        </pc:picChg>
        <pc:picChg chg="add mod">
          <ac:chgData name="Riccardo Berta" userId="c8694f89-bba4-4576-b0a8-456619ca5a8c" providerId="ADAL" clId="{80F6E880-6B18-A04C-AFC0-7C261801A904}" dt="2022-11-08T09:08:58.738" v="2108" actId="1035"/>
          <ac:picMkLst>
            <pc:docMk/>
            <pc:sldMk cId="3495919440" sldId="293"/>
            <ac:picMk id="5" creationId="{FB5330A5-32DF-DB0D-954E-2A85ACF30D52}"/>
          </ac:picMkLst>
        </pc:picChg>
        <pc:picChg chg="add mod">
          <ac:chgData name="Riccardo Berta" userId="c8694f89-bba4-4576-b0a8-456619ca5a8c" providerId="ADAL" clId="{80F6E880-6B18-A04C-AFC0-7C261801A904}" dt="2022-11-08T09:07:37.112" v="2067" actId="164"/>
          <ac:picMkLst>
            <pc:docMk/>
            <pc:sldMk cId="3495919440" sldId="293"/>
            <ac:picMk id="7" creationId="{112104E9-F0E5-D3C4-CE44-88EA10DA61DC}"/>
          </ac:picMkLst>
        </pc:picChg>
        <pc:picChg chg="add mod">
          <ac:chgData name="Riccardo Berta" userId="c8694f89-bba4-4576-b0a8-456619ca5a8c" providerId="ADAL" clId="{80F6E880-6B18-A04C-AFC0-7C261801A904}" dt="2022-11-08T09:07:27.481" v="2066" actId="164"/>
          <ac:picMkLst>
            <pc:docMk/>
            <pc:sldMk cId="3495919440" sldId="293"/>
            <ac:picMk id="9" creationId="{865B1465-9FA5-FCE8-89F2-26406EFD4F3B}"/>
          </ac:picMkLst>
        </pc:picChg>
      </pc:sldChg>
      <pc:sldChg chg="new del">
        <pc:chgData name="Riccardo Berta" userId="c8694f89-bba4-4576-b0a8-456619ca5a8c" providerId="ADAL" clId="{80F6E880-6B18-A04C-AFC0-7C261801A904}" dt="2022-11-07T13:13:01.897" v="915" actId="2696"/>
        <pc:sldMkLst>
          <pc:docMk/>
          <pc:sldMk cId="3740881538" sldId="293"/>
        </pc:sldMkLst>
      </pc:sldChg>
      <pc:sldChg chg="new del">
        <pc:chgData name="Riccardo Berta" userId="c8694f89-bba4-4576-b0a8-456619ca5a8c" providerId="ADAL" clId="{80F6E880-6B18-A04C-AFC0-7C261801A904}" dt="2022-11-07T13:13:02.349" v="916" actId="2696"/>
        <pc:sldMkLst>
          <pc:docMk/>
          <pc:sldMk cId="3810454763" sldId="294"/>
        </pc:sldMkLst>
      </pc:sld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3E7BAF75-66AC-6246-A6D2-BF46DE9AAFF9}"/>
    <pc:docChg chg="undo custSel addSld delSld modSld sldOrd">
      <pc:chgData name="Riccardo Berta" userId="c8694f89-bba4-4576-b0a8-456619ca5a8c" providerId="ADAL" clId="{3E7BAF75-66AC-6246-A6D2-BF46DE9AAFF9}" dt="2022-10-10T06:50:03.464" v="408" actId="2696"/>
      <pc:docMkLst>
        <pc:docMk/>
      </pc:docMkLst>
      <pc:sldChg chg="modSp mod">
        <pc:chgData name="Riccardo Berta" userId="c8694f89-bba4-4576-b0a8-456619ca5a8c" providerId="ADAL" clId="{3E7BAF75-66AC-6246-A6D2-BF46DE9AAFF9}" dt="2022-10-10T05:46:15.837" v="2"/>
        <pc:sldMkLst>
          <pc:docMk/>
          <pc:sldMk cId="0" sldId="256"/>
        </pc:sldMkLst>
        <pc:spChg chg="mod">
          <ac:chgData name="Riccardo Berta" userId="c8694f89-bba4-4576-b0a8-456619ca5a8c" providerId="ADAL" clId="{3E7BAF75-66AC-6246-A6D2-BF46DE9AAFF9}" dt="2022-10-10T05:46:15.837" v="2"/>
          <ac:spMkLst>
            <pc:docMk/>
            <pc:sldMk cId="0" sldId="256"/>
            <ac:spMk id="62" creationId="{00000000-0000-0000-0000-000000000000}"/>
          </ac:spMkLst>
        </pc:spChg>
      </pc:sldChg>
      <pc:sldChg chg="addSp delSp modSp del mod">
        <pc:chgData name="Riccardo Berta" userId="c8694f89-bba4-4576-b0a8-456619ca5a8c" providerId="ADAL" clId="{3E7BAF75-66AC-6246-A6D2-BF46DE9AAFF9}" dt="2022-10-10T06:50:03.464" v="408" actId="2696"/>
        <pc:sldMkLst>
          <pc:docMk/>
          <pc:sldMk cId="0" sldId="257"/>
        </pc:sldMkLst>
        <pc:spChg chg="mod">
          <ac:chgData name="Riccardo Berta" userId="c8694f89-bba4-4576-b0a8-456619ca5a8c" providerId="ADAL" clId="{3E7BAF75-66AC-6246-A6D2-BF46DE9AAFF9}" dt="2022-10-10T05:52:29.389" v="210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6:48:58.220" v="403" actId="20577"/>
          <ac:spMkLst>
            <pc:docMk/>
            <pc:sldMk cId="0" sldId="257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3E7BAF75-66AC-6246-A6D2-BF46DE9AAFF9}" dt="2022-10-10T05:54:30.378" v="259" actId="21"/>
          <ac:picMkLst>
            <pc:docMk/>
            <pc:sldMk cId="0" sldId="257"/>
            <ac:picMk id="3" creationId="{77158CF1-79B9-1189-BA62-05566A5F9F89}"/>
          </ac:picMkLst>
        </pc:picChg>
        <pc:picChg chg="add del mod">
          <ac:chgData name="Riccardo Berta" userId="c8694f89-bba4-4576-b0a8-456619ca5a8c" providerId="ADAL" clId="{3E7BAF75-66AC-6246-A6D2-BF46DE9AAFF9}" dt="2022-10-10T06:45:43.530" v="274" actId="478"/>
          <ac:picMkLst>
            <pc:docMk/>
            <pc:sldMk cId="0" sldId="257"/>
            <ac:picMk id="5" creationId="{EA46E203-9491-2A6B-C89A-E85314823A8A}"/>
          </ac:picMkLst>
        </pc:picChg>
        <pc:picChg chg="add del mod">
          <ac:chgData name="Riccardo Berta" userId="c8694f89-bba4-4576-b0a8-456619ca5a8c" providerId="ADAL" clId="{3E7BAF75-66AC-6246-A6D2-BF46DE9AAFF9}" dt="2022-10-10T06:46:01.687" v="277" actId="478"/>
          <ac:picMkLst>
            <pc:docMk/>
            <pc:sldMk cId="0" sldId="257"/>
            <ac:picMk id="7" creationId="{B05BB6B6-2684-63DB-BA47-244FB3AED254}"/>
          </ac:picMkLst>
        </pc:picChg>
        <pc:picChg chg="add mod">
          <ac:chgData name="Riccardo Berta" userId="c8694f89-bba4-4576-b0a8-456619ca5a8c" providerId="ADAL" clId="{3E7BAF75-66AC-6246-A6D2-BF46DE9AAFF9}" dt="2022-10-10T06:46:26.825" v="282" actId="1076"/>
          <ac:picMkLst>
            <pc:docMk/>
            <pc:sldMk cId="0" sldId="257"/>
            <ac:picMk id="9" creationId="{130A8276-CD8C-0CDC-504C-5EB1E6B4EE17}"/>
          </ac:picMkLst>
        </pc:picChg>
      </pc:sldChg>
      <pc:sldChg chg="modSp mod">
        <pc:chgData name="Riccardo Berta" userId="c8694f89-bba4-4576-b0a8-456619ca5a8c" providerId="ADAL" clId="{3E7BAF75-66AC-6246-A6D2-BF46DE9AAFF9}" dt="2022-10-10T06:49:57.961" v="406" actId="20577"/>
        <pc:sldMkLst>
          <pc:docMk/>
          <pc:sldMk cId="0" sldId="264"/>
        </pc:sldMkLst>
        <pc:spChg chg="mod">
          <ac:chgData name="Riccardo Berta" userId="c8694f89-bba4-4576-b0a8-456619ca5a8c" providerId="ADAL" clId="{3E7BAF75-66AC-6246-A6D2-BF46DE9AAFF9}" dt="2022-10-10T06:49:57.961" v="406" actId="20577"/>
          <ac:spMkLst>
            <pc:docMk/>
            <pc:sldMk cId="0" sldId="264"/>
            <ac:spMk id="84" creationId="{00000000-0000-0000-0000-000000000000}"/>
          </ac:spMkLst>
        </pc:spChg>
      </pc:sldChg>
      <pc:sldChg chg="add">
        <pc:chgData name="Riccardo Berta" userId="c8694f89-bba4-4576-b0a8-456619ca5a8c" providerId="ADAL" clId="{3E7BAF75-66AC-6246-A6D2-BF46DE9AAFF9}" dt="2022-10-10T05:46:57.632" v="59"/>
        <pc:sldMkLst>
          <pc:docMk/>
          <pc:sldMk cId="2056707301" sldId="265"/>
        </pc:sldMkLst>
      </pc:sldChg>
      <pc:sldChg chg="del">
        <pc:chgData name="Riccardo Berta" userId="c8694f89-bba4-4576-b0a8-456619ca5a8c" providerId="ADAL" clId="{3E7BAF75-66AC-6246-A6D2-BF46DE9AAFF9}" dt="2022-10-10T05:46:43.197" v="39" actId="2696"/>
        <pc:sldMkLst>
          <pc:docMk/>
          <pc:sldMk cId="4260925133" sldId="265"/>
        </pc:sldMkLst>
      </pc:sldChg>
      <pc:sldChg chg="del">
        <pc:chgData name="Riccardo Berta" userId="c8694f89-bba4-4576-b0a8-456619ca5a8c" providerId="ADAL" clId="{3E7BAF75-66AC-6246-A6D2-BF46DE9AAFF9}" dt="2022-10-10T05:46:44.845" v="43" actId="2696"/>
        <pc:sldMkLst>
          <pc:docMk/>
          <pc:sldMk cId="2074499598" sldId="266"/>
        </pc:sldMkLst>
      </pc:sldChg>
      <pc:sldChg chg="add">
        <pc:chgData name="Riccardo Berta" userId="c8694f89-bba4-4576-b0a8-456619ca5a8c" providerId="ADAL" clId="{3E7BAF75-66AC-6246-A6D2-BF46DE9AAFF9}" dt="2022-10-10T05:46:58.085" v="60"/>
        <pc:sldMkLst>
          <pc:docMk/>
          <pc:sldMk cId="3627108427" sldId="266"/>
        </pc:sldMkLst>
      </pc:sldChg>
      <pc:sldChg chg="add">
        <pc:chgData name="Riccardo Berta" userId="c8694f89-bba4-4576-b0a8-456619ca5a8c" providerId="ADAL" clId="{3E7BAF75-66AC-6246-A6D2-BF46DE9AAFF9}" dt="2022-10-10T05:46:58.436" v="61"/>
        <pc:sldMkLst>
          <pc:docMk/>
          <pc:sldMk cId="755056336" sldId="267"/>
        </pc:sldMkLst>
      </pc:sldChg>
      <pc:sldChg chg="del">
        <pc:chgData name="Riccardo Berta" userId="c8694f89-bba4-4576-b0a8-456619ca5a8c" providerId="ADAL" clId="{3E7BAF75-66AC-6246-A6D2-BF46DE9AAFF9}" dt="2022-10-10T05:46:43.684" v="40" actId="2696"/>
        <pc:sldMkLst>
          <pc:docMk/>
          <pc:sldMk cId="2259674710" sldId="267"/>
        </pc:sldMkLst>
      </pc:sldChg>
      <pc:sldChg chg="add">
        <pc:chgData name="Riccardo Berta" userId="c8694f89-bba4-4576-b0a8-456619ca5a8c" providerId="ADAL" clId="{3E7BAF75-66AC-6246-A6D2-BF46DE9AAFF9}" dt="2022-10-10T05:46:58.789" v="62"/>
        <pc:sldMkLst>
          <pc:docMk/>
          <pc:sldMk cId="2533931395" sldId="268"/>
        </pc:sldMkLst>
      </pc:sldChg>
      <pc:sldChg chg="del">
        <pc:chgData name="Riccardo Berta" userId="c8694f89-bba4-4576-b0a8-456619ca5a8c" providerId="ADAL" clId="{3E7BAF75-66AC-6246-A6D2-BF46DE9AAFF9}" dt="2022-10-10T05:46:44.071" v="41" actId="2696"/>
        <pc:sldMkLst>
          <pc:docMk/>
          <pc:sldMk cId="2756532613" sldId="268"/>
        </pc:sldMkLst>
      </pc:sldChg>
      <pc:sldChg chg="add">
        <pc:chgData name="Riccardo Berta" userId="c8694f89-bba4-4576-b0a8-456619ca5a8c" providerId="ADAL" clId="{3E7BAF75-66AC-6246-A6D2-BF46DE9AAFF9}" dt="2022-10-10T05:46:59.115" v="63"/>
        <pc:sldMkLst>
          <pc:docMk/>
          <pc:sldMk cId="3588489452" sldId="269"/>
        </pc:sldMkLst>
      </pc:sldChg>
      <pc:sldChg chg="del">
        <pc:chgData name="Riccardo Berta" userId="c8694f89-bba4-4576-b0a8-456619ca5a8c" providerId="ADAL" clId="{3E7BAF75-66AC-6246-A6D2-BF46DE9AAFF9}" dt="2022-10-10T05:46:44.473" v="42" actId="2696"/>
        <pc:sldMkLst>
          <pc:docMk/>
          <pc:sldMk cId="3950372499" sldId="269"/>
        </pc:sldMkLst>
      </pc:sldChg>
      <pc:sldChg chg="addSp delSp modSp add del mod ord">
        <pc:chgData name="Riccardo Berta" userId="c8694f89-bba4-4576-b0a8-456619ca5a8c" providerId="ADAL" clId="{3E7BAF75-66AC-6246-A6D2-BF46DE9AAFF9}" dt="2022-10-10T06:50:00.088" v="407" actId="2696"/>
        <pc:sldMkLst>
          <pc:docMk/>
          <pc:sldMk cId="1602265730" sldId="270"/>
        </pc:sldMkLst>
        <pc:spChg chg="mod">
          <ac:chgData name="Riccardo Berta" userId="c8694f89-bba4-4576-b0a8-456619ca5a8c" providerId="ADAL" clId="{3E7BAF75-66AC-6246-A6D2-BF46DE9AAFF9}" dt="2022-10-10T05:52:08.199" v="174" actId="20577"/>
          <ac:spMkLst>
            <pc:docMk/>
            <pc:sldMk cId="1602265730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3E7BAF75-66AC-6246-A6D2-BF46DE9AAFF9}" dt="2022-10-10T05:54:57.918" v="270" actId="20577"/>
          <ac:spMkLst>
            <pc:docMk/>
            <pc:sldMk cId="1602265730" sldId="270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3E7BAF75-66AC-6246-A6D2-BF46DE9AAFF9}" dt="2022-10-10T05:54:27.586" v="258" actId="478"/>
          <ac:picMkLst>
            <pc:docMk/>
            <pc:sldMk cId="1602265730" sldId="270"/>
            <ac:picMk id="3" creationId="{823D74D6-16BE-2E45-CDC1-8D17637D30F9}"/>
          </ac:picMkLst>
        </pc:picChg>
        <pc:picChg chg="add mod">
          <ac:chgData name="Riccardo Berta" userId="c8694f89-bba4-4576-b0a8-456619ca5a8c" providerId="ADAL" clId="{3E7BAF75-66AC-6246-A6D2-BF46DE9AAFF9}" dt="2022-10-10T05:55:03.304" v="271" actId="1076"/>
          <ac:picMkLst>
            <pc:docMk/>
            <pc:sldMk cId="1602265730" sldId="270"/>
            <ac:picMk id="4" creationId="{2A63E7D8-8EC6-38EC-96E9-864C8BA5FBBD}"/>
          </ac:picMkLst>
        </pc:picChg>
      </pc:sldChg>
      <pc:sldChg chg="del">
        <pc:chgData name="Riccardo Berta" userId="c8694f89-bba4-4576-b0a8-456619ca5a8c" providerId="ADAL" clId="{3E7BAF75-66AC-6246-A6D2-BF46DE9AAFF9}" dt="2022-10-10T05:46:45.250" v="44" actId="2696"/>
        <pc:sldMkLst>
          <pc:docMk/>
          <pc:sldMk cId="3668836689" sldId="270"/>
        </pc:sldMkLst>
      </pc:sldChg>
      <pc:sldChg chg="del">
        <pc:chgData name="Riccardo Berta" userId="c8694f89-bba4-4576-b0a8-456619ca5a8c" providerId="ADAL" clId="{3E7BAF75-66AC-6246-A6D2-BF46DE9AAFF9}" dt="2022-10-10T05:46:45.673" v="45" actId="2696"/>
        <pc:sldMkLst>
          <pc:docMk/>
          <pc:sldMk cId="1894295752" sldId="271"/>
        </pc:sldMkLst>
      </pc:sldChg>
      <pc:sldChg chg="del">
        <pc:chgData name="Riccardo Berta" userId="c8694f89-bba4-4576-b0a8-456619ca5a8c" providerId="ADAL" clId="{3E7BAF75-66AC-6246-A6D2-BF46DE9AAFF9}" dt="2022-10-10T05:46:46.147" v="46" actId="2696"/>
        <pc:sldMkLst>
          <pc:docMk/>
          <pc:sldMk cId="732868139" sldId="272"/>
        </pc:sldMkLst>
      </pc:sldChg>
      <pc:sldChg chg="del">
        <pc:chgData name="Riccardo Berta" userId="c8694f89-bba4-4576-b0a8-456619ca5a8c" providerId="ADAL" clId="{3E7BAF75-66AC-6246-A6D2-BF46DE9AAFF9}" dt="2022-10-10T05:46:46.631" v="47" actId="2696"/>
        <pc:sldMkLst>
          <pc:docMk/>
          <pc:sldMk cId="3859598341" sldId="273"/>
        </pc:sldMkLst>
      </pc:sldChg>
      <pc:sldChg chg="del">
        <pc:chgData name="Riccardo Berta" userId="c8694f89-bba4-4576-b0a8-456619ca5a8c" providerId="ADAL" clId="{3E7BAF75-66AC-6246-A6D2-BF46DE9AAFF9}" dt="2022-10-10T05:46:47.315" v="48" actId="2696"/>
        <pc:sldMkLst>
          <pc:docMk/>
          <pc:sldMk cId="2213323745" sldId="274"/>
        </pc:sldMkLst>
      </pc:sldChg>
      <pc:sldChg chg="del">
        <pc:chgData name="Riccardo Berta" userId="c8694f89-bba4-4576-b0a8-456619ca5a8c" providerId="ADAL" clId="{3E7BAF75-66AC-6246-A6D2-BF46DE9AAFF9}" dt="2022-10-10T05:46:47.713" v="49" actId="2696"/>
        <pc:sldMkLst>
          <pc:docMk/>
          <pc:sldMk cId="303121765" sldId="275"/>
        </pc:sldMkLst>
      </pc:sldChg>
      <pc:sldChg chg="del">
        <pc:chgData name="Riccardo Berta" userId="c8694f89-bba4-4576-b0a8-456619ca5a8c" providerId="ADAL" clId="{3E7BAF75-66AC-6246-A6D2-BF46DE9AAFF9}" dt="2022-10-10T05:46:48.481" v="50" actId="2696"/>
        <pc:sldMkLst>
          <pc:docMk/>
          <pc:sldMk cId="2020526202" sldId="276"/>
        </pc:sldMkLst>
      </pc:sldChg>
      <pc:sldChg chg="del">
        <pc:chgData name="Riccardo Berta" userId="c8694f89-bba4-4576-b0a8-456619ca5a8c" providerId="ADAL" clId="{3E7BAF75-66AC-6246-A6D2-BF46DE9AAFF9}" dt="2022-10-10T05:46:48.981" v="51" actId="2696"/>
        <pc:sldMkLst>
          <pc:docMk/>
          <pc:sldMk cId="3156887330" sldId="277"/>
        </pc:sldMkLst>
      </pc:sldChg>
      <pc:sldChg chg="del">
        <pc:chgData name="Riccardo Berta" userId="c8694f89-bba4-4576-b0a8-456619ca5a8c" providerId="ADAL" clId="{3E7BAF75-66AC-6246-A6D2-BF46DE9AAFF9}" dt="2022-10-10T05:46:49.684" v="52" actId="2696"/>
        <pc:sldMkLst>
          <pc:docMk/>
          <pc:sldMk cId="1586284290" sldId="278"/>
        </pc:sldMkLst>
      </pc:sldChg>
      <pc:sldChg chg="del">
        <pc:chgData name="Riccardo Berta" userId="c8694f89-bba4-4576-b0a8-456619ca5a8c" providerId="ADAL" clId="{3E7BAF75-66AC-6246-A6D2-BF46DE9AAFF9}" dt="2022-10-10T05:46:50.239" v="53" actId="2696"/>
        <pc:sldMkLst>
          <pc:docMk/>
          <pc:sldMk cId="2677523252" sldId="279"/>
        </pc:sldMkLst>
      </pc:sldChg>
      <pc:sldChg chg="del">
        <pc:chgData name="Riccardo Berta" userId="c8694f89-bba4-4576-b0a8-456619ca5a8c" providerId="ADAL" clId="{3E7BAF75-66AC-6246-A6D2-BF46DE9AAFF9}" dt="2022-10-10T05:46:52.009" v="54" actId="2696"/>
        <pc:sldMkLst>
          <pc:docMk/>
          <pc:sldMk cId="635836889" sldId="280"/>
        </pc:sldMkLst>
      </pc:sldChg>
      <pc:sldChg chg="del">
        <pc:chgData name="Riccardo Berta" userId="c8694f89-bba4-4576-b0a8-456619ca5a8c" providerId="ADAL" clId="{3E7BAF75-66AC-6246-A6D2-BF46DE9AAFF9}" dt="2022-10-10T05:46:52.591" v="55" actId="2696"/>
        <pc:sldMkLst>
          <pc:docMk/>
          <pc:sldMk cId="2288803032" sldId="281"/>
        </pc:sldMkLst>
      </pc:sldChg>
      <pc:sldChg chg="del">
        <pc:chgData name="Riccardo Berta" userId="c8694f89-bba4-4576-b0a8-456619ca5a8c" providerId="ADAL" clId="{3E7BAF75-66AC-6246-A6D2-BF46DE9AAFF9}" dt="2022-10-10T05:46:53.984" v="57" actId="2696"/>
        <pc:sldMkLst>
          <pc:docMk/>
          <pc:sldMk cId="663506827" sldId="282"/>
        </pc:sldMkLst>
      </pc:sldChg>
      <pc:sldChg chg="del">
        <pc:chgData name="Riccardo Berta" userId="c8694f89-bba4-4576-b0a8-456619ca5a8c" providerId="ADAL" clId="{3E7BAF75-66AC-6246-A6D2-BF46DE9AAFF9}" dt="2022-10-10T05:46:55.020" v="58" actId="2696"/>
        <pc:sldMkLst>
          <pc:docMk/>
          <pc:sldMk cId="2423864326" sldId="283"/>
        </pc:sldMkLst>
      </pc:sldChg>
      <pc:sldChg chg="del">
        <pc:chgData name="Riccardo Berta" userId="c8694f89-bba4-4576-b0a8-456619ca5a8c" providerId="ADAL" clId="{3E7BAF75-66AC-6246-A6D2-BF46DE9AAFF9}" dt="2022-10-10T05:46:53.442" v="56" actId="2696"/>
        <pc:sldMkLst>
          <pc:docMk/>
          <pc:sldMk cId="852930802" sldId="284"/>
        </pc:sldMkLst>
      </pc:sldChg>
    </pc:docChg>
  </pc:docChgLst>
  <pc:docChgLst>
    <pc:chgData name="Riccardo Berta" userId="c8694f89-bba4-4576-b0a8-456619ca5a8c" providerId="ADAL" clId="{4967B734-A465-2844-BA15-7FBACE49D2F8}"/>
    <pc:docChg chg="undo redo custSel addSld delSld modSld sldOrd">
      <pc:chgData name="Riccardo Berta" userId="c8694f89-bba4-4576-b0a8-456619ca5a8c" providerId="ADAL" clId="{4967B734-A465-2844-BA15-7FBACE49D2F8}" dt="2022-10-10T05:41:52.141" v="2700" actId="1036"/>
      <pc:docMkLst>
        <pc:docMk/>
      </pc:docMkLst>
      <pc:sldChg chg="modSp mod">
        <pc:chgData name="Riccardo Berta" userId="c8694f89-bba4-4576-b0a8-456619ca5a8c" providerId="ADAL" clId="{4967B734-A465-2844-BA15-7FBACE49D2F8}" dt="2022-10-04T09:21:06.296" v="1514" actId="790"/>
        <pc:sldMkLst>
          <pc:docMk/>
          <pc:sldMk cId="0" sldId="256"/>
        </pc:sldMkLst>
        <pc:spChg chg="mod">
          <ac:chgData name="Riccardo Berta" userId="c8694f89-bba4-4576-b0a8-456619ca5a8c" providerId="ADAL" clId="{4967B734-A465-2844-BA15-7FBACE49D2F8}" dt="2022-10-04T09:21:06.296" v="1514" actId="790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4967B734-A465-2844-BA15-7FBACE49D2F8}" dt="2022-10-05T05:37:06.487" v="2566" actId="20577"/>
        <pc:sldMkLst>
          <pc:docMk/>
          <pc:sldMk cId="0" sldId="257"/>
        </pc:sldMkLst>
        <pc:spChg chg="mod">
          <ac:chgData name="Riccardo Berta" userId="c8694f89-bba4-4576-b0a8-456619ca5a8c" providerId="ADAL" clId="{4967B734-A465-2844-BA15-7FBACE49D2F8}" dt="2022-10-04T06:59:58.583" v="222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7:06.487" v="2566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06:53:54.793" v="41" actId="478"/>
          <ac:picMkLst>
            <pc:docMk/>
            <pc:sldMk cId="0" sldId="257"/>
            <ac:picMk id="2" creationId="{1E81BD5B-9F1C-4180-0225-A6FA7F7521E2}"/>
          </ac:picMkLst>
        </pc:picChg>
      </pc:sldChg>
      <pc:sldChg chg="del">
        <pc:chgData name="Riccardo Berta" userId="c8694f89-bba4-4576-b0a8-456619ca5a8c" providerId="ADAL" clId="{4967B734-A465-2844-BA15-7FBACE49D2F8}" dt="2022-10-04T06:54:03.310" v="50" actId="2696"/>
        <pc:sldMkLst>
          <pc:docMk/>
          <pc:sldMk cId="3018556184" sldId="259"/>
        </pc:sldMkLst>
      </pc:sldChg>
      <pc:sldChg chg="del">
        <pc:chgData name="Riccardo Berta" userId="c8694f89-bba4-4576-b0a8-456619ca5a8c" providerId="ADAL" clId="{4967B734-A465-2844-BA15-7FBACE49D2F8}" dt="2022-10-04T06:54:03.809" v="51" actId="2696"/>
        <pc:sldMkLst>
          <pc:docMk/>
          <pc:sldMk cId="723946338" sldId="261"/>
        </pc:sldMkLst>
      </pc:sldChg>
      <pc:sldChg chg="modSp mod">
        <pc:chgData name="Riccardo Berta" userId="c8694f89-bba4-4576-b0a8-456619ca5a8c" providerId="ADAL" clId="{4967B734-A465-2844-BA15-7FBACE49D2F8}" dt="2022-10-04T09:53:48.313" v="2176" actId="1076"/>
        <pc:sldMkLst>
          <pc:docMk/>
          <pc:sldMk cId="0" sldId="264"/>
        </pc:sldMkLst>
        <pc:spChg chg="mod">
          <ac:chgData name="Riccardo Berta" userId="c8694f89-bba4-4576-b0a8-456619ca5a8c" providerId="ADAL" clId="{4967B734-A465-2844-BA15-7FBACE49D2F8}" dt="2022-10-04T09:53:48.313" v="2176" actId="1076"/>
          <ac:spMkLst>
            <pc:docMk/>
            <pc:sldMk cId="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4967B734-A465-2844-BA15-7FBACE49D2F8}" dt="2022-10-04T06:54:04.269" v="52" actId="2696"/>
        <pc:sldMkLst>
          <pc:docMk/>
          <pc:sldMk cId="2752186034" sldId="265"/>
        </pc:sldMkLst>
      </pc:sldChg>
      <pc:sldChg chg="addSp modSp add mod">
        <pc:chgData name="Riccardo Berta" userId="c8694f89-bba4-4576-b0a8-456619ca5a8c" providerId="ADAL" clId="{4967B734-A465-2844-BA15-7FBACE49D2F8}" dt="2022-10-05T05:38:43.218" v="2573" actId="20577"/>
        <pc:sldMkLst>
          <pc:docMk/>
          <pc:sldMk cId="4260925133" sldId="265"/>
        </pc:sldMkLst>
        <pc:spChg chg="mod">
          <ac:chgData name="Riccardo Berta" userId="c8694f89-bba4-4576-b0a8-456619ca5a8c" providerId="ADAL" clId="{4967B734-A465-2844-BA15-7FBACE49D2F8}" dt="2022-10-04T07:03:57.181" v="300" actId="20577"/>
          <ac:spMkLst>
            <pc:docMk/>
            <pc:sldMk cId="4260925133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38:43.218" v="2573" actId="20577"/>
          <ac:spMkLst>
            <pc:docMk/>
            <pc:sldMk cId="4260925133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7:04:48.519" v="307" actId="167"/>
          <ac:picMkLst>
            <pc:docMk/>
            <pc:sldMk cId="4260925133" sldId="265"/>
            <ac:picMk id="3" creationId="{674E15D2-3951-6F58-7582-C0EB4A615F1D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5T05:43:30.967" v="2628" actId="20577"/>
        <pc:sldMkLst>
          <pc:docMk/>
          <pc:sldMk cId="2074499598" sldId="266"/>
        </pc:sldMkLst>
        <pc:spChg chg="mod">
          <ac:chgData name="Riccardo Berta" userId="c8694f89-bba4-4576-b0a8-456619ca5a8c" providerId="ADAL" clId="{4967B734-A465-2844-BA15-7FBACE49D2F8}" dt="2022-10-04T08:27:30.224" v="813" actId="20577"/>
          <ac:spMkLst>
            <pc:docMk/>
            <pc:sldMk cId="2074499598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3:30.967" v="2628" actId="20577"/>
          <ac:spMkLst>
            <pc:docMk/>
            <pc:sldMk cId="2074499598" sldId="266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8:52.112" v="847" actId="478"/>
          <ac:picMkLst>
            <pc:docMk/>
            <pc:sldMk cId="2074499598" sldId="266"/>
            <ac:picMk id="3" creationId="{44D37D90-9379-A202-D5CB-57A361B7ED1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5T05:40:18.404" v="2582" actId="20577"/>
        <pc:sldMkLst>
          <pc:docMk/>
          <pc:sldMk cId="2259674710" sldId="267"/>
        </pc:sldMkLst>
        <pc:spChg chg="mod">
          <ac:chgData name="Riccardo Berta" userId="c8694f89-bba4-4576-b0a8-456619ca5a8c" providerId="ADAL" clId="{4967B734-A465-2844-BA15-7FBACE49D2F8}" dt="2022-10-04T07:10:58.043" v="468" actId="20577"/>
          <ac:spMkLst>
            <pc:docMk/>
            <pc:sldMk cId="2259674710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0:18.404" v="2582" actId="20577"/>
          <ac:spMkLst>
            <pc:docMk/>
            <pc:sldMk cId="2259674710" sldId="267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4967B734-A465-2844-BA15-7FBACE49D2F8}" dt="2022-10-04T07:10:46.067" v="451" actId="1076"/>
          <ac:grpSpMkLst>
            <pc:docMk/>
            <pc:sldMk cId="2259674710" sldId="267"/>
            <ac:grpSpMk id="8" creationId="{76E119E0-3152-62BD-BDB3-39042BF2F1A5}"/>
          </ac:grpSpMkLst>
        </pc:grpChg>
        <pc:grpChg chg="add mod">
          <ac:chgData name="Riccardo Berta" userId="c8694f89-bba4-4576-b0a8-456619ca5a8c" providerId="ADAL" clId="{4967B734-A465-2844-BA15-7FBACE49D2F8}" dt="2022-10-04T07:10:41.433" v="450" actId="1076"/>
          <ac:grpSpMkLst>
            <pc:docMk/>
            <pc:sldMk cId="2259674710" sldId="267"/>
            <ac:grpSpMk id="13" creationId="{06C159A0-B8B5-40E9-02ED-983116530DFD}"/>
          </ac:grpSpMkLst>
        </pc:grpChg>
        <pc:picChg chg="add del mod">
          <ac:chgData name="Riccardo Berta" userId="c8694f89-bba4-4576-b0a8-456619ca5a8c" providerId="ADAL" clId="{4967B734-A465-2844-BA15-7FBACE49D2F8}" dt="2022-10-04T07:09:16.200" v="426" actId="478"/>
          <ac:picMkLst>
            <pc:docMk/>
            <pc:sldMk cId="2259674710" sldId="267"/>
            <ac:picMk id="3" creationId="{2ABEDA67-0163-D4F3-A664-9064A870FA11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5" creationId="{32BFCBAB-B883-C97F-EB56-9BCA8EFD7C98}"/>
          </ac:picMkLst>
        </pc:picChg>
        <pc:picChg chg="add mod">
          <ac:chgData name="Riccardo Berta" userId="c8694f89-bba4-4576-b0a8-456619ca5a8c" providerId="ADAL" clId="{4967B734-A465-2844-BA15-7FBACE49D2F8}" dt="2022-10-04T07:09:56.780" v="438" actId="164"/>
          <ac:picMkLst>
            <pc:docMk/>
            <pc:sldMk cId="2259674710" sldId="267"/>
            <ac:picMk id="7" creationId="{40DBC67E-51C8-0100-997A-3D832D4D8980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0" creationId="{CE457A6C-F4AE-07DF-22FD-0203427E5E4D}"/>
          </ac:picMkLst>
        </pc:picChg>
        <pc:picChg chg="add mod">
          <ac:chgData name="Riccardo Berta" userId="c8694f89-bba4-4576-b0a8-456619ca5a8c" providerId="ADAL" clId="{4967B734-A465-2844-BA15-7FBACE49D2F8}" dt="2022-10-04T07:10:38.910" v="449" actId="164"/>
          <ac:picMkLst>
            <pc:docMk/>
            <pc:sldMk cId="2259674710" sldId="267"/>
            <ac:picMk id="12" creationId="{C697C6E3-A578-4BB5-2F96-37B0F860D0FA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1:03.314" v="615" actId="20577"/>
        <pc:sldMkLst>
          <pc:docMk/>
          <pc:sldMk cId="2756532613" sldId="268"/>
        </pc:sldMkLst>
        <pc:spChg chg="mod">
          <ac:chgData name="Riccardo Berta" userId="c8694f89-bba4-4576-b0a8-456619ca5a8c" providerId="ADAL" clId="{4967B734-A465-2844-BA15-7FBACE49D2F8}" dt="2022-10-04T08:19:34.413" v="566" actId="20577"/>
          <ac:spMkLst>
            <pc:docMk/>
            <pc:sldMk cId="2756532613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21:03.314" v="615" actId="20577"/>
          <ac:spMkLst>
            <pc:docMk/>
            <pc:sldMk cId="2756532613" sldId="268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20:02.584" v="570" actId="21"/>
          <ac:picMkLst>
            <pc:docMk/>
            <pc:sldMk cId="2756532613" sldId="268"/>
            <ac:picMk id="3" creationId="{98442946-176C-875C-17DD-8426B4357AF0}"/>
          </ac:picMkLst>
        </pc:picChg>
      </pc:sldChg>
      <pc:sldChg chg="addSp delSp modSp add mod ord">
        <pc:chgData name="Riccardo Berta" userId="c8694f89-bba4-4576-b0a8-456619ca5a8c" providerId="ADAL" clId="{4967B734-A465-2844-BA15-7FBACE49D2F8}" dt="2022-10-04T08:22:30.428" v="629" actId="20577"/>
        <pc:sldMkLst>
          <pc:docMk/>
          <pc:sldMk cId="3950372499" sldId="269"/>
        </pc:sldMkLst>
        <pc:spChg chg="add del mod">
          <ac:chgData name="Riccardo Berta" userId="c8694f89-bba4-4576-b0a8-456619ca5a8c" providerId="ADAL" clId="{4967B734-A465-2844-BA15-7FBACE49D2F8}" dt="2022-10-04T08:21:20.713" v="620" actId="478"/>
          <ac:spMkLst>
            <pc:docMk/>
            <pc:sldMk cId="3950372499" sldId="269"/>
            <ac:spMk id="4" creationId="{39E4D033-B0C4-D65C-AF4F-60006E851E46}"/>
          </ac:spMkLst>
        </pc:spChg>
        <pc:spChg chg="mod">
          <ac:chgData name="Riccardo Berta" userId="c8694f89-bba4-4576-b0a8-456619ca5a8c" providerId="ADAL" clId="{4967B734-A465-2844-BA15-7FBACE49D2F8}" dt="2022-10-04T08:22:30.428" v="629" actId="20577"/>
          <ac:spMkLst>
            <pc:docMk/>
            <pc:sldMk cId="3950372499" sldId="269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1:12.185" v="617" actId="478"/>
          <ac:spMkLst>
            <pc:docMk/>
            <pc:sldMk cId="3950372499" sldId="269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4967B734-A465-2844-BA15-7FBACE49D2F8}" dt="2022-10-04T08:22:28.190" v="625" actId="1076"/>
          <ac:picMkLst>
            <pc:docMk/>
            <pc:sldMk cId="3950372499" sldId="269"/>
            <ac:picMk id="2" creationId="{DD7459EB-2FB9-EE3F-1B0C-BEEC31DF7753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30:10.946" v="871" actId="1076"/>
        <pc:sldMkLst>
          <pc:docMk/>
          <pc:sldMk cId="3668836689" sldId="270"/>
        </pc:sldMkLst>
        <pc:spChg chg="add del mod">
          <ac:chgData name="Riccardo Berta" userId="c8694f89-bba4-4576-b0a8-456619ca5a8c" providerId="ADAL" clId="{4967B734-A465-2844-BA15-7FBACE49D2F8}" dt="2022-10-04T08:28:59.088" v="849" actId="478"/>
          <ac:spMkLst>
            <pc:docMk/>
            <pc:sldMk cId="3668836689" sldId="270"/>
            <ac:spMk id="3" creationId="{ADD0BEAE-9DF8-C7CC-E5FD-45BD4BBED0AD}"/>
          </ac:spMkLst>
        </pc:spChg>
        <pc:spChg chg="mod">
          <ac:chgData name="Riccardo Berta" userId="c8694f89-bba4-4576-b0a8-456619ca5a8c" providerId="ADAL" clId="{4967B734-A465-2844-BA15-7FBACE49D2F8}" dt="2022-10-04T08:29:04.981" v="863" actId="20577"/>
          <ac:spMkLst>
            <pc:docMk/>
            <pc:sldMk cId="3668836689" sldId="270"/>
            <ac:spMk id="83" creationId="{00000000-0000-0000-0000-000000000000}"/>
          </ac:spMkLst>
        </pc:spChg>
        <pc:spChg chg="del">
          <ac:chgData name="Riccardo Berta" userId="c8694f89-bba4-4576-b0a8-456619ca5a8c" providerId="ADAL" clId="{4967B734-A465-2844-BA15-7FBACE49D2F8}" dt="2022-10-04T08:28:56.705" v="848" actId="478"/>
          <ac:spMkLst>
            <pc:docMk/>
            <pc:sldMk cId="3668836689" sldId="270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8:30:10.946" v="871" actId="1076"/>
          <ac:picMkLst>
            <pc:docMk/>
            <pc:sldMk cId="3668836689" sldId="270"/>
            <ac:picMk id="4" creationId="{577B3EB2-1884-58A5-AA7F-C288CC12280D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33:08.776" v="912" actId="1076"/>
        <pc:sldMkLst>
          <pc:docMk/>
          <pc:sldMk cId="1894295752" sldId="271"/>
        </pc:sldMkLst>
        <pc:spChg chg="mod">
          <ac:chgData name="Riccardo Berta" userId="c8694f89-bba4-4576-b0a8-456619ca5a8c" providerId="ADAL" clId="{4967B734-A465-2844-BA15-7FBACE49D2F8}" dt="2022-10-04T08:30:25.791" v="874" actId="20577"/>
          <ac:spMkLst>
            <pc:docMk/>
            <pc:sldMk cId="1894295752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33:01.838" v="909" actId="1035"/>
          <ac:spMkLst>
            <pc:docMk/>
            <pc:sldMk cId="1894295752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3:08.776" v="912" actId="1076"/>
          <ac:picMkLst>
            <pc:docMk/>
            <pc:sldMk cId="1894295752" sldId="271"/>
            <ac:picMk id="3" creationId="{B5A2D85B-25EA-51CE-30EE-5FCC2A5BCEE7}"/>
          </ac:picMkLst>
        </pc:picChg>
      </pc:sldChg>
      <pc:sldChg chg="del">
        <pc:chgData name="Riccardo Berta" userId="c8694f89-bba4-4576-b0a8-456619ca5a8c" providerId="ADAL" clId="{4967B734-A465-2844-BA15-7FBACE49D2F8}" dt="2022-10-04T06:54:05.175" v="54" actId="2696"/>
        <pc:sldMkLst>
          <pc:docMk/>
          <pc:sldMk cId="1942012932" sldId="271"/>
        </pc:sldMkLst>
      </pc:sldChg>
      <pc:sldChg chg="addSp modSp add mod">
        <pc:chgData name="Riccardo Berta" userId="c8694f89-bba4-4576-b0a8-456619ca5a8c" providerId="ADAL" clId="{4967B734-A465-2844-BA15-7FBACE49D2F8}" dt="2022-10-05T05:45:21.155" v="2636" actId="20577"/>
        <pc:sldMkLst>
          <pc:docMk/>
          <pc:sldMk cId="732868139" sldId="272"/>
        </pc:sldMkLst>
        <pc:spChg chg="mod">
          <ac:chgData name="Riccardo Berta" userId="c8694f89-bba4-4576-b0a8-456619ca5a8c" providerId="ADAL" clId="{4967B734-A465-2844-BA15-7FBACE49D2F8}" dt="2022-10-04T08:33:38.186" v="939" actId="20577"/>
          <ac:spMkLst>
            <pc:docMk/>
            <pc:sldMk cId="732868139" sldId="27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5T05:45:21.155" v="2636" actId="20577"/>
          <ac:spMkLst>
            <pc:docMk/>
            <pc:sldMk cId="732868139" sldId="27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36:29.105" v="1008" actId="1076"/>
          <ac:picMkLst>
            <pc:docMk/>
            <pc:sldMk cId="732868139" sldId="272"/>
            <ac:picMk id="3" creationId="{06C364F7-5AEB-D00D-6586-D30FF7199764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08:54:59.469" v="1509" actId="20577"/>
        <pc:sldMkLst>
          <pc:docMk/>
          <pc:sldMk cId="3859598341" sldId="273"/>
        </pc:sldMkLst>
        <pc:spChg chg="add del">
          <ac:chgData name="Riccardo Berta" userId="c8694f89-bba4-4576-b0a8-456619ca5a8c" providerId="ADAL" clId="{4967B734-A465-2844-BA15-7FBACE49D2F8}" dt="2022-10-04T08:40:47.038" v="1073" actId="478"/>
          <ac:spMkLst>
            <pc:docMk/>
            <pc:sldMk cId="3859598341" sldId="273"/>
            <ac:spMk id="5" creationId="{4BD7BBB3-7BD1-8528-AAC5-76102E39DEBE}"/>
          </ac:spMkLst>
        </pc:spChg>
        <pc:spChg chg="mod">
          <ac:chgData name="Riccardo Berta" userId="c8694f89-bba4-4576-b0a8-456619ca5a8c" providerId="ADAL" clId="{4967B734-A465-2844-BA15-7FBACE49D2F8}" dt="2022-10-04T08:54:59.469" v="1509" actId="20577"/>
          <ac:spMkLst>
            <pc:docMk/>
            <pc:sldMk cId="3859598341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0:37.924" v="1412" actId="113"/>
          <ac:spMkLst>
            <pc:docMk/>
            <pc:sldMk cId="3859598341" sldId="27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4967B734-A465-2844-BA15-7FBACE49D2F8}" dt="2022-10-04T08:40:42.684" v="1072" actId="478"/>
          <ac:picMkLst>
            <pc:docMk/>
            <pc:sldMk cId="3859598341" sldId="273"/>
            <ac:picMk id="3" creationId="{20386706-AA10-6FE6-3018-AE4EEDC01050}"/>
          </ac:picMkLst>
        </pc:picChg>
        <pc:picChg chg="add mod">
          <ac:chgData name="Riccardo Berta" userId="c8694f89-bba4-4576-b0a8-456619ca5a8c" providerId="ADAL" clId="{4967B734-A465-2844-BA15-7FBACE49D2F8}" dt="2022-10-04T08:50:21.355" v="1410" actId="1076"/>
          <ac:picMkLst>
            <pc:docMk/>
            <pc:sldMk cId="3859598341" sldId="273"/>
            <ac:picMk id="7" creationId="{3AA9CA5E-B11C-5354-F133-CC2410A67F28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8:55:10.050" v="1510" actId="1076"/>
        <pc:sldMkLst>
          <pc:docMk/>
          <pc:sldMk cId="2213323745" sldId="274"/>
        </pc:sldMkLst>
        <pc:spChg chg="mod">
          <ac:chgData name="Riccardo Berta" userId="c8694f89-bba4-4576-b0a8-456619ca5a8c" providerId="ADAL" clId="{4967B734-A465-2844-BA15-7FBACE49D2F8}" dt="2022-10-04T08:54:47.815" v="1503" actId="20577"/>
          <ac:spMkLst>
            <pc:docMk/>
            <pc:sldMk cId="2213323745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8:54:36.556" v="1475" actId="5793"/>
          <ac:spMkLst>
            <pc:docMk/>
            <pc:sldMk cId="2213323745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8:55:10.050" v="1510" actId="1076"/>
          <ac:picMkLst>
            <pc:docMk/>
            <pc:sldMk cId="2213323745" sldId="274"/>
            <ac:picMk id="3" creationId="{DC8EA310-4CEB-F6CD-8EBA-90EBC000E7D0}"/>
          </ac:picMkLst>
        </pc:picChg>
      </pc:sldChg>
      <pc:sldChg chg="del">
        <pc:chgData name="Riccardo Berta" userId="c8694f89-bba4-4576-b0a8-456619ca5a8c" providerId="ADAL" clId="{4967B734-A465-2844-BA15-7FBACE49D2F8}" dt="2022-10-04T06:54:05.569" v="55" actId="2696"/>
        <pc:sldMkLst>
          <pc:docMk/>
          <pc:sldMk cId="2759966790" sldId="274"/>
        </pc:sldMkLst>
      </pc:sldChg>
      <pc:sldChg chg="addSp modSp add mod">
        <pc:chgData name="Riccardo Berta" userId="c8694f89-bba4-4576-b0a8-456619ca5a8c" providerId="ADAL" clId="{4967B734-A465-2844-BA15-7FBACE49D2F8}" dt="2022-10-10T05:36:43.547" v="2688" actId="20577"/>
        <pc:sldMkLst>
          <pc:docMk/>
          <pc:sldMk cId="303121765" sldId="275"/>
        </pc:sldMkLst>
        <pc:spChg chg="mod">
          <ac:chgData name="Riccardo Berta" userId="c8694f89-bba4-4576-b0a8-456619ca5a8c" providerId="ADAL" clId="{4967B734-A465-2844-BA15-7FBACE49D2F8}" dt="2022-10-04T08:56:19.042" v="1513"/>
          <ac:spMkLst>
            <pc:docMk/>
            <pc:sldMk cId="303121765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6:43.547" v="2688" actId="20577"/>
          <ac:spMkLst>
            <pc:docMk/>
            <pc:sldMk cId="303121765" sldId="27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29:01.183" v="1661" actId="1076"/>
          <ac:picMkLst>
            <pc:docMk/>
            <pc:sldMk cId="303121765" sldId="275"/>
            <ac:picMk id="3" creationId="{1558432E-BB9A-36EE-DEE9-411FA3BCAAC6}"/>
          </ac:picMkLst>
        </pc:picChg>
        <pc:picChg chg="add mod">
          <ac:chgData name="Riccardo Berta" userId="c8694f89-bba4-4576-b0a8-456619ca5a8c" providerId="ADAL" clId="{4967B734-A465-2844-BA15-7FBACE49D2F8}" dt="2022-10-04T09:29:10.609" v="1671" actId="1076"/>
          <ac:picMkLst>
            <pc:docMk/>
            <pc:sldMk cId="303121765" sldId="275"/>
            <ac:picMk id="5" creationId="{AFA7E6B6-E78E-79EF-CB15-0348F1C7B395}"/>
          </ac:picMkLst>
        </pc:picChg>
      </pc:sldChg>
      <pc:sldChg chg="del">
        <pc:chgData name="Riccardo Berta" userId="c8694f89-bba4-4576-b0a8-456619ca5a8c" providerId="ADAL" clId="{4967B734-A465-2844-BA15-7FBACE49D2F8}" dt="2022-10-04T06:54:06.082" v="56" actId="2696"/>
        <pc:sldMkLst>
          <pc:docMk/>
          <pc:sldMk cId="3965473342" sldId="275"/>
        </pc:sldMkLst>
      </pc:sldChg>
      <pc:sldChg chg="addSp modSp add mod">
        <pc:chgData name="Riccardo Berta" userId="c8694f89-bba4-4576-b0a8-456619ca5a8c" providerId="ADAL" clId="{4967B734-A465-2844-BA15-7FBACE49D2F8}" dt="2022-10-04T09:35:09.338" v="1844" actId="113"/>
        <pc:sldMkLst>
          <pc:docMk/>
          <pc:sldMk cId="2020526202" sldId="276"/>
        </pc:sldMkLst>
        <pc:spChg chg="mod">
          <ac:chgData name="Riccardo Berta" userId="c8694f89-bba4-4576-b0a8-456619ca5a8c" providerId="ADAL" clId="{4967B734-A465-2844-BA15-7FBACE49D2F8}" dt="2022-10-04T09:29:30.015" v="1699" actId="20577"/>
          <ac:spMkLst>
            <pc:docMk/>
            <pc:sldMk cId="2020526202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35:09.338" v="1844" actId="113"/>
          <ac:spMkLst>
            <pc:docMk/>
            <pc:sldMk cId="2020526202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4:22.336" v="1806" actId="1076"/>
          <ac:picMkLst>
            <pc:docMk/>
            <pc:sldMk cId="2020526202" sldId="276"/>
            <ac:picMk id="3" creationId="{88ECFE04-FF14-52F4-A978-DE862D655546}"/>
          </ac:picMkLst>
        </pc:picChg>
      </pc:sldChg>
      <pc:sldChg chg="del">
        <pc:chgData name="Riccardo Berta" userId="c8694f89-bba4-4576-b0a8-456619ca5a8c" providerId="ADAL" clId="{4967B734-A465-2844-BA15-7FBACE49D2F8}" dt="2022-10-04T06:54:06.650" v="57" actId="2696"/>
        <pc:sldMkLst>
          <pc:docMk/>
          <pc:sldMk cId="3364334937" sldId="276"/>
        </pc:sldMkLst>
      </pc:sldChg>
      <pc:sldChg chg="del">
        <pc:chgData name="Riccardo Berta" userId="c8694f89-bba4-4576-b0a8-456619ca5a8c" providerId="ADAL" clId="{4967B734-A465-2844-BA15-7FBACE49D2F8}" dt="2022-10-04T06:54:07.117" v="58" actId="2696"/>
        <pc:sldMkLst>
          <pc:docMk/>
          <pc:sldMk cId="2920432797" sldId="277"/>
        </pc:sldMkLst>
      </pc:sldChg>
      <pc:sldChg chg="addSp modSp add mod">
        <pc:chgData name="Riccardo Berta" userId="c8694f89-bba4-4576-b0a8-456619ca5a8c" providerId="ADAL" clId="{4967B734-A465-2844-BA15-7FBACE49D2F8}" dt="2022-10-10T05:38:42.742" v="2693" actId="20577"/>
        <pc:sldMkLst>
          <pc:docMk/>
          <pc:sldMk cId="3156887330" sldId="277"/>
        </pc:sldMkLst>
        <pc:spChg chg="mod">
          <ac:chgData name="Riccardo Berta" userId="c8694f89-bba4-4576-b0a8-456619ca5a8c" providerId="ADAL" clId="{4967B734-A465-2844-BA15-7FBACE49D2F8}" dt="2022-10-04T09:34:47.105" v="1828" actId="20577"/>
          <ac:spMkLst>
            <pc:docMk/>
            <pc:sldMk cId="3156887330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38:42.742" v="2693" actId="20577"/>
          <ac:spMkLst>
            <pc:docMk/>
            <pc:sldMk cId="3156887330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09:39:19.764" v="1943" actId="1076"/>
          <ac:picMkLst>
            <pc:docMk/>
            <pc:sldMk cId="3156887330" sldId="277"/>
            <ac:picMk id="3" creationId="{EC767993-3E78-5F54-36E2-E40875AD49A1}"/>
          </ac:picMkLst>
        </pc:picChg>
      </pc:sldChg>
      <pc:sldChg chg="addSp modSp add mod">
        <pc:chgData name="Riccardo Berta" userId="c8694f89-bba4-4576-b0a8-456619ca5a8c" providerId="ADAL" clId="{4967B734-A465-2844-BA15-7FBACE49D2F8}" dt="2022-10-04T09:50:43.485" v="2061" actId="1076"/>
        <pc:sldMkLst>
          <pc:docMk/>
          <pc:sldMk cId="1586284290" sldId="278"/>
        </pc:sldMkLst>
        <pc:spChg chg="mod">
          <ac:chgData name="Riccardo Berta" userId="c8694f89-bba4-4576-b0a8-456619ca5a8c" providerId="ADAL" clId="{4967B734-A465-2844-BA15-7FBACE49D2F8}" dt="2022-10-04T09:39:46.696" v="1972" actId="20577"/>
          <ac:spMkLst>
            <pc:docMk/>
            <pc:sldMk cId="1586284290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0:25.842" v="2059" actId="20577"/>
          <ac:spMkLst>
            <pc:docMk/>
            <pc:sldMk cId="1586284290" sldId="278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4967B734-A465-2844-BA15-7FBACE49D2F8}" dt="2022-10-04T09:48:54.619" v="2028" actId="1076"/>
          <ac:picMkLst>
            <pc:docMk/>
            <pc:sldMk cId="1586284290" sldId="278"/>
            <ac:picMk id="3" creationId="{EC904396-95B0-3596-C30B-F4DAD67A93A0}"/>
          </ac:picMkLst>
        </pc:picChg>
        <pc:picChg chg="add mod">
          <ac:chgData name="Riccardo Berta" userId="c8694f89-bba4-4576-b0a8-456619ca5a8c" providerId="ADAL" clId="{4967B734-A465-2844-BA15-7FBACE49D2F8}" dt="2022-10-04T09:50:43.485" v="2061" actId="1076"/>
          <ac:picMkLst>
            <pc:docMk/>
            <pc:sldMk cId="1586284290" sldId="278"/>
            <ac:picMk id="5" creationId="{F263AB65-02BC-B30C-60E2-24FB398F2F09}"/>
          </ac:picMkLst>
        </pc:picChg>
      </pc:sldChg>
      <pc:sldChg chg="del">
        <pc:chgData name="Riccardo Berta" userId="c8694f89-bba4-4576-b0a8-456619ca5a8c" providerId="ADAL" clId="{4967B734-A465-2844-BA15-7FBACE49D2F8}" dt="2022-10-04T06:54:07.594" v="59" actId="2696"/>
        <pc:sldMkLst>
          <pc:docMk/>
          <pc:sldMk cId="3024273348" sldId="278"/>
        </pc:sldMkLst>
      </pc:sldChg>
      <pc:sldChg chg="del">
        <pc:chgData name="Riccardo Berta" userId="c8694f89-bba4-4576-b0a8-456619ca5a8c" providerId="ADAL" clId="{4967B734-A465-2844-BA15-7FBACE49D2F8}" dt="2022-10-04T06:54:08.017" v="60" actId="2696"/>
        <pc:sldMkLst>
          <pc:docMk/>
          <pc:sldMk cId="2505677359" sldId="279"/>
        </pc:sldMkLst>
      </pc:sldChg>
      <pc:sldChg chg="modSp add mod">
        <pc:chgData name="Riccardo Berta" userId="c8694f89-bba4-4576-b0a8-456619ca5a8c" providerId="ADAL" clId="{4967B734-A465-2844-BA15-7FBACE49D2F8}" dt="2022-10-04T09:56:29.719" v="2268" actId="404"/>
        <pc:sldMkLst>
          <pc:docMk/>
          <pc:sldMk cId="2677523252" sldId="279"/>
        </pc:sldMkLst>
        <pc:spChg chg="mod">
          <ac:chgData name="Riccardo Berta" userId="c8694f89-bba4-4576-b0a8-456619ca5a8c" providerId="ADAL" clId="{4967B734-A465-2844-BA15-7FBACE49D2F8}" dt="2022-10-04T09:51:16.166" v="2076" actId="20577"/>
          <ac:spMkLst>
            <pc:docMk/>
            <pc:sldMk cId="2677523252" sldId="279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09:56:29.719" v="2268" actId="404"/>
          <ac:spMkLst>
            <pc:docMk/>
            <pc:sldMk cId="2677523252" sldId="279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4967B734-A465-2844-BA15-7FBACE49D2F8}" dt="2022-10-10T05:41:52.141" v="2700" actId="1036"/>
        <pc:sldMkLst>
          <pc:docMk/>
          <pc:sldMk cId="635836889" sldId="280"/>
        </pc:sldMkLst>
        <pc:spChg chg="add del mod">
          <ac:chgData name="Riccardo Berta" userId="c8694f89-bba4-4576-b0a8-456619ca5a8c" providerId="ADAL" clId="{4967B734-A465-2844-BA15-7FBACE49D2F8}" dt="2022-10-04T10:06:24.142" v="2388"/>
          <ac:spMkLst>
            <pc:docMk/>
            <pc:sldMk cId="635836889" sldId="280"/>
            <ac:spMk id="4" creationId="{CD5234B4-8570-26AF-D55A-23B29365C2EC}"/>
          </ac:spMkLst>
        </pc:spChg>
        <pc:spChg chg="mod">
          <ac:chgData name="Riccardo Berta" userId="c8694f89-bba4-4576-b0a8-456619ca5a8c" providerId="ADAL" clId="{4967B734-A465-2844-BA15-7FBACE49D2F8}" dt="2022-10-04T10:04:00.493" v="2348" actId="20577"/>
          <ac:spMkLst>
            <pc:docMk/>
            <pc:sldMk cId="635836889" sldId="280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10T05:41:42.757" v="2695" actId="20577"/>
          <ac:spMkLst>
            <pc:docMk/>
            <pc:sldMk cId="635836889" sldId="28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10T05:41:52.141" v="2700" actId="1036"/>
          <ac:picMkLst>
            <pc:docMk/>
            <pc:sldMk cId="635836889" sldId="280"/>
            <ac:picMk id="3" creationId="{9D698964-6810-0A38-210E-1AC551FB61ED}"/>
          </ac:picMkLst>
        </pc:picChg>
      </pc:sldChg>
      <pc:sldChg chg="del">
        <pc:chgData name="Riccardo Berta" userId="c8694f89-bba4-4576-b0a8-456619ca5a8c" providerId="ADAL" clId="{4967B734-A465-2844-BA15-7FBACE49D2F8}" dt="2022-10-04T06:54:08.481" v="61" actId="2696"/>
        <pc:sldMkLst>
          <pc:docMk/>
          <pc:sldMk cId="3525330065" sldId="280"/>
        </pc:sldMkLst>
      </pc:sldChg>
      <pc:sldChg chg="del">
        <pc:chgData name="Riccardo Berta" userId="c8694f89-bba4-4576-b0a8-456619ca5a8c" providerId="ADAL" clId="{4967B734-A465-2844-BA15-7FBACE49D2F8}" dt="2022-10-04T06:54:08.911" v="62" actId="2696"/>
        <pc:sldMkLst>
          <pc:docMk/>
          <pc:sldMk cId="349541788" sldId="281"/>
        </pc:sldMkLst>
      </pc:sldChg>
      <pc:sldChg chg="addSp modSp add mod">
        <pc:chgData name="Riccardo Berta" userId="c8694f89-bba4-4576-b0a8-456619ca5a8c" providerId="ADAL" clId="{4967B734-A465-2844-BA15-7FBACE49D2F8}" dt="2022-10-04T10:06:15.809" v="2385" actId="1076"/>
        <pc:sldMkLst>
          <pc:docMk/>
          <pc:sldMk cId="2288803032" sldId="281"/>
        </pc:sldMkLst>
        <pc:spChg chg="mod">
          <ac:chgData name="Riccardo Berta" userId="c8694f89-bba4-4576-b0a8-456619ca5a8c" providerId="ADAL" clId="{4967B734-A465-2844-BA15-7FBACE49D2F8}" dt="2022-10-04T10:04:07.647" v="2351" actId="20577"/>
          <ac:spMkLst>
            <pc:docMk/>
            <pc:sldMk cId="2288803032" sldId="281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6:05.744" v="2382" actId="113"/>
          <ac:spMkLst>
            <pc:docMk/>
            <pc:sldMk cId="2288803032" sldId="28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06:15.809" v="2385" actId="1076"/>
          <ac:picMkLst>
            <pc:docMk/>
            <pc:sldMk cId="2288803032" sldId="281"/>
            <ac:picMk id="3" creationId="{54E22ADE-C1D5-4C60-42F1-3C4C79C16916}"/>
          </ac:picMkLst>
        </pc:picChg>
      </pc:sldChg>
      <pc:sldChg chg="addSp delSp modSp add mod">
        <pc:chgData name="Riccardo Berta" userId="c8694f89-bba4-4576-b0a8-456619ca5a8c" providerId="ADAL" clId="{4967B734-A465-2844-BA15-7FBACE49D2F8}" dt="2022-10-04T10:16:31.835" v="2463" actId="20577"/>
        <pc:sldMkLst>
          <pc:docMk/>
          <pc:sldMk cId="663506827" sldId="282"/>
        </pc:sldMkLst>
        <pc:spChg chg="mod">
          <ac:chgData name="Riccardo Berta" userId="c8694f89-bba4-4576-b0a8-456619ca5a8c" providerId="ADAL" clId="{4967B734-A465-2844-BA15-7FBACE49D2F8}" dt="2022-10-04T10:16:31.835" v="2463" actId="20577"/>
          <ac:spMkLst>
            <pc:docMk/>
            <pc:sldMk cId="663506827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07:50.041" v="2416" actId="1076"/>
          <ac:spMkLst>
            <pc:docMk/>
            <pc:sldMk cId="663506827" sldId="282"/>
            <ac:spMk id="84" creationId="{00000000-0000-0000-0000-000000000000}"/>
          </ac:spMkLst>
        </pc:spChg>
        <pc:picChg chg="del">
          <ac:chgData name="Riccardo Berta" userId="c8694f89-bba4-4576-b0a8-456619ca5a8c" providerId="ADAL" clId="{4967B734-A465-2844-BA15-7FBACE49D2F8}" dt="2022-10-04T10:06:28.259" v="2391" actId="478"/>
          <ac:picMkLst>
            <pc:docMk/>
            <pc:sldMk cId="663506827" sldId="282"/>
            <ac:picMk id="3" creationId="{54E22ADE-C1D5-4C60-42F1-3C4C79C16916}"/>
          </ac:picMkLst>
        </pc:picChg>
        <pc:picChg chg="add mod">
          <ac:chgData name="Riccardo Berta" userId="c8694f89-bba4-4576-b0a8-456619ca5a8c" providerId="ADAL" clId="{4967B734-A465-2844-BA15-7FBACE49D2F8}" dt="2022-10-04T10:07:56.607" v="2418" actId="1076"/>
          <ac:picMkLst>
            <pc:docMk/>
            <pc:sldMk cId="663506827" sldId="282"/>
            <ac:picMk id="4" creationId="{CB17357D-3BA1-B6CF-F4B0-06F6D3C3026E}"/>
          </ac:picMkLst>
        </pc:picChg>
      </pc:sldChg>
      <pc:sldChg chg="del">
        <pc:chgData name="Riccardo Berta" userId="c8694f89-bba4-4576-b0a8-456619ca5a8c" providerId="ADAL" clId="{4967B734-A465-2844-BA15-7FBACE49D2F8}" dt="2022-10-04T06:54:09.464" v="63" actId="2696"/>
        <pc:sldMkLst>
          <pc:docMk/>
          <pc:sldMk cId="2584172506" sldId="282"/>
        </pc:sldMkLst>
      </pc:sldChg>
      <pc:sldChg chg="addSp delSp modSp add mod">
        <pc:chgData name="Riccardo Berta" userId="c8694f89-bba4-4576-b0a8-456619ca5a8c" providerId="ADAL" clId="{4967B734-A465-2844-BA15-7FBACE49D2F8}" dt="2022-10-04T10:17:39.088" v="2550" actId="20577"/>
        <pc:sldMkLst>
          <pc:docMk/>
          <pc:sldMk cId="2423864326" sldId="283"/>
        </pc:sldMkLst>
        <pc:spChg chg="mod">
          <ac:chgData name="Riccardo Berta" userId="c8694f89-bba4-4576-b0a8-456619ca5a8c" providerId="ADAL" clId="{4967B734-A465-2844-BA15-7FBACE49D2F8}" dt="2022-10-04T10:16:35.426" v="2465" actId="20577"/>
          <ac:spMkLst>
            <pc:docMk/>
            <pc:sldMk cId="2423864326" sldId="283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7:39.088" v="2550" actId="20577"/>
          <ac:spMkLst>
            <pc:docMk/>
            <pc:sldMk cId="2423864326" sldId="28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40.395" v="2467" actId="1076"/>
          <ac:picMkLst>
            <pc:docMk/>
            <pc:sldMk cId="2423864326" sldId="283"/>
            <ac:picMk id="3" creationId="{A9220B9F-26DE-F97C-B182-0C5B8ACF52A6}"/>
          </ac:picMkLst>
        </pc:picChg>
        <pc:picChg chg="del">
          <ac:chgData name="Riccardo Berta" userId="c8694f89-bba4-4576-b0a8-456619ca5a8c" providerId="ADAL" clId="{4967B734-A465-2844-BA15-7FBACE49D2F8}" dt="2022-10-04T10:08:28.635" v="2424" actId="478"/>
          <ac:picMkLst>
            <pc:docMk/>
            <pc:sldMk cId="2423864326" sldId="283"/>
            <ac:picMk id="4" creationId="{CB17357D-3BA1-B6CF-F4B0-06F6D3C3026E}"/>
          </ac:picMkLst>
        </pc:picChg>
        <pc:picChg chg="add del mod">
          <ac:chgData name="Riccardo Berta" userId="c8694f89-bba4-4576-b0a8-456619ca5a8c" providerId="ADAL" clId="{4967B734-A465-2844-BA15-7FBACE49D2F8}" dt="2022-10-04T10:15:22.510" v="2440" actId="21"/>
          <ac:picMkLst>
            <pc:docMk/>
            <pc:sldMk cId="2423864326" sldId="283"/>
            <ac:picMk id="6" creationId="{47EEA959-CD75-423F-FF11-1B537B275B90}"/>
          </ac:picMkLst>
        </pc:picChg>
      </pc:sldChg>
      <pc:sldChg chg="del">
        <pc:chgData name="Riccardo Berta" userId="c8694f89-bba4-4576-b0a8-456619ca5a8c" providerId="ADAL" clId="{4967B734-A465-2844-BA15-7FBACE49D2F8}" dt="2022-10-04T06:54:09.892" v="64" actId="2696"/>
        <pc:sldMkLst>
          <pc:docMk/>
          <pc:sldMk cId="2548826204" sldId="283"/>
        </pc:sldMkLst>
      </pc:sldChg>
      <pc:sldChg chg="add del">
        <pc:chgData name="Riccardo Berta" userId="c8694f89-bba4-4576-b0a8-456619ca5a8c" providerId="ADAL" clId="{4967B734-A465-2844-BA15-7FBACE49D2F8}" dt="2022-10-04T10:14:48.405" v="2429"/>
        <pc:sldMkLst>
          <pc:docMk/>
          <pc:sldMk cId="196183857" sldId="284"/>
        </pc:sldMkLst>
      </pc:sldChg>
      <pc:sldChg chg="addSp delSp modSp add mod">
        <pc:chgData name="Riccardo Berta" userId="c8694f89-bba4-4576-b0a8-456619ca5a8c" providerId="ADAL" clId="{4967B734-A465-2844-BA15-7FBACE49D2F8}" dt="2022-10-04T10:16:23.053" v="2461" actId="1076"/>
        <pc:sldMkLst>
          <pc:docMk/>
          <pc:sldMk cId="852930802" sldId="284"/>
        </pc:sldMkLst>
        <pc:spChg chg="mod">
          <ac:chgData name="Riccardo Berta" userId="c8694f89-bba4-4576-b0a8-456619ca5a8c" providerId="ADAL" clId="{4967B734-A465-2844-BA15-7FBACE49D2F8}" dt="2022-10-04T10:15:10.060" v="2434" actId="20577"/>
          <ac:spMkLst>
            <pc:docMk/>
            <pc:sldMk cId="852930802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4967B734-A465-2844-BA15-7FBACE49D2F8}" dt="2022-10-04T10:16:02.996" v="2458" actId="20577"/>
          <ac:spMkLst>
            <pc:docMk/>
            <pc:sldMk cId="852930802" sldId="28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4967B734-A465-2844-BA15-7FBACE49D2F8}" dt="2022-10-04T10:16:23.053" v="2461" actId="1076"/>
          <ac:picMkLst>
            <pc:docMk/>
            <pc:sldMk cId="852930802" sldId="284"/>
            <ac:picMk id="2" creationId="{DF568B29-4E99-A3CF-2B9A-96B190172962}"/>
          </ac:picMkLst>
        </pc:picChg>
        <pc:picChg chg="del">
          <ac:chgData name="Riccardo Berta" userId="c8694f89-bba4-4576-b0a8-456619ca5a8c" providerId="ADAL" clId="{4967B734-A465-2844-BA15-7FBACE49D2F8}" dt="2022-10-04T10:15:11.873" v="2435" actId="478"/>
          <ac:picMkLst>
            <pc:docMk/>
            <pc:sldMk cId="852930802" sldId="284"/>
            <ac:picMk id="3" creationId="{54E22ADE-C1D5-4C60-42F1-3C4C79C16916}"/>
          </ac:picMkLst>
        </pc:picChg>
      </pc:sldChg>
      <pc:sldChg chg="del">
        <pc:chgData name="Riccardo Berta" userId="c8694f89-bba4-4576-b0a8-456619ca5a8c" providerId="ADAL" clId="{4967B734-A465-2844-BA15-7FBACE49D2F8}" dt="2022-10-04T06:54:10.321" v="65" actId="2696"/>
        <pc:sldMkLst>
          <pc:docMk/>
          <pc:sldMk cId="3494619461" sldId="284"/>
        </pc:sldMkLst>
      </pc:sldChg>
      <pc:sldChg chg="del">
        <pc:chgData name="Riccardo Berta" userId="c8694f89-bba4-4576-b0a8-456619ca5a8c" providerId="ADAL" clId="{4967B734-A465-2844-BA15-7FBACE49D2F8}" dt="2022-10-04T06:54:10.985" v="66" actId="2696"/>
        <pc:sldMkLst>
          <pc:docMk/>
          <pc:sldMk cId="3458162749" sldId="285"/>
        </pc:sldMkLst>
      </pc:sldChg>
      <pc:sldChg chg="del">
        <pc:chgData name="Riccardo Berta" userId="c8694f89-bba4-4576-b0a8-456619ca5a8c" providerId="ADAL" clId="{4967B734-A465-2844-BA15-7FBACE49D2F8}" dt="2022-10-04T06:54:13.372" v="69" actId="2696"/>
        <pc:sldMkLst>
          <pc:docMk/>
          <pc:sldMk cId="3186725423" sldId="286"/>
        </pc:sldMkLst>
      </pc:sldChg>
      <pc:sldChg chg="del">
        <pc:chgData name="Riccardo Berta" userId="c8694f89-bba4-4576-b0a8-456619ca5a8c" providerId="ADAL" clId="{4967B734-A465-2844-BA15-7FBACE49D2F8}" dt="2022-10-04T06:54:04.705" v="53" actId="2696"/>
        <pc:sldMkLst>
          <pc:docMk/>
          <pc:sldMk cId="1166550415" sldId="288"/>
        </pc:sldMkLst>
      </pc:sldChg>
      <pc:sldChg chg="del">
        <pc:chgData name="Riccardo Berta" userId="c8694f89-bba4-4576-b0a8-456619ca5a8c" providerId="ADAL" clId="{4967B734-A465-2844-BA15-7FBACE49D2F8}" dt="2022-10-04T06:54:12.030" v="67" actId="2696"/>
        <pc:sldMkLst>
          <pc:docMk/>
          <pc:sldMk cId="0" sldId="344"/>
        </pc:sldMkLst>
      </pc:sldChg>
      <pc:sldChg chg="del">
        <pc:chgData name="Riccardo Berta" userId="c8694f89-bba4-4576-b0a8-456619ca5a8c" providerId="ADAL" clId="{4967B734-A465-2844-BA15-7FBACE49D2F8}" dt="2022-10-04T06:54:12.601" v="68" actId="2696"/>
        <pc:sldMkLst>
          <pc:docMk/>
          <pc:sldMk cId="615642029" sldId="403"/>
        </pc:sldMkLst>
      </pc:sldChg>
      <pc:sldMasterChg chg="delSldLayout">
        <pc:chgData name="Riccardo Berta" userId="c8694f89-bba4-4576-b0a8-456619ca5a8c" providerId="ADAL" clId="{4967B734-A465-2844-BA15-7FBACE49D2F8}" dt="2022-10-04T06:54:12.601" v="68" actId="2696"/>
        <pc:sldMasterMkLst>
          <pc:docMk/>
          <pc:sldMasterMk cId="0" sldId="2147483659"/>
        </pc:sldMasterMkLst>
        <pc:sldLayoutChg chg="del">
          <pc:chgData name="Riccardo Berta" userId="c8694f89-bba4-4576-b0a8-456619ca5a8c" providerId="ADAL" clId="{4967B734-A465-2844-BA15-7FBACE49D2F8}" dt="2022-10-04T06:54:12.601" v="68" actId="2696"/>
          <pc:sldLayoutMkLst>
            <pc:docMk/>
            <pc:sldMasterMk cId="0" sldId="2147483659"/>
            <pc:sldLayoutMk cId="2937273629" sldId="2147483660"/>
          </pc:sldLayoutMkLst>
        </pc:sldLayoutChg>
      </pc:sldMasterChg>
    </pc:docChg>
  </pc:docChgLst>
  <pc:docChgLst>
    <pc:chgData name="Riccardo Berta" userId="c8694f89-bba4-4576-b0a8-456619ca5a8c" providerId="ADAL" clId="{0F224E75-CFB0-994A-998D-4867A3C3D5B8}"/>
    <pc:docChg chg="custSel modSld">
      <pc:chgData name="Riccardo Berta" userId="c8694f89-bba4-4576-b0a8-456619ca5a8c" providerId="ADAL" clId="{0F224E75-CFB0-994A-998D-4867A3C3D5B8}" dt="2022-12-05T09:02:20.005" v="93"/>
      <pc:docMkLst>
        <pc:docMk/>
      </pc:docMkLst>
      <pc:sldChg chg="addSp">
        <pc:chgData name="Riccardo Berta" userId="c8694f89-bba4-4576-b0a8-456619ca5a8c" providerId="ADAL" clId="{0F224E75-CFB0-994A-998D-4867A3C3D5B8}" dt="2022-12-05T09:02:20.005" v="93"/>
        <pc:sldMkLst>
          <pc:docMk/>
          <pc:sldMk cId="2610884299" sldId="269"/>
        </pc:sldMkLst>
        <pc:inkChg chg="add">
          <ac:chgData name="Riccardo Berta" userId="c8694f89-bba4-4576-b0a8-456619ca5a8c" providerId="ADAL" clId="{0F224E75-CFB0-994A-998D-4867A3C3D5B8}" dt="2022-12-05T09:02:20.005" v="93"/>
          <ac:inkMkLst>
            <pc:docMk/>
            <pc:sldMk cId="2610884299" sldId="269"/>
            <ac:inkMk id="2" creationId="{1C0F551B-44AB-C0A2-3E7C-B49F1642A5EE}"/>
          </ac:inkMkLst>
        </pc:inkChg>
      </pc:sldChg>
      <pc:sldChg chg="addSp">
        <pc:chgData name="Riccardo Berta" userId="c8694f89-bba4-4576-b0a8-456619ca5a8c" providerId="ADAL" clId="{0F224E75-CFB0-994A-998D-4867A3C3D5B8}" dt="2022-12-05T09:02:20.005" v="93"/>
        <pc:sldMkLst>
          <pc:docMk/>
          <pc:sldMk cId="2689217830" sldId="270"/>
        </pc:sldMkLst>
        <pc:inkChg chg="add">
          <ac:chgData name="Riccardo Berta" userId="c8694f89-bba4-4576-b0a8-456619ca5a8c" providerId="ADAL" clId="{0F224E75-CFB0-994A-998D-4867A3C3D5B8}" dt="2022-12-05T09:02:20.005" v="93"/>
          <ac:inkMkLst>
            <pc:docMk/>
            <pc:sldMk cId="2689217830" sldId="270"/>
            <ac:inkMk id="2" creationId="{11B24000-DDAB-2390-0487-A46D7E6DE709}"/>
          </ac:inkMkLst>
        </pc:inkChg>
      </pc:sldChg>
      <pc:sldChg chg="addSp delSp modSp mod">
        <pc:chgData name="Riccardo Berta" userId="c8694f89-bba4-4576-b0a8-456619ca5a8c" providerId="ADAL" clId="{0F224E75-CFB0-994A-998D-4867A3C3D5B8}" dt="2022-12-05T09:02:20.005" v="93"/>
        <pc:sldMkLst>
          <pc:docMk/>
          <pc:sldMk cId="3320434858" sldId="272"/>
        </pc:sldMkLst>
        <pc:picChg chg="add mod">
          <ac:chgData name="Riccardo Berta" userId="c8694f89-bba4-4576-b0a8-456619ca5a8c" providerId="ADAL" clId="{0F224E75-CFB0-994A-998D-4867A3C3D5B8}" dt="2022-12-05T06:53:24.309" v="67" actId="1035"/>
          <ac:picMkLst>
            <pc:docMk/>
            <pc:sldMk cId="3320434858" sldId="272"/>
            <ac:picMk id="2" creationId="{DEC6FBB5-B182-C15C-4F28-E0628D86053D}"/>
          </ac:picMkLst>
        </pc:picChg>
        <pc:picChg chg="del">
          <ac:chgData name="Riccardo Berta" userId="c8694f89-bba4-4576-b0a8-456619ca5a8c" providerId="ADAL" clId="{0F224E75-CFB0-994A-998D-4867A3C3D5B8}" dt="2022-12-05T06:53:45.070" v="70" actId="478"/>
          <ac:picMkLst>
            <pc:docMk/>
            <pc:sldMk cId="3320434858" sldId="272"/>
            <ac:picMk id="3" creationId="{7C05429C-8434-BE89-5670-26AF4215D7EE}"/>
          </ac:picMkLst>
        </pc:picChg>
        <pc:picChg chg="del">
          <ac:chgData name="Riccardo Berta" userId="c8694f89-bba4-4576-b0a8-456619ca5a8c" providerId="ADAL" clId="{0F224E75-CFB0-994A-998D-4867A3C3D5B8}" dt="2022-12-05T06:52:56.128" v="57" actId="478"/>
          <ac:picMkLst>
            <pc:docMk/>
            <pc:sldMk cId="3320434858" sldId="272"/>
            <ac:picMk id="5" creationId="{D9528D03-29A2-C473-6B57-135D188AFBD4}"/>
          </ac:picMkLst>
        </pc:picChg>
        <pc:picChg chg="add mod">
          <ac:chgData name="Riccardo Berta" userId="c8694f89-bba4-4576-b0a8-456619ca5a8c" providerId="ADAL" clId="{0F224E75-CFB0-994A-998D-4867A3C3D5B8}" dt="2022-12-05T06:54:05.992" v="92" actId="1038"/>
          <ac:picMkLst>
            <pc:docMk/>
            <pc:sldMk cId="3320434858" sldId="272"/>
            <ac:picMk id="6" creationId="{65AF9C4A-F188-66B6-407D-F7F6CC86AA32}"/>
          </ac:picMkLst>
        </pc:picChg>
        <pc:inkChg chg="add">
          <ac:chgData name="Riccardo Berta" userId="c8694f89-bba4-4576-b0a8-456619ca5a8c" providerId="ADAL" clId="{0F224E75-CFB0-994A-998D-4867A3C3D5B8}" dt="2022-12-05T09:02:20.005" v="93"/>
          <ac:inkMkLst>
            <pc:docMk/>
            <pc:sldMk cId="3320434858" sldId="272"/>
            <ac:inkMk id="3" creationId="{A21FA8B3-D5C9-BE6D-A093-05A69248EBB2}"/>
          </ac:inkMkLst>
        </pc:inkChg>
      </pc:sldChg>
      <pc:sldChg chg="addSp delSp modSp mod">
        <pc:chgData name="Riccardo Berta" userId="c8694f89-bba4-4576-b0a8-456619ca5a8c" providerId="ADAL" clId="{0F224E75-CFB0-994A-998D-4867A3C3D5B8}" dt="2022-12-05T06:52:59.303" v="58" actId="21"/>
        <pc:sldMkLst>
          <pc:docMk/>
          <pc:sldMk cId="1073505695" sldId="280"/>
        </pc:sldMkLst>
        <pc:spChg chg="mod">
          <ac:chgData name="Riccardo Berta" userId="c8694f89-bba4-4576-b0a8-456619ca5a8c" providerId="ADAL" clId="{0F224E75-CFB0-994A-998D-4867A3C3D5B8}" dt="2022-12-05T06:43:53.177" v="55" actId="20577"/>
          <ac:spMkLst>
            <pc:docMk/>
            <pc:sldMk cId="1073505695" sldId="280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0F224E75-CFB0-994A-998D-4867A3C3D5B8}" dt="2022-12-05T06:52:59.303" v="58" actId="21"/>
          <ac:picMkLst>
            <pc:docMk/>
            <pc:sldMk cId="1073505695" sldId="280"/>
            <ac:picMk id="3" creationId="{2C376B40-45B7-6F93-FAC1-3992CCC0BDA7}"/>
          </ac:picMkLst>
        </pc:picChg>
      </pc:sldChg>
      <pc:sldChg chg="modSp mod">
        <pc:chgData name="Riccardo Berta" userId="c8694f89-bba4-4576-b0a8-456619ca5a8c" providerId="ADAL" clId="{0F224E75-CFB0-994A-998D-4867A3C3D5B8}" dt="2022-11-30T07:11:21.827" v="3" actId="14"/>
        <pc:sldMkLst>
          <pc:docMk/>
          <pc:sldMk cId="4044708769" sldId="298"/>
        </pc:sldMkLst>
        <pc:spChg chg="mod">
          <ac:chgData name="Riccardo Berta" userId="c8694f89-bba4-4576-b0a8-456619ca5a8c" providerId="ADAL" clId="{0F224E75-CFB0-994A-998D-4867A3C3D5B8}" dt="2022-11-30T07:11:21.827" v="3" actId="14"/>
          <ac:spMkLst>
            <pc:docMk/>
            <pc:sldMk cId="4044708769" sldId="298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0F224E75-CFB0-994A-998D-4867A3C3D5B8}" dt="2022-11-30T07:49:17.167" v="6" actId="20577"/>
        <pc:sldMkLst>
          <pc:docMk/>
          <pc:sldMk cId="3972952492" sldId="302"/>
        </pc:sldMkLst>
        <pc:spChg chg="mod">
          <ac:chgData name="Riccardo Berta" userId="c8694f89-bba4-4576-b0a8-456619ca5a8c" providerId="ADAL" clId="{0F224E75-CFB0-994A-998D-4867A3C3D5B8}" dt="2022-11-30T07:49:17.167" v="6" actId="20577"/>
          <ac:spMkLst>
            <pc:docMk/>
            <pc:sldMk cId="3972952492" sldId="302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0F224E75-CFB0-994A-998D-4867A3C3D5B8}" dt="2022-12-05T06:35:31.722" v="37" actId="20577"/>
        <pc:sldMkLst>
          <pc:docMk/>
          <pc:sldMk cId="3441338737" sldId="313"/>
        </pc:sldMkLst>
        <pc:spChg chg="mod">
          <ac:chgData name="Riccardo Berta" userId="c8694f89-bba4-4576-b0a8-456619ca5a8c" providerId="ADAL" clId="{0F224E75-CFB0-994A-998D-4867A3C3D5B8}" dt="2022-12-05T06:35:31.722" v="37" actId="20577"/>
          <ac:spMkLst>
            <pc:docMk/>
            <pc:sldMk cId="3441338737" sldId="313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0F224E75-CFB0-994A-998D-4867A3C3D5B8}" dt="2022-12-05T06:37:43.625" v="54" actId="15"/>
        <pc:sldMkLst>
          <pc:docMk/>
          <pc:sldMk cId="2414582803" sldId="314"/>
        </pc:sldMkLst>
        <pc:spChg chg="mod">
          <ac:chgData name="Riccardo Berta" userId="c8694f89-bba4-4576-b0a8-456619ca5a8c" providerId="ADAL" clId="{0F224E75-CFB0-994A-998D-4867A3C3D5B8}" dt="2022-12-05T06:37:43.625" v="54" actId="15"/>
          <ac:spMkLst>
            <pc:docMk/>
            <pc:sldMk cId="2414582803" sldId="314"/>
            <ac:spMk id="8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7648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3947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3463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2527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92426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9523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74299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19096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90450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555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05327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57611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130F8901-F8A0-FDCA-B88D-A46CCDD64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6E653C93-3DA5-E33C-C8DF-F20B6C8AAC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BADD2FE3-8AFE-30AD-36FE-1B198DC214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3373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3866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245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84868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6048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8298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5866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63995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88012" y="1937550"/>
            <a:ext cx="3367975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Policy</a:t>
            </a:r>
            <a:br>
              <a:rPr lang="en-GB" dirty="0"/>
            </a:br>
            <a:r>
              <a:rPr lang="en-GB" dirty="0"/>
              <a:t>Improvement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15B4D833-F59D-26E4-3DCB-AF8E72E5F3AE}"/>
              </a:ext>
            </a:extLst>
          </p:cNvPr>
          <p:cNvSpPr txBox="1"/>
          <p:nvPr/>
        </p:nvSpPr>
        <p:spPr>
          <a:xfrm>
            <a:off x="10456606" y="8377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On-policy and Off-policy learning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In SARSA and MC agent </a:t>
            </a:r>
            <a:r>
              <a:rPr lang="en-GB" sz="1800" b="1" dirty="0"/>
              <a:t>learns the same policy used for generating experience</a:t>
            </a:r>
          </a:p>
          <a:p>
            <a:pPr lvl="1"/>
            <a:r>
              <a:rPr lang="en-GB" sz="1600" b="1" dirty="0"/>
              <a:t>on-policy learning</a:t>
            </a:r>
          </a:p>
          <a:p>
            <a:pPr lvl="1"/>
            <a:r>
              <a:rPr lang="en-GB" sz="1600" dirty="0"/>
              <a:t>it is excellent: we learn from our own mistakes </a:t>
            </a:r>
          </a:p>
          <a:p>
            <a:r>
              <a:rPr lang="en-GB" sz="1800" dirty="0"/>
              <a:t>But we learn from our own current mistakes only</a:t>
            </a:r>
          </a:p>
          <a:p>
            <a:pPr lvl="1"/>
            <a:r>
              <a:rPr lang="en-GB" sz="1600" dirty="0"/>
              <a:t>what if we want to learn from our own previous mistakes? </a:t>
            </a:r>
          </a:p>
          <a:p>
            <a:pPr lvl="1"/>
            <a:r>
              <a:rPr lang="en-GB" sz="1600" dirty="0"/>
              <a:t>what if we want to learn from the mistakes of others? </a:t>
            </a:r>
          </a:p>
          <a:p>
            <a:r>
              <a:rPr lang="en-GB" sz="1800" b="1" dirty="0"/>
              <a:t>Off-policy learning</a:t>
            </a:r>
            <a:r>
              <a:rPr lang="en-GB" sz="1800" dirty="0"/>
              <a:t> </a:t>
            </a:r>
          </a:p>
          <a:p>
            <a:pPr lvl="1"/>
            <a:r>
              <a:rPr lang="en-GB" sz="1600" dirty="0"/>
              <a:t>sort of "learning from others”</a:t>
            </a:r>
          </a:p>
          <a:p>
            <a:pPr lvl="1"/>
            <a:r>
              <a:rPr lang="en-GB" sz="1600" dirty="0"/>
              <a:t>agent </a:t>
            </a:r>
            <a:r>
              <a:rPr lang="en-GB" sz="1600" b="1" dirty="0"/>
              <a:t>learns a different policy from the one used to generate experiences</a:t>
            </a:r>
          </a:p>
          <a:p>
            <a:pPr lvl="1"/>
            <a:endParaRPr lang="en-GB" sz="100" dirty="0"/>
          </a:p>
          <a:p>
            <a:r>
              <a:rPr lang="en-GB" sz="1800" dirty="0"/>
              <a:t>There are two policies: </a:t>
            </a:r>
          </a:p>
          <a:p>
            <a:pPr lvl="1"/>
            <a:r>
              <a:rPr lang="en-GB" sz="1600" b="1" dirty="0"/>
              <a:t>behaviour policy </a:t>
            </a:r>
            <a:r>
              <a:rPr lang="en-GB" sz="1600" dirty="0"/>
              <a:t>used to generate experiences</a:t>
            </a:r>
          </a:p>
          <a:p>
            <a:pPr lvl="1"/>
            <a:r>
              <a:rPr lang="en-GB" sz="1600" b="1" dirty="0"/>
              <a:t>target policy</a:t>
            </a:r>
            <a:r>
              <a:rPr lang="en-GB" sz="1600" dirty="0"/>
              <a:t>,</a:t>
            </a:r>
            <a:r>
              <a:rPr lang="en-GB" sz="1600" b="1" dirty="0"/>
              <a:t> </a:t>
            </a:r>
            <a:r>
              <a:rPr lang="en-GB" sz="1600" dirty="0"/>
              <a:t>the policy we’re learning about</a:t>
            </a:r>
            <a:endParaRPr lang="en-GB" sz="1800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896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Q-Learning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69743"/>
            <a:ext cx="8520600" cy="55487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Q-learning is similar to SARSA, but with a off-policy approach </a:t>
            </a:r>
            <a:endParaRPr lang="en-GB" sz="1000" dirty="0"/>
          </a:p>
          <a:p>
            <a:r>
              <a:rPr lang="en-GB" sz="1800" dirty="0"/>
              <a:t>We use action with the maximum estimated value in the next state, despite the action taken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000" dirty="0"/>
          </a:p>
          <a:p>
            <a:r>
              <a:rPr lang="en-GB" sz="1800" dirty="0"/>
              <a:t>Q-learning converges faster because it is not restricted by the exploration-exploitation balance of the behaviour policy</a:t>
            </a:r>
            <a:endParaRPr lang="en-GB" sz="1600" dirty="0"/>
          </a:p>
          <a:p>
            <a:endParaRPr lang="en-GB" sz="1400" dirty="0"/>
          </a:p>
          <a:p>
            <a:r>
              <a:rPr lang="en-GB" sz="1800" dirty="0"/>
              <a:t>It </a:t>
            </a:r>
            <a:r>
              <a:rPr lang="en-GB" sz="1800" b="1" dirty="0"/>
              <a:t>overestimates</a:t>
            </a:r>
            <a:r>
              <a:rPr lang="en-GB" sz="1800" dirty="0"/>
              <a:t> the value function (</a:t>
            </a:r>
            <a:r>
              <a:rPr lang="en-GB" sz="1800" b="1" dirty="0"/>
              <a:t>maximization bias</a:t>
            </a:r>
            <a:r>
              <a:rPr lang="en-GB" sz="1800" dirty="0"/>
              <a:t>)</a:t>
            </a:r>
          </a:p>
          <a:p>
            <a:pPr lvl="1"/>
            <a:r>
              <a:rPr lang="en-GB" sz="1600" dirty="0"/>
              <a:t>it uses maximum over estimates as an estimate of the maximum</a:t>
            </a:r>
          </a:p>
          <a:p>
            <a:pPr lvl="1"/>
            <a:r>
              <a:rPr lang="en-GB" sz="1600" dirty="0"/>
              <a:t>example:</a:t>
            </a:r>
          </a:p>
          <a:p>
            <a:pPr lvl="2"/>
            <a:r>
              <a:rPr lang="en-GB" sz="1500" dirty="0"/>
              <a:t>actual values are all zeros, estimates have bias (0.11, 0.65, –0.44, –0.26)</a:t>
            </a:r>
          </a:p>
          <a:p>
            <a:pPr lvl="2"/>
            <a:r>
              <a:rPr lang="en-GB" sz="1500" dirty="0"/>
              <a:t>we know the maximum is zero, but the maximum over the estimates is 0.65</a:t>
            </a:r>
          </a:p>
          <a:p>
            <a:pPr lvl="0"/>
            <a:endParaRPr lang="en-GB" sz="1800" dirty="0"/>
          </a:p>
          <a:p>
            <a:pPr lvl="0"/>
            <a:endParaRPr lang="en-GB" sz="16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 descr="Immagine che contiene Carattere, testo, calligrafia, bianco&#10;&#10;Descrizione generata automaticamente">
            <a:extLst>
              <a:ext uri="{FF2B5EF4-FFF2-40B4-BE49-F238E27FC236}">
                <a16:creationId xmlns:a16="http://schemas.microsoft.com/office/drawing/2014/main" id="{7CBEE47E-3C8A-FD43-9B1E-B4E067073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566" y="2220175"/>
            <a:ext cx="3922901" cy="62100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8AFA13A4-A7FC-63A3-7660-AC77C9665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566" y="2867185"/>
            <a:ext cx="4958274" cy="52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708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Q-Learning (2)</a:t>
            </a:r>
            <a:endParaRPr dirty="0"/>
          </a:p>
        </p:txBody>
      </p:sp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68C8F7D6-CF0D-9708-8774-44D256B57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  <p:pic>
        <p:nvPicPr>
          <p:cNvPr id="4" name="Immagine 3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4E9B7EAE-F9E5-0D1F-82CA-4952493581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043733"/>
            <a:ext cx="8500648" cy="539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5780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Double Q-Learning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sz="1800" dirty="0"/>
              <a:t>One way of dealing with maximization bias is to </a:t>
            </a:r>
            <a:r>
              <a:rPr lang="en-GB" sz="1800" b="1" dirty="0"/>
              <a:t>maintain two Q-value functions</a:t>
            </a:r>
          </a:p>
          <a:p>
            <a:pPr lvl="1"/>
            <a:r>
              <a:rPr lang="en-GB" sz="1600" dirty="0"/>
              <a:t>𝑄</a:t>
            </a:r>
            <a:r>
              <a:rPr lang="en-GB" sz="1600" baseline="-25000" dirty="0"/>
              <a:t>𝐴</a:t>
            </a:r>
            <a:r>
              <a:rPr lang="en-GB" sz="1600" dirty="0"/>
              <a:t> and 𝑄</a:t>
            </a:r>
            <a:r>
              <a:rPr lang="en-GB" sz="1600" baseline="-25000" dirty="0"/>
              <a:t>𝐵</a:t>
            </a:r>
            <a:r>
              <a:rPr lang="en-GB" sz="1600" dirty="0"/>
              <a:t>, each one gets update from the other for the next state</a:t>
            </a:r>
          </a:p>
          <a:p>
            <a:pPr lvl="1"/>
            <a:r>
              <a:rPr lang="en-GB" sz="1600" dirty="0"/>
              <a:t>the update consists of finding the action 𝑎</a:t>
            </a:r>
            <a:r>
              <a:rPr lang="en-GB" sz="1600" baseline="30000" dirty="0"/>
              <a:t>∗</a:t>
            </a:r>
            <a:r>
              <a:rPr lang="en-GB" sz="1600" dirty="0"/>
              <a:t> that maximises 𝑄</a:t>
            </a:r>
            <a:r>
              <a:rPr lang="en-GB" sz="1600" baseline="-25000" dirty="0"/>
              <a:t>𝐴</a:t>
            </a:r>
            <a:r>
              <a:rPr lang="en-GB" sz="1600" dirty="0"/>
              <a:t> in the next state, then use 𝑎</a:t>
            </a:r>
            <a:r>
              <a:rPr lang="en-GB" sz="1600" baseline="30000" dirty="0"/>
              <a:t>∗</a:t>
            </a:r>
            <a:r>
              <a:rPr lang="en-GB" sz="1600" dirty="0"/>
              <a:t> to get the value of 𝑄</a:t>
            </a:r>
            <a:r>
              <a:rPr lang="en-GB" sz="1600" baseline="-25000" dirty="0"/>
              <a:t>𝐵</a:t>
            </a:r>
            <a:r>
              <a:rPr lang="en-GB" sz="1600" dirty="0"/>
              <a:t>(𝑠′,𝑎</a:t>
            </a:r>
            <a:r>
              <a:rPr lang="en-GB" sz="1600" baseline="30000" dirty="0"/>
              <a:t>∗</a:t>
            </a:r>
            <a:r>
              <a:rPr lang="en-GB" sz="1600" dirty="0"/>
              <a:t>)  in order to update  𝑄</a:t>
            </a:r>
            <a:r>
              <a:rPr lang="en-GB" sz="1600" baseline="-25000" dirty="0"/>
              <a:t>𝐴</a:t>
            </a:r>
            <a:r>
              <a:rPr lang="en-GB" sz="1600" dirty="0"/>
              <a:t>(𝑠,𝑎) </a:t>
            </a:r>
          </a:p>
          <a:p>
            <a:r>
              <a:rPr lang="en-GB" sz="1800" dirty="0"/>
              <a:t>We can think of this similar to cross-validation:</a:t>
            </a:r>
          </a:p>
          <a:p>
            <a:pPr lvl="1"/>
            <a:r>
              <a:rPr lang="en-GB" sz="1600" dirty="0"/>
              <a:t>one Q-function estimates will help us validate the other Q-function estimates</a:t>
            </a:r>
          </a:p>
          <a:p>
            <a:r>
              <a:rPr lang="en-GB" sz="1800" dirty="0"/>
              <a:t>We’re splitting the experience between two functions and this slows down training</a:t>
            </a:r>
            <a:endParaRPr lang="en-GB" sz="1600" dirty="0"/>
          </a:p>
          <a:p>
            <a:pPr lvl="0"/>
            <a:endParaRPr lang="en-GB" sz="1800" dirty="0"/>
          </a:p>
          <a:p>
            <a:r>
              <a:rPr lang="en-GB" dirty="0"/>
              <a:t>It is slower than Q-learning to get the estimates to track the optimal state-value function</a:t>
            </a:r>
          </a:p>
          <a:p>
            <a:pPr lvl="1"/>
            <a:r>
              <a:rPr lang="en-GB" dirty="0"/>
              <a:t>but it does so in a much more stable manner</a:t>
            </a:r>
          </a:p>
          <a:p>
            <a:pPr lvl="1"/>
            <a:r>
              <a:rPr lang="en-GB" dirty="0"/>
              <a:t>there’s still a bit of over-estimation, but it’s controlled</a:t>
            </a:r>
          </a:p>
        </p:txBody>
      </p:sp>
    </p:spTree>
    <p:extLst>
      <p:ext uri="{BB962C8B-B14F-4D97-AF65-F5344CB8AC3E}">
        <p14:creationId xmlns:p14="http://schemas.microsoft.com/office/powerpoint/2010/main" val="2747030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Double Q-Learning (2)</a:t>
            </a:r>
            <a:endParaRPr dirty="0"/>
          </a:p>
        </p:txBody>
      </p:sp>
      <p:pic>
        <p:nvPicPr>
          <p:cNvPr id="4" name="Immagine 3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CBD67E25-4346-DDC9-21F5-4F72EF846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17" y="1043733"/>
            <a:ext cx="8505558" cy="5477917"/>
          </a:xfrm>
          <a:prstGeom prst="rect">
            <a:avLst/>
          </a:prstGeom>
        </p:spPr>
      </p:pic>
      <p:pic>
        <p:nvPicPr>
          <p:cNvPr id="5" name="Immagine 4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5A25C734-3339-4C50-AB30-1DAAA41C0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83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SARSA(𝜆) (1) 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5400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Instead of using a one-step bootstrapping target, it uses the 𝜆-return</a:t>
            </a:r>
          </a:p>
          <a:p>
            <a:pPr lvl="1"/>
            <a:r>
              <a:rPr lang="en-GB" sz="1600" dirty="0"/>
              <a:t>use an </a:t>
            </a:r>
            <a:r>
              <a:rPr lang="en-GB" sz="1600" b="1" dirty="0"/>
              <a:t>eligibility matrix</a:t>
            </a:r>
            <a:r>
              <a:rPr lang="en-GB" sz="1600" dirty="0"/>
              <a:t> for tracking visited state-action pairs</a:t>
            </a:r>
            <a:endParaRPr lang="en-GB" sz="1800" dirty="0"/>
          </a:p>
          <a:p>
            <a:pPr lvl="1"/>
            <a:r>
              <a:rPr lang="en-GB" sz="1600" dirty="0"/>
              <a:t>when agent tries a state-action pair</a:t>
            </a:r>
          </a:p>
          <a:p>
            <a:pPr lvl="2"/>
            <a:r>
              <a:rPr lang="en-GB" sz="1500" dirty="0"/>
              <a:t>the trace for this pair is incremented by one</a:t>
            </a:r>
          </a:p>
          <a:p>
            <a:pPr lvl="2"/>
            <a:endParaRPr lang="en-GB" sz="500" dirty="0"/>
          </a:p>
          <a:p>
            <a:r>
              <a:rPr lang="en-GB" sz="1800" dirty="0"/>
              <a:t>Multiple ways of tracing state-action pairs responsible for a reward</a:t>
            </a:r>
          </a:p>
          <a:p>
            <a:pPr lvl="1"/>
            <a:r>
              <a:rPr lang="en-GB" sz="1600" dirty="0"/>
              <a:t>in a loop the agent tries the same state-action pair several times</a:t>
            </a:r>
          </a:p>
          <a:p>
            <a:pPr lvl="2"/>
            <a:r>
              <a:rPr lang="en-GB" sz="1500" dirty="0"/>
              <a:t>should we make this pair "more" responsible for rewards obtained? </a:t>
            </a:r>
          </a:p>
          <a:p>
            <a:pPr lvl="2"/>
            <a:r>
              <a:rPr lang="en-GB" sz="1500" dirty="0"/>
              <a:t>or should we make it just responsible? </a:t>
            </a:r>
          </a:p>
          <a:p>
            <a:pPr lvl="1"/>
            <a:r>
              <a:rPr lang="en-GB" sz="1600" b="1" dirty="0"/>
              <a:t>accumulating trace</a:t>
            </a:r>
          </a:p>
          <a:p>
            <a:pPr lvl="2"/>
            <a:r>
              <a:rPr lang="en-GB" sz="1500" dirty="0"/>
              <a:t>allows trace values higher than one</a:t>
            </a:r>
          </a:p>
          <a:p>
            <a:pPr lvl="1"/>
            <a:r>
              <a:rPr lang="en-GB" sz="1600" b="1" dirty="0"/>
              <a:t>replacing trace </a:t>
            </a:r>
          </a:p>
          <a:p>
            <a:pPr lvl="2"/>
            <a:r>
              <a:rPr lang="en-GB" sz="1500" dirty="0"/>
              <a:t>clips eligibility traces to a maximum value of one </a:t>
            </a:r>
            <a:endParaRPr lang="en-GB" sz="1800" dirty="0"/>
          </a:p>
          <a:p>
            <a:endParaRPr lang="en-GB" sz="600" dirty="0"/>
          </a:p>
          <a:p>
            <a:r>
              <a:rPr lang="en-GB" sz="1800" dirty="0"/>
              <a:t>The following figure shows two strategy applied to the SWS environment</a:t>
            </a:r>
          </a:p>
          <a:p>
            <a:pPr lvl="0"/>
            <a:endParaRPr lang="en-GB" sz="1800" dirty="0"/>
          </a:p>
          <a:p>
            <a:pPr lvl="0"/>
            <a:endParaRPr lang="en-GB" sz="16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2952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SARSA(𝜆) (2) 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endParaRPr lang="en-GB" sz="1800" dirty="0"/>
          </a:p>
          <a:p>
            <a:pPr lvl="0"/>
            <a:endParaRPr lang="en-GB" sz="16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489F246-6649-77EF-FD3B-93D1E7273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86" y="1691529"/>
            <a:ext cx="8980428" cy="393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9455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SARSA(𝜆) (3)</a:t>
            </a:r>
            <a:endParaRPr dirty="0"/>
          </a:p>
        </p:txBody>
      </p:sp>
      <p:pic>
        <p:nvPicPr>
          <p:cNvPr id="4" name="Immagine 3" descr="Immagine che contiene schermata, testo, Diagramma, linea&#10;&#10;Descrizione generata automaticamente">
            <a:extLst>
              <a:ext uri="{FF2B5EF4-FFF2-40B4-BE49-F238E27FC236}">
                <a16:creationId xmlns:a16="http://schemas.microsoft.com/office/drawing/2014/main" id="{F41375B1-2490-8DBC-B703-9EFD17F25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263" y="1043733"/>
            <a:ext cx="8637439" cy="5512050"/>
          </a:xfrm>
          <a:prstGeom prst="rect">
            <a:avLst/>
          </a:prstGeom>
        </p:spPr>
      </p:pic>
      <p:pic>
        <p:nvPicPr>
          <p:cNvPr id="5" name="Immagine 4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4BF48627-9C8C-B945-5899-549DC22FAF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328" y="80694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428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Q(𝜆)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Extension of Q-learning that uses the 𝜆-return for evaluation </a:t>
            </a:r>
          </a:p>
          <a:p>
            <a:pPr lvl="0"/>
            <a:endParaRPr lang="en-GB" sz="1800" dirty="0"/>
          </a:p>
          <a:p>
            <a:pPr marL="120650" lv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3813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Q(𝜆) (2)</a:t>
            </a:r>
            <a:endParaRPr dirty="0"/>
          </a:p>
        </p:txBody>
      </p:sp>
      <p:pic>
        <p:nvPicPr>
          <p:cNvPr id="4" name="Immagine 3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AD39471D-76C3-05DC-280A-FC3DCBE07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85" y="1043733"/>
            <a:ext cx="8723730" cy="5589542"/>
          </a:xfrm>
          <a:prstGeom prst="rect">
            <a:avLst/>
          </a:prstGeom>
        </p:spPr>
      </p:pic>
      <p:pic>
        <p:nvPicPr>
          <p:cNvPr id="5" name="Immagine 4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4206B38A-2A88-C9B8-978C-B0E3948B3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328" y="80694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5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Objectives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857197"/>
            <a:ext cx="8520600" cy="36924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Generalized Policy Iteration (GPI)</a:t>
            </a:r>
          </a:p>
          <a:p>
            <a:pPr lvl="0"/>
            <a:r>
              <a:rPr lang="en-GB" dirty="0"/>
              <a:t>Slippery Walk environment</a:t>
            </a:r>
          </a:p>
          <a:p>
            <a:pPr lvl="0"/>
            <a:r>
              <a:rPr lang="en-GB" dirty="0"/>
              <a:t>Monte Carlo control</a:t>
            </a:r>
          </a:p>
          <a:p>
            <a:pPr lvl="0"/>
            <a:r>
              <a:rPr lang="en-GB" dirty="0"/>
              <a:t>SARSA</a:t>
            </a:r>
          </a:p>
          <a:p>
            <a:pPr lvl="0"/>
            <a:r>
              <a:rPr lang="en-GB" dirty="0"/>
              <a:t>On-policy and Off-policy learning</a:t>
            </a:r>
          </a:p>
          <a:p>
            <a:pPr lvl="0"/>
            <a:r>
              <a:rPr lang="en-GB" dirty="0"/>
              <a:t>Q-Learning</a:t>
            </a:r>
          </a:p>
          <a:p>
            <a:pPr lvl="0"/>
            <a:r>
              <a:rPr lang="en-GB" dirty="0"/>
              <a:t>Double Q-Learning</a:t>
            </a:r>
          </a:p>
          <a:p>
            <a:pPr lvl="0"/>
            <a:r>
              <a:rPr lang="en-GB" dirty="0"/>
              <a:t>SARSA(𝜆)</a:t>
            </a:r>
          </a:p>
          <a:p>
            <a:pPr lvl="0"/>
            <a:r>
              <a:rPr lang="en-GB" dirty="0"/>
              <a:t>Q(𝜆)</a:t>
            </a:r>
          </a:p>
          <a:p>
            <a:pPr lvl="0"/>
            <a:r>
              <a:rPr lang="en-GB" dirty="0"/>
              <a:t>Comparison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Comparison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In the next plot, we’re looking at the state-value function estimation error </a:t>
            </a:r>
          </a:p>
          <a:p>
            <a:pPr lvl="1"/>
            <a:r>
              <a:rPr lang="en-GB" sz="1600" dirty="0"/>
              <a:t>we user the </a:t>
            </a:r>
            <a:r>
              <a:rPr lang="en-GB" sz="1600" b="1" dirty="0"/>
              <a:t>mean absolute error</a:t>
            </a:r>
            <a:r>
              <a:rPr lang="en-GB" sz="1600" dirty="0"/>
              <a:t> across all estimates from their respective optimal</a:t>
            </a:r>
          </a:p>
          <a:p>
            <a:pPr lvl="1"/>
            <a:r>
              <a:rPr lang="en-GB" sz="1600" dirty="0"/>
              <a:t>notice how quickly Q-learning drops near zero, but also how double Q-learning gets to the lowest error first</a:t>
            </a:r>
            <a:endParaRPr lang="en-GB" sz="1400" dirty="0"/>
          </a:p>
          <a:p>
            <a:pPr lvl="0"/>
            <a:endParaRPr lang="en-GB" sz="1800" dirty="0"/>
          </a:p>
          <a:p>
            <a:pPr marL="120650" lvl="0" indent="0">
              <a:buNone/>
            </a:pPr>
            <a:endParaRPr lang="en-GB" sz="1800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9761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Comparison (2)</a:t>
            </a:r>
            <a:endParaRPr dirty="0"/>
          </a:p>
        </p:txBody>
      </p:sp>
      <p:pic>
        <p:nvPicPr>
          <p:cNvPr id="4" name="Immagine 3" descr="Immagine che contiene testo, schermata, diagramma, Diagramma&#10;&#10;Descrizione generata automaticamente">
            <a:extLst>
              <a:ext uri="{FF2B5EF4-FFF2-40B4-BE49-F238E27FC236}">
                <a16:creationId xmlns:a16="http://schemas.microsoft.com/office/drawing/2014/main" id="{EBA092CD-B9C7-BCB1-81C0-056F093BB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593" y="1043733"/>
            <a:ext cx="8308813" cy="569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4345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BA07F3EB-7A84-D834-5180-5AF11FA3E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E9D5055E-76AF-4826-6692-34C9C4A8040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Comparison (3)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92C573BF-3A68-464B-1C4E-73D5ADFD41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b="1" dirty="0"/>
              <a:t>Monte Carlo </a:t>
            </a:r>
            <a:r>
              <a:rPr lang="en-GB" sz="1800" dirty="0"/>
              <a:t>is simple, but slow and limited to episodic tasks</a:t>
            </a:r>
          </a:p>
          <a:p>
            <a:pPr lvl="0"/>
            <a:endParaRPr lang="en-GB" sz="1000" dirty="0"/>
          </a:p>
          <a:p>
            <a:pPr lvl="0"/>
            <a:r>
              <a:rPr lang="en-GB" sz="1800" b="1" dirty="0" err="1"/>
              <a:t>Sarsa</a:t>
            </a:r>
            <a:r>
              <a:rPr lang="en-GB" sz="1800" dirty="0"/>
              <a:t> is more conservative, focusing on actions based on the current policy, and works well when stability is needed</a:t>
            </a:r>
          </a:p>
          <a:p>
            <a:pPr lvl="0"/>
            <a:endParaRPr lang="en-GB" sz="1000" b="1" dirty="0"/>
          </a:p>
          <a:p>
            <a:pPr lvl="0"/>
            <a:r>
              <a:rPr lang="en-GB" sz="1800" b="1" dirty="0"/>
              <a:t>Q-learning</a:t>
            </a:r>
            <a:r>
              <a:rPr lang="en-GB" sz="1800" dirty="0"/>
              <a:t> aggressively learns the optimal policy but is prone to overestimation</a:t>
            </a:r>
          </a:p>
          <a:p>
            <a:pPr lvl="0"/>
            <a:endParaRPr lang="en-GB" sz="1000" b="1" dirty="0"/>
          </a:p>
          <a:p>
            <a:pPr lvl="0"/>
            <a:r>
              <a:rPr lang="en-GB" sz="1800" b="1" dirty="0"/>
              <a:t>Double Q-learning </a:t>
            </a:r>
            <a:r>
              <a:rPr lang="en-GB" sz="1800" dirty="0"/>
              <a:t>is a better alternative when stability is a concern, as it mitigates overestimation</a:t>
            </a:r>
          </a:p>
          <a:p>
            <a:pPr lvl="0"/>
            <a:endParaRPr lang="en-GB" sz="1000" b="1" dirty="0"/>
          </a:p>
          <a:p>
            <a:pPr lvl="0"/>
            <a:r>
              <a:rPr lang="en-GB" sz="1800" b="1" dirty="0" err="1"/>
              <a:t>Sarsa</a:t>
            </a:r>
            <a:r>
              <a:rPr lang="en-GB" sz="1800" b="1" dirty="0"/>
              <a:t>(lambda) and Q(lambda) </a:t>
            </a:r>
            <a:r>
              <a:rPr lang="en-GB" sz="1800" dirty="0"/>
              <a:t>provide a middle ground between learning speed and robustness by using eligibility traces, with Q(lambda) being faster due to its off-policy nature </a:t>
            </a:r>
          </a:p>
          <a:p>
            <a:pPr lvl="0"/>
            <a:endParaRPr lang="en-GB" sz="1000" dirty="0"/>
          </a:p>
          <a:p>
            <a:pPr lvl="0"/>
            <a:r>
              <a:rPr lang="en-GB" sz="1800" dirty="0"/>
              <a:t>The choice of algorithm often depends on the specific environment and the need for stability, exploration, and learning speed</a:t>
            </a:r>
          </a:p>
          <a:p>
            <a:pPr marL="120650" lvl="0" indent="0">
              <a:buNone/>
            </a:pPr>
            <a:endParaRPr lang="en-GB" sz="1800" dirty="0"/>
          </a:p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5810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4000" dirty="0"/>
              <a:t>Generalized Policy Iteration (GPI)</a:t>
            </a:r>
            <a:endParaRPr sz="4000"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Instead of estimating the </a:t>
            </a:r>
            <a:r>
              <a:rPr lang="en-GB" b="1" dirty="0"/>
              <a:t>state-value function V</a:t>
            </a:r>
            <a:r>
              <a:rPr lang="en-GB" dirty="0"/>
              <a:t>  , we estimate the </a:t>
            </a:r>
            <a:r>
              <a:rPr lang="en-GB" b="1" dirty="0"/>
              <a:t>action-value functions Q</a:t>
            </a:r>
            <a:r>
              <a:rPr lang="en-GB" dirty="0"/>
              <a:t>  </a:t>
            </a:r>
          </a:p>
          <a:p>
            <a:pPr lvl="1"/>
            <a:r>
              <a:rPr lang="en-GB" dirty="0"/>
              <a:t>to see the value of actions without having to use the MDP</a:t>
            </a:r>
          </a:p>
          <a:p>
            <a:r>
              <a:rPr lang="en-GB" dirty="0"/>
              <a:t>After we obtain the estimation, we use it to </a:t>
            </a:r>
            <a:r>
              <a:rPr lang="en-GB" b="1" dirty="0"/>
              <a:t>improve the policy</a:t>
            </a:r>
          </a:p>
          <a:p>
            <a:pPr lvl="1"/>
            <a:r>
              <a:rPr lang="en-GB" dirty="0"/>
              <a:t>like what we did in the policy-iteration algorithm of dynamic programming</a:t>
            </a:r>
          </a:p>
          <a:p>
            <a:pPr lvl="1"/>
            <a:r>
              <a:rPr lang="en-GB" dirty="0"/>
              <a:t>evaluate, improve, then evaluate the improved policy, then improve on this improved policy, and so on…</a:t>
            </a:r>
          </a:p>
          <a:p>
            <a:pPr lvl="2"/>
            <a:endParaRPr lang="en-GB" dirty="0"/>
          </a:p>
          <a:p>
            <a:r>
              <a:rPr lang="en-GB" dirty="0"/>
              <a:t>The improvement is done by </a:t>
            </a:r>
            <a:r>
              <a:rPr lang="en-GB" b="1" dirty="0"/>
              <a:t>making the policy greedy</a:t>
            </a:r>
            <a:r>
              <a:rPr lang="en-GB" dirty="0"/>
              <a:t> with respect to the current value function</a:t>
            </a:r>
          </a:p>
          <a:p>
            <a:pPr lvl="1"/>
            <a:r>
              <a:rPr lang="en-GB" dirty="0"/>
              <a:t>we have the action-value function estimation</a:t>
            </a:r>
          </a:p>
          <a:p>
            <a:pPr lvl="1"/>
            <a:r>
              <a:rPr lang="en-GB" b="1" dirty="0"/>
              <a:t>no model is needed </a:t>
            </a:r>
            <a:r>
              <a:rPr lang="en-GB" dirty="0"/>
              <a:t>to construct the greedy policy</a:t>
            </a:r>
          </a:p>
          <a:p>
            <a:pPr lvl="1"/>
            <a:endParaRPr lang="en-GB" sz="2400" dirty="0"/>
          </a:p>
          <a:p>
            <a:r>
              <a:rPr lang="en-GB" dirty="0"/>
              <a:t>This pattern is called </a:t>
            </a:r>
            <a:r>
              <a:rPr lang="en-GB" b="1" dirty="0"/>
              <a:t>Generalized Policy Iteration (GPI)</a:t>
            </a:r>
          </a:p>
          <a:p>
            <a:pPr lvl="1"/>
            <a:r>
              <a:rPr lang="en-GB" dirty="0"/>
              <a:t>an architecture that any reinforcement learning algorithm fits under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9B6E7E65-3641-FE24-42D6-729DC64EB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896" y="3501174"/>
            <a:ext cx="5839010" cy="46259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4B37DF4F-0C2A-AE85-6C09-5457E69858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402" y="5240739"/>
            <a:ext cx="2854002" cy="485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0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Slippery Walk environment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162273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We use an environment called Slippery Walk</a:t>
            </a:r>
          </a:p>
          <a:p>
            <a:pPr lvl="1"/>
            <a:r>
              <a:rPr lang="en-GB" sz="1600" dirty="0"/>
              <a:t>a walk in a single-row grid-world environment</a:t>
            </a:r>
          </a:p>
          <a:p>
            <a:pPr lvl="1"/>
            <a:r>
              <a:rPr lang="en-GB" sz="1600" dirty="0"/>
              <a:t>seven non-terminal states</a:t>
            </a:r>
          </a:p>
          <a:p>
            <a:pPr lvl="1"/>
            <a:r>
              <a:rPr lang="en-GB" sz="1600" dirty="0"/>
              <a:t>it’s slippery: action effects are stochastic</a:t>
            </a:r>
          </a:p>
          <a:p>
            <a:r>
              <a:rPr lang="en-GB" sz="1600" dirty="0"/>
              <a:t>The environment is noisy, but the actions the agent selects </a:t>
            </a:r>
            <a:r>
              <a:rPr lang="en-GB" sz="1600" b="1" dirty="0"/>
              <a:t>make a difference </a:t>
            </a:r>
            <a:r>
              <a:rPr lang="en-GB" sz="1600" dirty="0"/>
              <a:t>in its performance</a:t>
            </a:r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39F32C64-F137-AC51-7A60-34B37B71F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423976"/>
            <a:ext cx="7772400" cy="3226989"/>
          </a:xfrm>
          <a:prstGeom prst="rect">
            <a:avLst/>
          </a:prstGeom>
        </p:spPr>
      </p:pic>
      <p:pic>
        <p:nvPicPr>
          <p:cNvPr id="2" name="Immagine 1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AD57520A-6A99-3C80-398E-32EDE3FFC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250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 Carlo control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375993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The policy improvement theorem:</a:t>
            </a:r>
          </a:p>
          <a:p>
            <a:pPr lvl="0"/>
            <a:endParaRPr lang="en-GB" sz="1800" dirty="0"/>
          </a:p>
          <a:p>
            <a:pPr lvl="0"/>
            <a:endParaRPr lang="en-GB" sz="1050" dirty="0"/>
          </a:p>
          <a:p>
            <a:pPr lvl="1"/>
            <a:r>
              <a:rPr lang="en-GB" sz="1600" dirty="0"/>
              <a:t>assures that each 𝜋</a:t>
            </a:r>
            <a:r>
              <a:rPr lang="en-GB" sz="1600" baseline="-25000" dirty="0"/>
              <a:t>𝑘+1 </a:t>
            </a:r>
            <a:r>
              <a:rPr lang="en-GB" sz="1600" dirty="0"/>
              <a:t>is better than 𝜋</a:t>
            </a:r>
            <a:r>
              <a:rPr lang="en-GB" sz="1600" baseline="-25000" dirty="0"/>
              <a:t>𝑘</a:t>
            </a:r>
          </a:p>
          <a:p>
            <a:pPr lvl="1"/>
            <a:r>
              <a:rPr lang="en-GB" sz="1600" dirty="0"/>
              <a:t>converges to the optimal policy (and optimal value function)</a:t>
            </a:r>
          </a:p>
          <a:p>
            <a:pPr lvl="0"/>
            <a:r>
              <a:rPr lang="en-GB" sz="1800" dirty="0"/>
              <a:t>First, we need to estimate 𝑄(𝑠,𝑎) instead of 𝑉(𝑠) 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1"/>
            <a:r>
              <a:rPr lang="en-GB" sz="1600" dirty="0"/>
              <a:t>to know what the best action is to take from a state</a:t>
            </a:r>
          </a:p>
          <a:p>
            <a:pPr lvl="1"/>
            <a:r>
              <a:rPr lang="en-GB" sz="1600" dirty="0"/>
              <a:t>we cannot use the MDP </a:t>
            </a:r>
          </a:p>
          <a:p>
            <a:pPr lvl="1"/>
            <a:r>
              <a:rPr lang="en-GB" sz="1600" dirty="0"/>
              <a:t>we must estimate from samples, let’s use </a:t>
            </a:r>
            <a:r>
              <a:rPr lang="en-GB" sz="1600" b="1" dirty="0"/>
              <a:t>first-visit Monte Carlo prediction </a:t>
            </a:r>
            <a:endParaRPr lang="en-GB" sz="1600" dirty="0"/>
          </a:p>
          <a:p>
            <a:r>
              <a:rPr lang="en-GB" sz="1800" dirty="0"/>
              <a:t>Second, we need to explores</a:t>
            </a:r>
          </a:p>
          <a:p>
            <a:pPr lvl="1"/>
            <a:r>
              <a:rPr lang="en-GB" sz="1600" dirty="0"/>
              <a:t>we can use a </a:t>
            </a:r>
            <a:r>
              <a:rPr lang="en-GB" sz="1600" b="1" dirty="0"/>
              <a:t>decaying epsilon-greedy action-selection strategy</a:t>
            </a:r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A8CC08B-056C-90C3-E23D-C82667832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336" y="1867220"/>
            <a:ext cx="7767911" cy="493200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70187555-8F67-235A-B2B3-4EECD8B61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340" y="3541764"/>
            <a:ext cx="4555826" cy="44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853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 Carlo control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234697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We </a:t>
            </a:r>
            <a:r>
              <a:rPr lang="en-GB" sz="1800" b="1" dirty="0"/>
              <a:t>alternate</a:t>
            </a:r>
            <a:r>
              <a:rPr lang="en-GB" sz="1800" dirty="0"/>
              <a:t> a single MC evaluation step and a single decaying epsilon-greedy action-selection improvement step </a:t>
            </a:r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lvl="0"/>
            <a:endParaRPr lang="en-GB" sz="1800" dirty="0"/>
          </a:p>
          <a:p>
            <a:pPr marL="120650" lvl="0" indent="0">
              <a:buNone/>
            </a:pPr>
            <a:endParaRPr lang="en-GB" sz="16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232B7BA-9F8E-D16B-3813-18B1182F2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549206"/>
            <a:ext cx="8459513" cy="330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543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Monte Carlo control (3)</a:t>
            </a:r>
            <a:endParaRPr dirty="0"/>
          </a:p>
        </p:txBody>
      </p:sp>
      <p:pic>
        <p:nvPicPr>
          <p:cNvPr id="3" name="Immagine 2" descr="Immagine che contiene schermata, testo, Diagramma, linea&#10;&#10;Descrizione generata automaticamente">
            <a:extLst>
              <a:ext uri="{FF2B5EF4-FFF2-40B4-BE49-F238E27FC236}">
                <a16:creationId xmlns:a16="http://schemas.microsoft.com/office/drawing/2014/main" id="{B9720390-8E87-9050-DBDD-04528E2AD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965199"/>
            <a:ext cx="8616308" cy="5471567"/>
          </a:xfrm>
          <a:prstGeom prst="rect">
            <a:avLst/>
          </a:prstGeom>
        </p:spPr>
      </p:pic>
      <p:pic>
        <p:nvPicPr>
          <p:cNvPr id="4" name="Immagine 3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67A849F0-8E2E-8EAC-A585-96403E2125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17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SARSA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147611"/>
            <a:ext cx="8520600" cy="52020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sz="1800" dirty="0"/>
              <a:t>Monte Carlo is </a:t>
            </a:r>
            <a:r>
              <a:rPr lang="en-GB" sz="1800" b="1" dirty="0"/>
              <a:t>offline</a:t>
            </a:r>
            <a:r>
              <a:rPr lang="en-GB" sz="1800" dirty="0"/>
              <a:t> in an episode-to-episode sense</a:t>
            </a:r>
          </a:p>
          <a:p>
            <a:pPr lvl="1"/>
            <a:r>
              <a:rPr lang="en-GB" sz="1600" dirty="0"/>
              <a:t>we must wait until we reach a terminal state before we can make any improvements </a:t>
            </a:r>
          </a:p>
          <a:p>
            <a:pPr lvl="1"/>
            <a:r>
              <a:rPr lang="en-GB" sz="1600" dirty="0"/>
              <a:t>notice how the estimates have high variance</a:t>
            </a:r>
          </a:p>
          <a:p>
            <a:r>
              <a:rPr lang="en-GB" sz="1800" dirty="0"/>
              <a:t>It’s straightforward to use </a:t>
            </a:r>
            <a:r>
              <a:rPr lang="en-GB" sz="1800" b="1" dirty="0"/>
              <a:t>temporal-difference prediction </a:t>
            </a:r>
            <a:r>
              <a:rPr lang="en-GB" sz="1800" dirty="0"/>
              <a:t>for the evaluation phase </a:t>
            </a:r>
          </a:p>
          <a:p>
            <a:pPr lvl="1"/>
            <a:r>
              <a:rPr lang="en-GB" sz="1600" dirty="0"/>
              <a:t>we now have a different algorithm, the well-known SARSA agent</a:t>
            </a:r>
          </a:p>
          <a:p>
            <a:pPr lvl="1"/>
            <a:endParaRPr lang="en-GB" sz="1600" dirty="0"/>
          </a:p>
          <a:p>
            <a:pPr lvl="1"/>
            <a:endParaRPr lang="en-GB" sz="1600" dirty="0"/>
          </a:p>
          <a:p>
            <a:pPr marL="590550" lvl="1" indent="0">
              <a:buNone/>
            </a:pPr>
            <a:endParaRPr lang="en-GB" sz="1600" dirty="0"/>
          </a:p>
          <a:p>
            <a:r>
              <a:rPr lang="en-GB" sz="1800" dirty="0"/>
              <a:t>SARSA has less variance than MC</a:t>
            </a:r>
          </a:p>
          <a:p>
            <a:r>
              <a:rPr lang="en-GB" sz="1800" dirty="0"/>
              <a:t>SARSA is slower to converge</a:t>
            </a:r>
          </a:p>
          <a:p>
            <a:pPr marL="120650" indent="0">
              <a:buNone/>
            </a:pPr>
            <a:endParaRPr lang="en-GB" sz="1600" dirty="0"/>
          </a:p>
          <a:p>
            <a:pPr lvl="0"/>
            <a:endParaRPr lang="en-GB" sz="1800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A7F88AC-CDCE-B72D-C5A2-C15FCE7A4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7543" y="4189997"/>
            <a:ext cx="4958274" cy="522667"/>
          </a:xfrm>
          <a:prstGeom prst="rect">
            <a:avLst/>
          </a:prstGeom>
        </p:spPr>
      </p:pic>
      <p:pic>
        <p:nvPicPr>
          <p:cNvPr id="7" name="Immagine 6" descr="Immagine che contiene Carattere, testo, bianco, tipografia&#10;&#10;Descrizione generata automaticamente">
            <a:extLst>
              <a:ext uri="{FF2B5EF4-FFF2-40B4-BE49-F238E27FC236}">
                <a16:creationId xmlns:a16="http://schemas.microsoft.com/office/drawing/2014/main" id="{FCDD8038-A72C-A5BF-160E-B0459A4D5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538" y="3662712"/>
            <a:ext cx="3392945" cy="52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715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SARSA (2)</a:t>
            </a:r>
            <a:endParaRPr dirty="0"/>
          </a:p>
        </p:txBody>
      </p:sp>
      <p:pic>
        <p:nvPicPr>
          <p:cNvPr id="3" name="Immagine 2" descr="Immagine che contiene linea, Diagramma, testo, diagramma&#10;&#10;Descrizione generata automaticamente">
            <a:extLst>
              <a:ext uri="{FF2B5EF4-FFF2-40B4-BE49-F238E27FC236}">
                <a16:creationId xmlns:a16="http://schemas.microsoft.com/office/drawing/2014/main" id="{8FE138E0-E4A8-9EC7-04A6-469C3C9A4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43733"/>
            <a:ext cx="8586832" cy="5393034"/>
          </a:xfrm>
          <a:prstGeom prst="rect">
            <a:avLst/>
          </a:prstGeom>
        </p:spPr>
      </p:pic>
      <p:pic>
        <p:nvPicPr>
          <p:cNvPr id="4" name="Immagine 3" descr="Immagine che contiene Carattere, Elementi grafici, logo, cerchio&#10;&#10;Descrizione generata automaticamente">
            <a:extLst>
              <a:ext uri="{FF2B5EF4-FFF2-40B4-BE49-F238E27FC236}">
                <a16:creationId xmlns:a16="http://schemas.microsoft.com/office/drawing/2014/main" id="{F0A53489-74B5-5BFB-FA42-EDCC80BF2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328" y="65196"/>
            <a:ext cx="407258" cy="49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662803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A822B18A0634FB7342CF29752587A" ma:contentTypeVersion="13" ma:contentTypeDescription="Creare un nuovo documento." ma:contentTypeScope="" ma:versionID="5c5a1a1f66437ceed8e2102d49525b77">
  <xsd:schema xmlns:xsd="http://www.w3.org/2001/XMLSchema" xmlns:xs="http://www.w3.org/2001/XMLSchema" xmlns:p="http://schemas.microsoft.com/office/2006/metadata/properties" xmlns:ns2="3bd0d43f-5e5b-43cd-b6fc-691bd77672c6" xmlns:ns3="e9b5433c-2372-4cb7-8bab-09518096b29b" targetNamespace="http://schemas.microsoft.com/office/2006/metadata/properties" ma:root="true" ma:fieldsID="79bbaae61552c66980d55f32a6cab4b6" ns2:_="" ns3:_="">
    <xsd:import namespace="3bd0d43f-5e5b-43cd-b6fc-691bd77672c6"/>
    <xsd:import namespace="e9b5433c-2372-4cb7-8bab-09518096b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0d43f-5e5b-43cd-b6fc-691bd77672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b3f316dc-fb4b-4146-8b22-f4ef2efe4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BillingMetadata" ma:index="20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5433c-2372-4cb7-8bab-09518096b29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c4bbe8c-9a55-4d5f-b385-d948ddfe6c4d}" ma:internalName="TaxCatchAll" ma:showField="CatchAllData" ma:web="e9b5433c-2372-4cb7-8bab-09518096b2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b5433c-2372-4cb7-8bab-09518096b29b" xsi:nil="true"/>
    <lcf76f155ced4ddcb4097134ff3c332f xmlns="3bd0d43f-5e5b-43cd-b6fc-691bd77672c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0BC96BE-82C2-4D9F-BD4B-7CCD892876E0}"/>
</file>

<file path=customXml/itemProps2.xml><?xml version="1.0" encoding="utf-8"?>
<ds:datastoreItem xmlns:ds="http://schemas.openxmlformats.org/officeDocument/2006/customXml" ds:itemID="{643BF936-88D6-4E9A-A4A1-5B30F6380C7D}"/>
</file>

<file path=customXml/itemProps3.xml><?xml version="1.0" encoding="utf-8"?>
<ds:datastoreItem xmlns:ds="http://schemas.openxmlformats.org/officeDocument/2006/customXml" ds:itemID="{CAA7C327-B531-449F-A378-B820911D5FD9}"/>
</file>

<file path=docProps/app.xml><?xml version="1.0" encoding="utf-8"?>
<Properties xmlns="http://schemas.openxmlformats.org/officeDocument/2006/extended-properties" xmlns:vt="http://schemas.openxmlformats.org/officeDocument/2006/docPropsVTypes">
  <TotalTime>18462</TotalTime>
  <Words>1083</Words>
  <Application>Microsoft Macintosh PowerPoint</Application>
  <PresentationFormat>Presentazione su schermo (4:3)</PresentationFormat>
  <Paragraphs>175</Paragraphs>
  <Slides>22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6" baseType="lpstr">
      <vt:lpstr>Arial</vt:lpstr>
      <vt:lpstr>Economica</vt:lpstr>
      <vt:lpstr>Open Sans</vt:lpstr>
      <vt:lpstr>Luxe</vt:lpstr>
      <vt:lpstr>Policy Improvement</vt:lpstr>
      <vt:lpstr>Objectives</vt:lpstr>
      <vt:lpstr>Generalized Policy Iteration (GPI)</vt:lpstr>
      <vt:lpstr>Slippery Walk environment</vt:lpstr>
      <vt:lpstr>Monte Carlo control (1)</vt:lpstr>
      <vt:lpstr>Monte Carlo control (2)</vt:lpstr>
      <vt:lpstr>Monte Carlo control (3)</vt:lpstr>
      <vt:lpstr>SARSA (1)</vt:lpstr>
      <vt:lpstr>SARSA (2)</vt:lpstr>
      <vt:lpstr>On-policy and Off-policy learning</vt:lpstr>
      <vt:lpstr>Q-Learning (1)</vt:lpstr>
      <vt:lpstr>Q-Learning (2)</vt:lpstr>
      <vt:lpstr>Double Q-Learning (1)</vt:lpstr>
      <vt:lpstr>Double Q-Learning (2)</vt:lpstr>
      <vt:lpstr>SARSA(𝜆) (1) </vt:lpstr>
      <vt:lpstr>SARSA(𝜆) (2) </vt:lpstr>
      <vt:lpstr>SARSA(𝜆) (3)</vt:lpstr>
      <vt:lpstr>Q(𝜆) (1)</vt:lpstr>
      <vt:lpstr>Q(𝜆) (2)</vt:lpstr>
      <vt:lpstr>Comparison (1)</vt:lpstr>
      <vt:lpstr>Comparison (2)</vt:lpstr>
      <vt:lpstr>Comparison (3)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58</cp:revision>
  <dcterms:modified xsi:type="dcterms:W3CDTF">2024-11-18T06:51:26Z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0x010100B8FA822B18A0634FB7342CF29752587A</vt:lpwstr>
  </property>
</Properties>
</file>