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Layouts/slideLayout7.xml" ContentType="application/vnd.openxmlformats-officedocument.presentationml.slideLayout+xml"/>
  <Override PartName="/ppt/notesSlides/notesSlide17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8.xml" ContentType="application/vnd.openxmlformats-officedocument.presentationml.notesSlide+xml"/>
  <Override PartName="/ppt/slideLayouts/slideLayout4.xml" ContentType="application/vnd.openxmlformats-officedocument.presentationml.slideLayout+xml"/>
  <Override PartName="/ppt/notesSlides/notesSlide19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20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64" r:id="rId3"/>
    <p:sldId id="295" r:id="rId4"/>
    <p:sldId id="299" r:id="rId5"/>
    <p:sldId id="296" r:id="rId6"/>
    <p:sldId id="297" r:id="rId7"/>
    <p:sldId id="300" r:id="rId8"/>
    <p:sldId id="301" r:id="rId9"/>
    <p:sldId id="303" r:id="rId10"/>
    <p:sldId id="298" r:id="rId11"/>
    <p:sldId id="315" r:id="rId12"/>
    <p:sldId id="306" r:id="rId13"/>
    <p:sldId id="307" r:id="rId14"/>
    <p:sldId id="309" r:id="rId15"/>
    <p:sldId id="310" r:id="rId16"/>
    <p:sldId id="311" r:id="rId17"/>
    <p:sldId id="312" r:id="rId18"/>
    <p:sldId id="313" r:id="rId19"/>
    <p:sldId id="314" r:id="rId20"/>
    <p:sldId id="308" r:id="rId21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2FE29D-27CB-6F45-BC3F-067E25618A7C}" v="87" dt="2022-12-06T16:25:41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351"/>
    <p:restoredTop sz="91968"/>
  </p:normalViewPr>
  <p:slideViewPr>
    <p:cSldViewPr snapToGrid="0" snapToObjects="1">
      <p:cViewPr varScale="1">
        <p:scale>
          <a:sx n="97" d="100"/>
          <a:sy n="97" d="100"/>
        </p:scale>
        <p:origin x="20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customXml" Target="../customXml/item3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38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37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3C2FE29D-27CB-6F45-BC3F-067E25618A7C}"/>
    <pc:docChg chg="undo redo custSel addSld delSld modSld sldOrd">
      <pc:chgData name="Riccardo Berta" userId="c8694f89-bba4-4576-b0a8-456619ca5a8c" providerId="ADAL" clId="{3C2FE29D-27CB-6F45-BC3F-067E25618A7C}" dt="2022-12-12T11:35:43.471" v="3930"/>
      <pc:docMkLst>
        <pc:docMk/>
      </pc:docMkLst>
      <pc:sldChg chg="modSp mod">
        <pc:chgData name="Riccardo Berta" userId="c8694f89-bba4-4576-b0a8-456619ca5a8c" providerId="ADAL" clId="{3C2FE29D-27CB-6F45-BC3F-067E25618A7C}" dt="2022-12-12T11:35:43.471" v="3930"/>
        <pc:sldMkLst>
          <pc:docMk/>
          <pc:sldMk cId="0" sldId="256"/>
        </pc:sldMkLst>
        <pc:spChg chg="mod">
          <ac:chgData name="Riccardo Berta" userId="c8694f89-bba4-4576-b0a8-456619ca5a8c" providerId="ADAL" clId="{3C2FE29D-27CB-6F45-BC3F-067E25618A7C}" dt="2022-12-12T11:35:43.471" v="393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2:33:55.003" v="3037"/>
        <pc:sldMkLst>
          <pc:docMk/>
          <pc:sldMk cId="0" sldId="264"/>
        </pc:sldMkLst>
        <pc:spChg chg="mod">
          <ac:chgData name="Riccardo Berta" userId="c8694f89-bba4-4576-b0a8-456619ca5a8c" providerId="ADAL" clId="{3C2FE29D-27CB-6F45-BC3F-067E25618A7C}" dt="2022-12-06T12:33:55.003" v="3037"/>
          <ac:spMkLst>
            <pc:docMk/>
            <pc:sldMk cId="0" sldId="264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3C2FE29D-27CB-6F45-BC3F-067E25618A7C}" dt="2022-12-02T15:27:08.666" v="413" actId="20578"/>
        <pc:sldMkLst>
          <pc:docMk/>
          <pc:sldMk cId="2056707301" sldId="265"/>
        </pc:sldMkLst>
        <pc:spChg chg="mod">
          <ac:chgData name="Riccardo Berta" userId="c8694f89-bba4-4576-b0a8-456619ca5a8c" providerId="ADAL" clId="{3C2FE29D-27CB-6F45-BC3F-067E25618A7C}" dt="2022-12-02T15:11:37.690" v="8" actId="1038"/>
          <ac:spMkLst>
            <pc:docMk/>
            <pc:sldMk cId="2056707301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C2FE29D-27CB-6F45-BC3F-067E25618A7C}" dt="2022-12-06T16:54:00.375" v="3928" actId="1076"/>
        <pc:sldMkLst>
          <pc:docMk/>
          <pc:sldMk cId="1073505695" sldId="280"/>
        </pc:sldMkLst>
        <pc:spChg chg="mod">
          <ac:chgData name="Riccardo Berta" userId="c8694f89-bba4-4576-b0a8-456619ca5a8c" providerId="ADAL" clId="{3C2FE29D-27CB-6F45-BC3F-067E25618A7C}" dt="2022-12-06T16:54:00.375" v="3928" actId="1076"/>
          <ac:spMkLst>
            <pc:docMk/>
            <pc:sldMk cId="1073505695" sldId="280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3C2FE29D-27CB-6F45-BC3F-067E25618A7C}" dt="2022-12-02T15:24:35.181" v="381" actId="404"/>
        <pc:sldMkLst>
          <pc:docMk/>
          <pc:sldMk cId="2611114984" sldId="281"/>
        </pc:sldMkLst>
        <pc:spChg chg="mod">
          <ac:chgData name="Riccardo Berta" userId="c8694f89-bba4-4576-b0a8-456619ca5a8c" providerId="ADAL" clId="{3C2FE29D-27CB-6F45-BC3F-067E25618A7C}" dt="2022-12-02T15:24:35.181" v="381" actId="404"/>
          <ac:spMkLst>
            <pc:docMk/>
            <pc:sldMk cId="2611114984" sldId="28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4:30.917" v="377" actId="1035"/>
          <ac:grpSpMkLst>
            <pc:docMk/>
            <pc:sldMk cId="2611114984" sldId="281"/>
            <ac:grpSpMk id="6" creationId="{2B2B6AE7-DDBF-FE6C-5F47-CC4FA15E2683}"/>
          </ac:grpSpMkLst>
        </pc:grp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3" creationId="{D63A33B5-B378-C30C-A439-9EC4823DA374}"/>
          </ac:picMkLst>
        </pc:picChg>
        <pc:picChg chg="add mod">
          <ac:chgData name="Riccardo Berta" userId="c8694f89-bba4-4576-b0a8-456619ca5a8c" providerId="ADAL" clId="{3C2FE29D-27CB-6F45-BC3F-067E25618A7C}" dt="2022-12-02T15:24:25.398" v="369" actId="164"/>
          <ac:picMkLst>
            <pc:docMk/>
            <pc:sldMk cId="2611114984" sldId="281"/>
            <ac:picMk id="5" creationId="{619EF817-4745-EFDC-C85A-2AC0D0279F75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2T15:25:52.252" v="398" actId="164"/>
        <pc:sldMkLst>
          <pc:docMk/>
          <pc:sldMk cId="1411358188" sldId="282"/>
        </pc:sldMkLst>
        <pc:spChg chg="add mod">
          <ac:chgData name="Riccardo Berta" userId="c8694f89-bba4-4576-b0a8-456619ca5a8c" providerId="ADAL" clId="{3C2FE29D-27CB-6F45-BC3F-067E25618A7C}" dt="2022-12-02T15:24:19.471" v="368" actId="164"/>
          <ac:spMkLst>
            <pc:docMk/>
            <pc:sldMk cId="1411358188" sldId="282"/>
            <ac:spMk id="4" creationId="{22247927-9EF8-305E-83C2-ABA88FAAB176}"/>
          </ac:spMkLst>
        </pc:spChg>
        <pc:spChg chg="mod">
          <ac:chgData name="Riccardo Berta" userId="c8694f89-bba4-4576-b0a8-456619ca5a8c" providerId="ADAL" clId="{3C2FE29D-27CB-6F45-BC3F-067E25618A7C}" dt="2022-12-02T15:18:51.007" v="227" actId="20577"/>
          <ac:spMkLst>
            <pc:docMk/>
            <pc:sldMk cId="1411358188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2T15:23:44.238" v="360" actId="403"/>
          <ac:spMkLst>
            <pc:docMk/>
            <pc:sldMk cId="1411358188" sldId="282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5" creationId="{26A9E0CE-6DB3-D259-BD05-5833353DEFF4}"/>
          </ac:grpSpMkLst>
        </pc:grpChg>
        <pc:grpChg chg="add mod">
          <ac:chgData name="Riccardo Berta" userId="c8694f89-bba4-4576-b0a8-456619ca5a8c" providerId="ADAL" clId="{3C2FE29D-27CB-6F45-BC3F-067E25618A7C}" dt="2022-12-02T15:25:52.252" v="398" actId="164"/>
          <ac:grpSpMkLst>
            <pc:docMk/>
            <pc:sldMk cId="1411358188" sldId="282"/>
            <ac:grpSpMk id="12" creationId="{940C786F-4CE2-5DCC-8C15-C08700F2F52A}"/>
          </ac:grpSpMkLst>
        </pc:grpChg>
        <pc:picChg chg="add mod">
          <ac:chgData name="Riccardo Berta" userId="c8694f89-bba4-4576-b0a8-456619ca5a8c" providerId="ADAL" clId="{3C2FE29D-27CB-6F45-BC3F-067E25618A7C}" dt="2022-12-02T15:24:19.471" v="368" actId="164"/>
          <ac:picMkLst>
            <pc:docMk/>
            <pc:sldMk cId="1411358188" sldId="282"/>
            <ac:picMk id="3" creationId="{A3BA0B57-D40E-7C66-9E2A-4575CDF28B7F}"/>
          </ac:picMkLst>
        </pc:picChg>
        <pc:picChg chg="add del mod">
          <ac:chgData name="Riccardo Berta" userId="c8694f89-bba4-4576-b0a8-456619ca5a8c" providerId="ADAL" clId="{3C2FE29D-27CB-6F45-BC3F-067E25618A7C}" dt="2022-12-02T15:25:22.115" v="393" actId="478"/>
          <ac:picMkLst>
            <pc:docMk/>
            <pc:sldMk cId="1411358188" sldId="282"/>
            <ac:picMk id="7" creationId="{0243610C-6F40-1B95-2FED-87E71FDF54B6}"/>
          </ac:picMkLst>
        </pc:picChg>
        <pc:picChg chg="add del mod">
          <ac:chgData name="Riccardo Berta" userId="c8694f89-bba4-4576-b0a8-456619ca5a8c" providerId="ADAL" clId="{3C2FE29D-27CB-6F45-BC3F-067E25618A7C}" dt="2022-12-02T15:25:23.282" v="394" actId="478"/>
          <ac:picMkLst>
            <pc:docMk/>
            <pc:sldMk cId="1411358188" sldId="282"/>
            <ac:picMk id="9" creationId="{AB60CF63-26B6-1BCB-3CAE-4FB1DE763A51}"/>
          </ac:picMkLst>
        </pc:picChg>
        <pc:picChg chg="add mod">
          <ac:chgData name="Riccardo Berta" userId="c8694f89-bba4-4576-b0a8-456619ca5a8c" providerId="ADAL" clId="{3C2FE29D-27CB-6F45-BC3F-067E25618A7C}" dt="2022-12-02T15:25:52.252" v="398" actId="164"/>
          <ac:picMkLst>
            <pc:docMk/>
            <pc:sldMk cId="1411358188" sldId="282"/>
            <ac:picMk id="11" creationId="{93A1359A-E603-B8CE-C831-CD3781A32B89}"/>
          </ac:picMkLst>
        </pc:picChg>
      </pc:sldChg>
      <pc:sldChg chg="addSp modSp mod">
        <pc:chgData name="Riccardo Berta" userId="c8694f89-bba4-4576-b0a8-456619ca5a8c" providerId="ADAL" clId="{3C2FE29D-27CB-6F45-BC3F-067E25618A7C}" dt="2022-12-05T11:45:14.620" v="559" actId="1035"/>
        <pc:sldMkLst>
          <pc:docMk/>
          <pc:sldMk cId="3815001471" sldId="283"/>
        </pc:sldMkLst>
        <pc:spChg chg="mod">
          <ac:chgData name="Riccardo Berta" userId="c8694f89-bba4-4576-b0a8-456619ca5a8c" providerId="ADAL" clId="{3C2FE29D-27CB-6F45-BC3F-067E25618A7C}" dt="2022-12-02T15:27:45.886" v="421"/>
          <ac:spMkLst>
            <pc:docMk/>
            <pc:sldMk cId="3815001471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1:44:22.997" v="550" actId="20577"/>
          <ac:spMkLst>
            <pc:docMk/>
            <pc:sldMk cId="3815001471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5:14.620" v="559" actId="1035"/>
          <ac:picMkLst>
            <pc:docMk/>
            <pc:sldMk cId="3815001471" sldId="283"/>
            <ac:picMk id="3" creationId="{3CBC2912-19DB-1B09-D929-5CE52DD3D8EB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1:49:08.127" v="645" actId="14100"/>
        <pc:sldMkLst>
          <pc:docMk/>
          <pc:sldMk cId="2506133898" sldId="284"/>
        </pc:sldMkLst>
        <pc:spChg chg="add mod">
          <ac:chgData name="Riccardo Berta" userId="c8694f89-bba4-4576-b0a8-456619ca5a8c" providerId="ADAL" clId="{3C2FE29D-27CB-6F45-BC3F-067E25618A7C}" dt="2022-12-05T11:48:59.329" v="643" actId="20577"/>
          <ac:spMkLst>
            <pc:docMk/>
            <pc:sldMk cId="2506133898" sldId="284"/>
            <ac:spMk id="2" creationId="{C2446801-D956-614F-1A3E-B4A14E0E8098}"/>
          </ac:spMkLst>
        </pc:spChg>
        <pc:spChg chg="mod">
          <ac:chgData name="Riccardo Berta" userId="c8694f89-bba4-4576-b0a8-456619ca5a8c" providerId="ADAL" clId="{3C2FE29D-27CB-6F45-BC3F-067E25618A7C}" dt="2022-12-05T11:45:53.611" v="570" actId="20577"/>
          <ac:spMkLst>
            <pc:docMk/>
            <pc:sldMk cId="2506133898" sldId="284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4T14:16:41.611" v="523" actId="478"/>
          <ac:spMkLst>
            <pc:docMk/>
            <pc:sldMk cId="2506133898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1:49:08.127" v="645" actId="14100"/>
          <ac:picMkLst>
            <pc:docMk/>
            <pc:sldMk cId="2506133898" sldId="284"/>
            <ac:picMk id="4" creationId="{6D46FDA4-0EB3-DF1D-0C41-1C1511C52036}"/>
          </ac:picMkLst>
        </pc:picChg>
        <pc:picChg chg="add del">
          <ac:chgData name="Riccardo Berta" userId="c8694f89-bba4-4576-b0a8-456619ca5a8c" providerId="ADAL" clId="{3C2FE29D-27CB-6F45-BC3F-067E25618A7C}" dt="2022-12-04T14:16:41.611" v="523" actId="478"/>
          <ac:picMkLst>
            <pc:docMk/>
            <pc:sldMk cId="2506133898" sldId="284"/>
            <ac:picMk id="1026" creationId="{8D664885-71BA-6F15-D2F8-3FB30B09FC9E}"/>
          </ac:picMkLst>
        </pc:picChg>
      </pc:sldChg>
      <pc:sldChg chg="addSp modSp mod">
        <pc:chgData name="Riccardo Berta" userId="c8694f89-bba4-4576-b0a8-456619ca5a8c" providerId="ADAL" clId="{3C2FE29D-27CB-6F45-BC3F-067E25618A7C}" dt="2022-12-06T07:00:12.226" v="1662" actId="14100"/>
        <pc:sldMkLst>
          <pc:docMk/>
          <pc:sldMk cId="1139223116" sldId="285"/>
        </pc:sldMkLst>
        <pc:spChg chg="mod">
          <ac:chgData name="Riccardo Berta" userId="c8694f89-bba4-4576-b0a8-456619ca5a8c" providerId="ADAL" clId="{3C2FE29D-27CB-6F45-BC3F-067E25618A7C}" dt="2022-12-06T06:59:37.090" v="1651" actId="20577"/>
          <ac:spMkLst>
            <pc:docMk/>
            <pc:sldMk cId="1139223116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0:01.006" v="1660" actId="20577"/>
          <ac:spMkLst>
            <pc:docMk/>
            <pc:sldMk cId="1139223116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0:12.226" v="1662" actId="14100"/>
          <ac:picMkLst>
            <pc:docMk/>
            <pc:sldMk cId="1139223116" sldId="285"/>
            <ac:picMk id="3" creationId="{FA52161C-69EC-F419-1FFD-E7D89DAE11B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3:48.118" v="1168" actId="21"/>
        <pc:sldMkLst>
          <pc:docMk/>
          <pc:sldMk cId="1783712705" sldId="286"/>
        </pc:sldMkLst>
        <pc:spChg chg="mod">
          <ac:chgData name="Riccardo Berta" userId="c8694f89-bba4-4576-b0a8-456619ca5a8c" providerId="ADAL" clId="{3C2FE29D-27CB-6F45-BC3F-067E25618A7C}" dt="2022-12-05T12:21:06.957" v="1063" actId="20577"/>
          <ac:spMkLst>
            <pc:docMk/>
            <pc:sldMk cId="1783712705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3:27.446" v="1166" actId="404"/>
          <ac:spMkLst>
            <pc:docMk/>
            <pc:sldMk cId="1783712705" sldId="28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09:59.148" v="830" actId="478"/>
          <ac:picMkLst>
            <pc:docMk/>
            <pc:sldMk cId="1783712705" sldId="286"/>
            <ac:picMk id="3" creationId="{65D51E61-88D0-E5BE-FF59-B62FEEA6C943}"/>
          </ac:picMkLst>
        </pc:picChg>
        <pc:picChg chg="add del mod">
          <ac:chgData name="Riccardo Berta" userId="c8694f89-bba4-4576-b0a8-456619ca5a8c" providerId="ADAL" clId="{3C2FE29D-27CB-6F45-BC3F-067E25618A7C}" dt="2022-12-05T12:21:26.905" v="1069" actId="478"/>
          <ac:picMkLst>
            <pc:docMk/>
            <pc:sldMk cId="1783712705" sldId="286"/>
            <ac:picMk id="5" creationId="{B3C83D53-7AF6-8590-EF1D-D98ED2F2D2F3}"/>
          </ac:picMkLst>
        </pc:picChg>
        <pc:picChg chg="add mod">
          <ac:chgData name="Riccardo Berta" userId="c8694f89-bba4-4576-b0a8-456619ca5a8c" providerId="ADAL" clId="{3C2FE29D-27CB-6F45-BC3F-067E25618A7C}" dt="2022-12-05T12:21:59.263" v="1077" actId="1076"/>
          <ac:picMkLst>
            <pc:docMk/>
            <pc:sldMk cId="1783712705" sldId="286"/>
            <ac:picMk id="7" creationId="{0669E2B1-8308-4DD7-D4D7-E736820EE5EF}"/>
          </ac:picMkLst>
        </pc:picChg>
        <pc:picChg chg="add mod">
          <ac:chgData name="Riccardo Berta" userId="c8694f89-bba4-4576-b0a8-456619ca5a8c" providerId="ADAL" clId="{3C2FE29D-27CB-6F45-BC3F-067E25618A7C}" dt="2022-12-05T12:21:39.976" v="1071" actId="1076"/>
          <ac:picMkLst>
            <pc:docMk/>
            <pc:sldMk cId="1783712705" sldId="286"/>
            <ac:picMk id="8" creationId="{462C2A70-2460-F42A-A06F-B8592540FAA4}"/>
          </ac:picMkLst>
        </pc:picChg>
        <pc:picChg chg="add del mod">
          <ac:chgData name="Riccardo Berta" userId="c8694f89-bba4-4576-b0a8-456619ca5a8c" providerId="ADAL" clId="{3C2FE29D-27CB-6F45-BC3F-067E25618A7C}" dt="2022-12-05T12:23:48.118" v="1168" actId="21"/>
          <ac:picMkLst>
            <pc:docMk/>
            <pc:sldMk cId="1783712705" sldId="286"/>
            <ac:picMk id="10" creationId="{04C57676-AFBF-C812-BC00-73688925259F}"/>
          </ac:picMkLst>
        </pc:picChg>
      </pc:sldChg>
      <pc:sldChg chg="addSp delSp modSp mod">
        <pc:chgData name="Riccardo Berta" userId="c8694f89-bba4-4576-b0a8-456619ca5a8c" providerId="ADAL" clId="{3C2FE29D-27CB-6F45-BC3F-067E25618A7C}" dt="2022-12-05T12:24:44.601" v="1195" actId="1076"/>
        <pc:sldMkLst>
          <pc:docMk/>
          <pc:sldMk cId="301428442" sldId="287"/>
        </pc:sldMkLst>
        <pc:spChg chg="mod">
          <ac:chgData name="Riccardo Berta" userId="c8694f89-bba4-4576-b0a8-456619ca5a8c" providerId="ADAL" clId="{3C2FE29D-27CB-6F45-BC3F-067E25618A7C}" dt="2022-12-05T12:21:14.084" v="1066" actId="20577"/>
          <ac:spMkLst>
            <pc:docMk/>
            <pc:sldMk cId="301428442" sldId="28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4:34.874" v="1193" actId="20577"/>
          <ac:spMkLst>
            <pc:docMk/>
            <pc:sldMk cId="301428442" sldId="28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21:24.317" v="1068" actId="21"/>
          <ac:picMkLst>
            <pc:docMk/>
            <pc:sldMk cId="301428442" sldId="287"/>
            <ac:picMk id="3" creationId="{66D54A04-5BB3-75D6-29A0-A93D1352422F}"/>
          </ac:picMkLst>
        </pc:picChg>
        <pc:picChg chg="add mod">
          <ac:chgData name="Riccardo Berta" userId="c8694f89-bba4-4576-b0a8-456619ca5a8c" providerId="ADAL" clId="{3C2FE29D-27CB-6F45-BC3F-067E25618A7C}" dt="2022-12-05T12:24:44.601" v="1195" actId="1076"/>
          <ac:picMkLst>
            <pc:docMk/>
            <pc:sldMk cId="301428442" sldId="287"/>
            <ac:picMk id="4" creationId="{A813D473-EF1C-C9BF-A3C9-93713B4966E9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26:30.572" v="1207" actId="1076"/>
        <pc:sldMkLst>
          <pc:docMk/>
          <pc:sldMk cId="1438984981" sldId="288"/>
        </pc:sldMkLst>
        <pc:spChg chg="mod">
          <ac:chgData name="Riccardo Berta" userId="c8694f89-bba4-4576-b0a8-456619ca5a8c" providerId="ADAL" clId="{3C2FE29D-27CB-6F45-BC3F-067E25618A7C}" dt="2022-12-05T12:25:32.312" v="1198" actId="20577"/>
          <ac:spMkLst>
            <pc:docMk/>
            <pc:sldMk cId="1438984981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26:09.993" v="1203" actId="20577"/>
          <ac:spMkLst>
            <pc:docMk/>
            <pc:sldMk cId="1438984981" sldId="28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6:30.572" v="1207" actId="1076"/>
          <ac:picMkLst>
            <pc:docMk/>
            <pc:sldMk cId="1438984981" sldId="288"/>
            <ac:picMk id="3" creationId="{2D426960-D26F-8A21-A69B-68C77E97483B}"/>
          </ac:picMkLst>
        </pc:picChg>
      </pc:sldChg>
      <pc:sldChg chg="addSp modSp mod">
        <pc:chgData name="Riccardo Berta" userId="c8694f89-bba4-4576-b0a8-456619ca5a8c" providerId="ADAL" clId="{3C2FE29D-27CB-6F45-BC3F-067E25618A7C}" dt="2022-12-05T12:32:40.171" v="1298" actId="20577"/>
        <pc:sldMkLst>
          <pc:docMk/>
          <pc:sldMk cId="771520974" sldId="289"/>
        </pc:sldMkLst>
        <pc:spChg chg="mod">
          <ac:chgData name="Riccardo Berta" userId="c8694f89-bba4-4576-b0a8-456619ca5a8c" providerId="ADAL" clId="{3C2FE29D-27CB-6F45-BC3F-067E25618A7C}" dt="2022-12-05T12:27:08.054" v="1210" actId="20577"/>
          <ac:spMkLst>
            <pc:docMk/>
            <pc:sldMk cId="771520974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2:40.171" v="1298" actId="20577"/>
          <ac:spMkLst>
            <pc:docMk/>
            <pc:sldMk cId="771520974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5T12:29:17.396" v="1235" actId="1076"/>
          <ac:picMkLst>
            <pc:docMk/>
            <pc:sldMk cId="771520974" sldId="289"/>
            <ac:picMk id="3" creationId="{C6FC2CA8-512A-321B-1839-8CDB3BA8FE46}"/>
          </ac:picMkLst>
        </pc:picChg>
        <pc:picChg chg="add mod">
          <ac:chgData name="Riccardo Berta" userId="c8694f89-bba4-4576-b0a8-456619ca5a8c" providerId="ADAL" clId="{3C2FE29D-27CB-6F45-BC3F-067E25618A7C}" dt="2022-12-05T12:30:37.388" v="1289" actId="1076"/>
          <ac:picMkLst>
            <pc:docMk/>
            <pc:sldMk cId="771520974" sldId="289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5T12:38:15.632" v="1367" actId="20577"/>
        <pc:sldMkLst>
          <pc:docMk/>
          <pc:sldMk cId="2069157773" sldId="290"/>
        </pc:sldMkLst>
        <pc:spChg chg="mod">
          <ac:chgData name="Riccardo Berta" userId="c8694f89-bba4-4576-b0a8-456619ca5a8c" providerId="ADAL" clId="{3C2FE29D-27CB-6F45-BC3F-067E25618A7C}" dt="2022-12-05T12:33:40.348" v="1321"/>
          <ac:spMkLst>
            <pc:docMk/>
            <pc:sldMk cId="206915777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5T12:38:15.632" v="1367" actId="20577"/>
          <ac:spMkLst>
            <pc:docMk/>
            <pc:sldMk cId="2069157773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5T12:33:29.491" v="1320"/>
          <ac:picMkLst>
            <pc:docMk/>
            <pc:sldMk cId="2069157773" sldId="290"/>
            <ac:picMk id="2" creationId="{79D1370B-664C-D0DC-8A05-BFF54BF0831A}"/>
          </ac:picMkLst>
        </pc:picChg>
        <pc:picChg chg="del">
          <ac:chgData name="Riccardo Berta" userId="c8694f89-bba4-4576-b0a8-456619ca5a8c" providerId="ADAL" clId="{3C2FE29D-27CB-6F45-BC3F-067E25618A7C}" dt="2022-12-05T12:33:03.069" v="1309" actId="478"/>
          <ac:picMkLst>
            <pc:docMk/>
            <pc:sldMk cId="2069157773" sldId="290"/>
            <ac:picMk id="3" creationId="{C6FC2CA8-512A-321B-1839-8CDB3BA8FE46}"/>
          </ac:picMkLst>
        </pc:picChg>
        <pc:picChg chg="del">
          <ac:chgData name="Riccardo Berta" userId="c8694f89-bba4-4576-b0a8-456619ca5a8c" providerId="ADAL" clId="{3C2FE29D-27CB-6F45-BC3F-067E25618A7C}" dt="2022-12-05T12:33:04.260" v="1310" actId="478"/>
          <ac:picMkLst>
            <pc:docMk/>
            <pc:sldMk cId="2069157773" sldId="290"/>
            <ac:picMk id="5" creationId="{33CEF329-48B2-D779-0CE4-CD756CF96C9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7:02:32.061" v="1703" actId="113"/>
        <pc:sldMkLst>
          <pc:docMk/>
          <pc:sldMk cId="2604980407" sldId="291"/>
        </pc:sldMkLst>
        <pc:spChg chg="add mod">
          <ac:chgData name="Riccardo Berta" userId="c8694f89-bba4-4576-b0a8-456619ca5a8c" providerId="ADAL" clId="{3C2FE29D-27CB-6F45-BC3F-067E25618A7C}" dt="2022-12-06T06:54:59.154" v="1568" actId="164"/>
          <ac:spMkLst>
            <pc:docMk/>
            <pc:sldMk cId="2604980407" sldId="291"/>
            <ac:spMk id="8" creationId="{8EFF463C-29A2-34D1-0BC5-DA4DFB6E0EDD}"/>
          </ac:spMkLst>
        </pc:spChg>
        <pc:spChg chg="mod">
          <ac:chgData name="Riccardo Berta" userId="c8694f89-bba4-4576-b0a8-456619ca5a8c" providerId="ADAL" clId="{3C2FE29D-27CB-6F45-BC3F-067E25618A7C}" dt="2022-12-05T12:38:26.944" v="1368"/>
          <ac:spMkLst>
            <pc:docMk/>
            <pc:sldMk cId="2604980407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2:32.061" v="1703" actId="113"/>
          <ac:spMkLst>
            <pc:docMk/>
            <pc:sldMk cId="2604980407" sldId="291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06:55:04.304" v="1569" actId="164"/>
          <ac:grpSpMkLst>
            <pc:docMk/>
            <pc:sldMk cId="2604980407" sldId="291"/>
            <ac:grpSpMk id="13" creationId="{CA43CDAB-E3DE-BBD5-3DA6-5D0DB3932435}"/>
          </ac:grpSpMkLst>
        </pc:grpChg>
        <pc:grpChg chg="add mod">
          <ac:chgData name="Riccardo Berta" userId="c8694f89-bba4-4576-b0a8-456619ca5a8c" providerId="ADAL" clId="{3C2FE29D-27CB-6F45-BC3F-067E25618A7C}" dt="2022-12-06T06:55:06.423" v="1574" actId="1038"/>
          <ac:grpSpMkLst>
            <pc:docMk/>
            <pc:sldMk cId="2604980407" sldId="291"/>
            <ac:grpSpMk id="14" creationId="{69EC4B69-D1EB-C6DB-60C8-2A714F3624DC}"/>
          </ac:grpSpMkLst>
        </pc:grpChg>
        <pc:grpChg chg="add mod">
          <ac:chgData name="Riccardo Berta" userId="c8694f89-bba4-4576-b0a8-456619ca5a8c" providerId="ADAL" clId="{3C2FE29D-27CB-6F45-BC3F-067E25618A7C}" dt="2022-12-06T06:56:17.449" v="1592" actId="1035"/>
          <ac:grpSpMkLst>
            <pc:docMk/>
            <pc:sldMk cId="2604980407" sldId="291"/>
            <ac:grpSpMk id="19" creationId="{B3C48A8D-FFEE-1C5A-AFEE-A57DB21B7C3B}"/>
          </ac:grpSpMkLst>
        </pc:grpChg>
        <pc:picChg chg="add del mod">
          <ac:chgData name="Riccardo Berta" userId="c8694f89-bba4-4576-b0a8-456619ca5a8c" providerId="ADAL" clId="{3C2FE29D-27CB-6F45-BC3F-067E25618A7C}" dt="2022-12-06T06:53:22.670" v="1539" actId="478"/>
          <ac:picMkLst>
            <pc:docMk/>
            <pc:sldMk cId="2604980407" sldId="291"/>
            <ac:picMk id="3" creationId="{196A4469-EF59-168E-0CBC-B5F7BC65D4EC}"/>
          </ac:picMkLst>
        </pc:picChg>
        <pc:picChg chg="add del mod">
          <ac:chgData name="Riccardo Berta" userId="c8694f89-bba4-4576-b0a8-456619ca5a8c" providerId="ADAL" clId="{3C2FE29D-27CB-6F45-BC3F-067E25618A7C}" dt="2022-12-06T06:53:15.501" v="1538" actId="478"/>
          <ac:picMkLst>
            <pc:docMk/>
            <pc:sldMk cId="2604980407" sldId="291"/>
            <ac:picMk id="5" creationId="{36831474-2E30-8F2C-0595-C034F2F55466}"/>
          </ac:picMkLst>
        </pc:picChg>
        <pc:picChg chg="add mod">
          <ac:chgData name="Riccardo Berta" userId="c8694f89-bba4-4576-b0a8-456619ca5a8c" providerId="ADAL" clId="{3C2FE29D-27CB-6F45-BC3F-067E25618A7C}" dt="2022-12-06T06:54:59.154" v="1568" actId="164"/>
          <ac:picMkLst>
            <pc:docMk/>
            <pc:sldMk cId="2604980407" sldId="291"/>
            <ac:picMk id="7" creationId="{E915389C-57C6-896D-F0F3-DC5EFEC6ABE9}"/>
          </ac:picMkLst>
        </pc:picChg>
        <pc:picChg chg="add del mod">
          <ac:chgData name="Riccardo Berta" userId="c8694f89-bba4-4576-b0a8-456619ca5a8c" providerId="ADAL" clId="{3C2FE29D-27CB-6F45-BC3F-067E25618A7C}" dt="2022-12-06T06:54:21.620" v="1554" actId="478"/>
          <ac:picMkLst>
            <pc:docMk/>
            <pc:sldMk cId="2604980407" sldId="291"/>
            <ac:picMk id="10" creationId="{D81AF7C8-B3C6-EFD2-37F0-47D75E24217B}"/>
          </ac:picMkLst>
        </pc:picChg>
        <pc:picChg chg="add mod">
          <ac:chgData name="Riccardo Berta" userId="c8694f89-bba4-4576-b0a8-456619ca5a8c" providerId="ADAL" clId="{3C2FE29D-27CB-6F45-BC3F-067E25618A7C}" dt="2022-12-06T06:55:04.304" v="1569" actId="164"/>
          <ac:picMkLst>
            <pc:docMk/>
            <pc:sldMk cId="2604980407" sldId="291"/>
            <ac:picMk id="12" creationId="{4F668F1C-94A9-3603-785A-BE1A0D86CD45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6" creationId="{A752DA58-9F64-BEEC-62EC-8449E88C2910}"/>
          </ac:picMkLst>
        </pc:picChg>
        <pc:picChg chg="add mod">
          <ac:chgData name="Riccardo Berta" userId="c8694f89-bba4-4576-b0a8-456619ca5a8c" providerId="ADAL" clId="{3C2FE29D-27CB-6F45-BC3F-067E25618A7C}" dt="2022-12-06T06:56:02.427" v="1585" actId="164"/>
          <ac:picMkLst>
            <pc:docMk/>
            <pc:sldMk cId="2604980407" sldId="291"/>
            <ac:picMk id="18" creationId="{7E5F143C-FBDC-BCC8-B3E4-ACA0BA7F9073}"/>
          </ac:picMkLst>
        </pc:picChg>
        <pc:picChg chg="add mod">
          <ac:chgData name="Riccardo Berta" userId="c8694f89-bba4-4576-b0a8-456619ca5a8c" providerId="ADAL" clId="{3C2FE29D-27CB-6F45-BC3F-067E25618A7C}" dt="2022-12-06T06:57:16.196" v="1618" actId="1038"/>
          <ac:picMkLst>
            <pc:docMk/>
            <pc:sldMk cId="2604980407" sldId="291"/>
            <ac:picMk id="21" creationId="{78B499A9-F328-53DF-99F8-0A630D4B05C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7:28.639" v="1885" actId="20577"/>
        <pc:sldMkLst>
          <pc:docMk/>
          <pc:sldMk cId="3459842221" sldId="292"/>
        </pc:sldMkLst>
        <pc:spChg chg="mod">
          <ac:chgData name="Riccardo Berta" userId="c8694f89-bba4-4576-b0a8-456619ca5a8c" providerId="ADAL" clId="{3C2FE29D-27CB-6F45-BC3F-067E25618A7C}" dt="2022-12-06T07:17:28.639" v="1885" actId="20577"/>
          <ac:spMkLst>
            <pc:docMk/>
            <pc:sldMk cId="345984222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06:10.674" v="1752" actId="20577"/>
          <ac:spMkLst>
            <pc:docMk/>
            <pc:sldMk cId="345984222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06:21.097" v="1755" actId="1076"/>
          <ac:picMkLst>
            <pc:docMk/>
            <pc:sldMk cId="3459842221" sldId="292"/>
            <ac:picMk id="3" creationId="{4E0A20F3-A8E5-D1A0-849D-FC5BCA364D4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09:55:28.845" v="2428" actId="20577"/>
        <pc:sldMkLst>
          <pc:docMk/>
          <pc:sldMk cId="2089974615" sldId="293"/>
        </pc:sldMkLst>
        <pc:spChg chg="mod">
          <ac:chgData name="Riccardo Berta" userId="c8694f89-bba4-4576-b0a8-456619ca5a8c" providerId="ADAL" clId="{3C2FE29D-27CB-6F45-BC3F-067E25618A7C}" dt="2022-12-06T07:17:39.563" v="1888" actId="20577"/>
          <ac:spMkLst>
            <pc:docMk/>
            <pc:sldMk cId="2089974615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55:28.845" v="2428" actId="20577"/>
          <ac:spMkLst>
            <pc:docMk/>
            <pc:sldMk cId="2089974615" sldId="29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07:19:56.418" v="1905" actId="478"/>
          <ac:picMkLst>
            <pc:docMk/>
            <pc:sldMk cId="2089974615" sldId="293"/>
            <ac:picMk id="3" creationId="{3A2EE446-60C7-DB25-B43E-447924A734DE}"/>
          </ac:picMkLst>
        </pc:picChg>
        <pc:picChg chg="add mod">
          <ac:chgData name="Riccardo Berta" userId="c8694f89-bba4-4576-b0a8-456619ca5a8c" providerId="ADAL" clId="{3C2FE29D-27CB-6F45-BC3F-067E25618A7C}" dt="2022-12-06T07:20:12.714" v="1908" actId="14100"/>
          <ac:picMkLst>
            <pc:docMk/>
            <pc:sldMk cId="2089974615" sldId="293"/>
            <ac:picMk id="5" creationId="{1E174E9C-5FD8-7594-330F-15A68F774BD1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23:29.450" v="1931" actId="1076"/>
        <pc:sldMkLst>
          <pc:docMk/>
          <pc:sldMk cId="3758557650" sldId="294"/>
        </pc:sldMkLst>
        <pc:spChg chg="mod">
          <ac:chgData name="Riccardo Berta" userId="c8694f89-bba4-4576-b0a8-456619ca5a8c" providerId="ADAL" clId="{3C2FE29D-27CB-6F45-BC3F-067E25618A7C}" dt="2022-12-06T07:22:13.379" v="1911" actId="20577"/>
          <ac:spMkLst>
            <pc:docMk/>
            <pc:sldMk cId="3758557650" sldId="29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22:56.705" v="1926" actId="113"/>
          <ac:spMkLst>
            <pc:docMk/>
            <pc:sldMk cId="3758557650" sldId="29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23:29.450" v="1931" actId="1076"/>
          <ac:picMkLst>
            <pc:docMk/>
            <pc:sldMk cId="3758557650" sldId="294"/>
            <ac:picMk id="3" creationId="{5D22A0FD-C696-AF42-EA79-350204FAA838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9:17:53.414" v="2013" actId="14"/>
        <pc:sldMkLst>
          <pc:docMk/>
          <pc:sldMk cId="931677077" sldId="295"/>
        </pc:sldMkLst>
        <pc:spChg chg="mod">
          <ac:chgData name="Riccardo Berta" userId="c8694f89-bba4-4576-b0a8-456619ca5a8c" providerId="ADAL" clId="{3C2FE29D-27CB-6F45-BC3F-067E25618A7C}" dt="2022-12-06T09:16:47.508" v="2002" actId="20577"/>
          <ac:spMkLst>
            <pc:docMk/>
            <pc:sldMk cId="931677077" sldId="295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17:53.414" v="2013" actId="14"/>
          <ac:spMkLst>
            <pc:docMk/>
            <pc:sldMk cId="931677077" sldId="29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16:38.127" v="1998" actId="1076"/>
          <ac:picMkLst>
            <pc:docMk/>
            <pc:sldMk cId="931677077" sldId="295"/>
            <ac:picMk id="3" creationId="{CE9197F2-F3EB-E660-E15B-ED2156DAFC58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1:54:31.405" v="2837" actId="1076"/>
        <pc:sldMkLst>
          <pc:docMk/>
          <pc:sldMk cId="3393540272" sldId="296"/>
        </pc:sldMkLst>
        <pc:spChg chg="mod">
          <ac:chgData name="Riccardo Berta" userId="c8694f89-bba4-4576-b0a8-456619ca5a8c" providerId="ADAL" clId="{3C2FE29D-27CB-6F45-BC3F-067E25618A7C}" dt="2022-12-06T11:48:12.208" v="2698" actId="20577"/>
          <ac:spMkLst>
            <pc:docMk/>
            <pc:sldMk cId="3393540272" sldId="29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26.786" v="2836" actId="21"/>
          <ac:spMkLst>
            <pc:docMk/>
            <pc:sldMk cId="3393540272" sldId="296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3C2FE29D-27CB-6F45-BC3F-067E25618A7C}" dt="2022-12-06T11:54:31.405" v="2837" actId="1076"/>
          <ac:grpSpMkLst>
            <pc:docMk/>
            <pc:sldMk cId="3393540272" sldId="296"/>
            <ac:grpSpMk id="9" creationId="{932A8A73-3F05-C198-76CD-013DB40BA0FE}"/>
          </ac:grpSpMkLst>
        </pc:grp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3" creationId="{CF2E5AD7-3DCC-9E76-CF55-FB45CBB66D5D}"/>
          </ac:picMkLst>
        </pc:picChg>
        <pc:picChg chg="add del mod">
          <ac:chgData name="Riccardo Berta" userId="c8694f89-bba4-4576-b0a8-456619ca5a8c" providerId="ADAL" clId="{3C2FE29D-27CB-6F45-BC3F-067E25618A7C}" dt="2022-12-06T11:45:34.360" v="2651" actId="478"/>
          <ac:picMkLst>
            <pc:docMk/>
            <pc:sldMk cId="3393540272" sldId="296"/>
            <ac:picMk id="5" creationId="{A50575A0-FE95-2D8D-B2B6-FB2D3C6C759D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7" creationId="{C6EF5E85-A56C-E0B4-62BF-E7CC9D227C76}"/>
          </ac:picMkLst>
        </pc:picChg>
        <pc:picChg chg="add mod">
          <ac:chgData name="Riccardo Berta" userId="c8694f89-bba4-4576-b0a8-456619ca5a8c" providerId="ADAL" clId="{3C2FE29D-27CB-6F45-BC3F-067E25618A7C}" dt="2022-12-06T11:46:46.087" v="2669" actId="164"/>
          <ac:picMkLst>
            <pc:docMk/>
            <pc:sldMk cId="3393540272" sldId="296"/>
            <ac:picMk id="8" creationId="{C9C27711-19AF-C121-929B-973A55DC5A46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1:54:41.806" v="2840" actId="1076"/>
        <pc:sldMkLst>
          <pc:docMk/>
          <pc:sldMk cId="4247091244" sldId="297"/>
        </pc:sldMkLst>
        <pc:spChg chg="mod">
          <ac:chgData name="Riccardo Berta" userId="c8694f89-bba4-4576-b0a8-456619ca5a8c" providerId="ADAL" clId="{3C2FE29D-27CB-6F45-BC3F-067E25618A7C}" dt="2022-12-06T11:48:19.014" v="2701" actId="20577"/>
          <ac:spMkLst>
            <pc:docMk/>
            <pc:sldMk cId="4247091244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4:35.390" v="2839"/>
          <ac:spMkLst>
            <pc:docMk/>
            <pc:sldMk cId="4247091244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4:41.806" v="2840" actId="1076"/>
          <ac:picMkLst>
            <pc:docMk/>
            <pc:sldMk cId="4247091244" sldId="297"/>
            <ac:picMk id="3" creationId="{99BB3AAA-C0E7-BCDD-6770-7A2D88965D76}"/>
          </ac:picMkLst>
        </pc:picChg>
      </pc:sldChg>
      <pc:sldChg chg="modSp add mod">
        <pc:chgData name="Riccardo Berta" userId="c8694f89-bba4-4576-b0a8-456619ca5a8c" providerId="ADAL" clId="{3C2FE29D-27CB-6F45-BC3F-067E25618A7C}" dt="2022-12-06T12:33:04.535" v="2995" actId="20577"/>
        <pc:sldMkLst>
          <pc:docMk/>
          <pc:sldMk cId="70478933" sldId="298"/>
        </pc:sldMkLst>
        <pc:spChg chg="mod">
          <ac:chgData name="Riccardo Berta" userId="c8694f89-bba4-4576-b0a8-456619ca5a8c" providerId="ADAL" clId="{3C2FE29D-27CB-6F45-BC3F-067E25618A7C}" dt="2022-12-06T12:33:04.535" v="2995" actId="20577"/>
          <ac:spMkLst>
            <pc:docMk/>
            <pc:sldMk cId="70478933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25:17.374" v="2991" actId="404"/>
          <ac:spMkLst>
            <pc:docMk/>
            <pc:sldMk cId="70478933" sldId="298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3C2FE29D-27CB-6F45-BC3F-067E25618A7C}" dt="2022-12-06T09:22:22.520" v="2160" actId="20577"/>
        <pc:sldMkLst>
          <pc:docMk/>
          <pc:sldMk cId="1578067628" sldId="299"/>
        </pc:sldMkLst>
        <pc:spChg chg="mod">
          <ac:chgData name="Riccardo Berta" userId="c8694f89-bba4-4576-b0a8-456619ca5a8c" providerId="ADAL" clId="{3C2FE29D-27CB-6F45-BC3F-067E25618A7C}" dt="2022-12-06T09:16:55.281" v="2005" actId="20577"/>
          <ac:spMkLst>
            <pc:docMk/>
            <pc:sldMk cId="1578067628" sldId="29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9:22:22.520" v="2160" actId="20577"/>
          <ac:spMkLst>
            <pc:docMk/>
            <pc:sldMk cId="1578067628" sldId="299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3C2FE29D-27CB-6F45-BC3F-067E25618A7C}" dt="2022-12-06T11:53:13.146" v="2818" actId="1036"/>
        <pc:sldMkLst>
          <pc:docMk/>
          <pc:sldMk cId="3650906499" sldId="300"/>
        </pc:sldMkLst>
        <pc:spChg chg="mod">
          <ac:chgData name="Riccardo Berta" userId="c8694f89-bba4-4576-b0a8-456619ca5a8c" providerId="ADAL" clId="{3C2FE29D-27CB-6F45-BC3F-067E25618A7C}" dt="2022-12-06T09:56:39.098" v="2443" actId="20577"/>
          <ac:spMkLst>
            <pc:docMk/>
            <pc:sldMk cId="3650906499" sldId="300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2:42.254" v="2805" actId="20577"/>
          <ac:spMkLst>
            <pc:docMk/>
            <pc:sldMk cId="3650906499" sldId="30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1:53:13.146" v="2818" actId="1036"/>
          <ac:picMkLst>
            <pc:docMk/>
            <pc:sldMk cId="3650906499" sldId="300"/>
            <ac:picMk id="3" creationId="{E42632F4-13BB-1A14-0971-4857317CF830}"/>
          </ac:picMkLst>
        </pc:picChg>
        <pc:picChg chg="add mod">
          <ac:chgData name="Riccardo Berta" userId="c8694f89-bba4-4576-b0a8-456619ca5a8c" providerId="ADAL" clId="{3C2FE29D-27CB-6F45-BC3F-067E25618A7C}" dt="2022-12-06T11:53:04.440" v="2812" actId="14100"/>
          <ac:picMkLst>
            <pc:docMk/>
            <pc:sldMk cId="3650906499" sldId="300"/>
            <ac:picMk id="5" creationId="{E1C50335-B222-0491-921D-32AB905C25D9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16:54:20.493" v="3929" actId="20577"/>
        <pc:sldMkLst>
          <pc:docMk/>
          <pc:sldMk cId="626844690" sldId="301"/>
        </pc:sldMkLst>
        <pc:spChg chg="mod">
          <ac:chgData name="Riccardo Berta" userId="c8694f89-bba4-4576-b0a8-456619ca5a8c" providerId="ADAL" clId="{3C2FE29D-27CB-6F45-BC3F-067E25618A7C}" dt="2022-12-06T16:54:20.493" v="3929" actId="20577"/>
          <ac:spMkLst>
            <pc:docMk/>
            <pc:sldMk cId="626844690" sldId="301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1:53:51.047" v="2831" actId="15"/>
          <ac:spMkLst>
            <pc:docMk/>
            <pc:sldMk cId="626844690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9:52:25.964" v="2379" actId="1076"/>
          <ac:picMkLst>
            <pc:docMk/>
            <pc:sldMk cId="626844690" sldId="301"/>
            <ac:picMk id="3" creationId="{8F3E9BAD-DD95-A9D6-E3F9-4CFD3A678B44}"/>
          </ac:picMkLst>
        </pc:picChg>
      </pc:sldChg>
      <pc:sldChg chg="addSp modSp add mod">
        <pc:chgData name="Riccardo Berta" userId="c8694f89-bba4-4576-b0a8-456619ca5a8c" providerId="ADAL" clId="{3C2FE29D-27CB-6F45-BC3F-067E25618A7C}" dt="2022-12-06T07:12:49.180" v="1874" actId="1076"/>
        <pc:sldMkLst>
          <pc:docMk/>
          <pc:sldMk cId="2465721096" sldId="302"/>
        </pc:sldMkLst>
        <pc:spChg chg="mod">
          <ac:chgData name="Riccardo Berta" userId="c8694f89-bba4-4576-b0a8-456619ca5a8c" providerId="ADAL" clId="{3C2FE29D-27CB-6F45-BC3F-067E25618A7C}" dt="2022-12-06T07:08:26.490" v="1760"/>
          <ac:spMkLst>
            <pc:docMk/>
            <pc:sldMk cId="2465721096" sldId="302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07:12:42.833" v="1873" actId="20577"/>
          <ac:spMkLst>
            <pc:docMk/>
            <pc:sldMk cId="2465721096" sldId="30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07:12:49.180" v="1874" actId="1076"/>
          <ac:picMkLst>
            <pc:docMk/>
            <pc:sldMk cId="2465721096" sldId="302"/>
            <ac:picMk id="3" creationId="{5ECC7DBE-AA1F-487D-F984-4B39D30E8547}"/>
          </ac:picMkLst>
        </pc:picChg>
      </pc:sldChg>
      <pc:sldChg chg="addSp modSp add mod ord">
        <pc:chgData name="Riccardo Berta" userId="c8694f89-bba4-4576-b0a8-456619ca5a8c" providerId="ADAL" clId="{3C2FE29D-27CB-6F45-BC3F-067E25618A7C}" dt="2022-12-06T12:01:01.803" v="2982" actId="14100"/>
        <pc:sldMkLst>
          <pc:docMk/>
          <pc:sldMk cId="3305673298" sldId="303"/>
        </pc:sldMkLst>
        <pc:spChg chg="mod">
          <ac:chgData name="Riccardo Berta" userId="c8694f89-bba4-4576-b0a8-456619ca5a8c" providerId="ADAL" clId="{3C2FE29D-27CB-6F45-BC3F-067E25618A7C}" dt="2022-12-06T11:55:03.350" v="2843"/>
          <ac:spMkLst>
            <pc:docMk/>
            <pc:sldMk cId="3305673298" sldId="303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00:56.207" v="2980" actId="20577"/>
          <ac:spMkLst>
            <pc:docMk/>
            <pc:sldMk cId="3305673298" sldId="30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01:01.803" v="2982" actId="14100"/>
          <ac:picMkLst>
            <pc:docMk/>
            <pc:sldMk cId="3305673298" sldId="303"/>
            <ac:picMk id="3" creationId="{E9C4211B-6614-C188-6400-E6645F6FC00C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17.824" v="3335" actId="1038"/>
        <pc:sldMkLst>
          <pc:docMk/>
          <pc:sldMk cId="985633978" sldId="304"/>
        </pc:sldMkLst>
        <pc:spChg chg="mod">
          <ac:chgData name="Riccardo Berta" userId="c8694f89-bba4-4576-b0a8-456619ca5a8c" providerId="ADAL" clId="{3C2FE29D-27CB-6F45-BC3F-067E25618A7C}" dt="2022-12-06T12:33:11.341" v="2998" actId="20577"/>
          <ac:spMkLst>
            <pc:docMk/>
            <pc:sldMk cId="985633978" sldId="304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33:38.299" v="3022" actId="20577"/>
          <ac:spMkLst>
            <pc:docMk/>
            <pc:sldMk cId="985633978" sldId="304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06:35.664" v="3303" actId="478"/>
          <ac:picMkLst>
            <pc:docMk/>
            <pc:sldMk cId="985633978" sldId="304"/>
            <ac:picMk id="3" creationId="{43AD3F86-49A4-68DE-FAEF-AE3EABDECF8D}"/>
          </ac:picMkLst>
        </pc:picChg>
        <pc:picChg chg="add mod">
          <ac:chgData name="Riccardo Berta" userId="c8694f89-bba4-4576-b0a8-456619ca5a8c" providerId="ADAL" clId="{3C2FE29D-27CB-6F45-BC3F-067E25618A7C}" dt="2022-12-06T16:08:17.824" v="3335" actId="1038"/>
          <ac:picMkLst>
            <pc:docMk/>
            <pc:sldMk cId="985633978" sldId="304"/>
            <ac:picMk id="5" creationId="{6F828ED2-19E9-470F-788C-E2B17693040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08:06.674" v="3329" actId="1036"/>
        <pc:sldMkLst>
          <pc:docMk/>
          <pc:sldMk cId="4282032191" sldId="305"/>
        </pc:sldMkLst>
        <pc:spChg chg="add del mod">
          <ac:chgData name="Riccardo Berta" userId="c8694f89-bba4-4576-b0a8-456619ca5a8c" providerId="ADAL" clId="{3C2FE29D-27CB-6F45-BC3F-067E25618A7C}" dt="2022-12-06T16:07:54.717" v="3309" actId="478"/>
          <ac:spMkLst>
            <pc:docMk/>
            <pc:sldMk cId="4282032191" sldId="305"/>
            <ac:spMk id="3" creationId="{2B737C1B-3199-94C8-A56E-C4323F3B7799}"/>
          </ac:spMkLst>
        </pc:spChg>
        <pc:spChg chg="mod">
          <ac:chgData name="Riccardo Berta" userId="c8694f89-bba4-4576-b0a8-456619ca5a8c" providerId="ADAL" clId="{3C2FE29D-27CB-6F45-BC3F-067E25618A7C}" dt="2022-12-06T12:33:44.202" v="3025" actId="20577"/>
          <ac:spMkLst>
            <pc:docMk/>
            <pc:sldMk cId="4282032191" sldId="305"/>
            <ac:spMk id="83" creationId="{00000000-0000-0000-0000-000000000000}"/>
          </ac:spMkLst>
        </pc:spChg>
        <pc:spChg chg="del">
          <ac:chgData name="Riccardo Berta" userId="c8694f89-bba4-4576-b0a8-456619ca5a8c" providerId="ADAL" clId="{3C2FE29D-27CB-6F45-BC3F-067E25618A7C}" dt="2022-12-06T16:07:00.495" v="3306" actId="478"/>
          <ac:spMkLst>
            <pc:docMk/>
            <pc:sldMk cId="4282032191" sldId="30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6:08:06.674" v="3329" actId="1036"/>
          <ac:picMkLst>
            <pc:docMk/>
            <pc:sldMk cId="4282032191" sldId="305"/>
            <ac:picMk id="5" creationId="{DEC5DBF7-E380-B342-42A7-8BC6F89C7E1D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2:42.702" v="3149" actId="20577"/>
        <pc:sldMkLst>
          <pc:docMk/>
          <pc:sldMk cId="244155539" sldId="306"/>
        </pc:sldMkLst>
        <pc:spChg chg="mod">
          <ac:chgData name="Riccardo Berta" userId="c8694f89-bba4-4576-b0a8-456619ca5a8c" providerId="ADAL" clId="{3C2FE29D-27CB-6F45-BC3F-067E25618A7C}" dt="2022-12-06T12:52:42.702" v="3149" actId="20577"/>
          <ac:spMkLst>
            <pc:docMk/>
            <pc:sldMk cId="244155539" sldId="306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2:51:27.004" v="3145" actId="403"/>
          <ac:spMkLst>
            <pc:docMk/>
            <pc:sldMk cId="244155539" sldId="30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2:49:52.292" v="3124" actId="478"/>
          <ac:picMkLst>
            <pc:docMk/>
            <pc:sldMk cId="244155539" sldId="306"/>
            <ac:picMk id="3" creationId="{0CAB7C47-D4CE-A2C9-B76F-5589B9D8F24D}"/>
          </ac:picMkLst>
        </pc:picChg>
        <pc:picChg chg="add mod">
          <ac:chgData name="Riccardo Berta" userId="c8694f89-bba4-4576-b0a8-456619ca5a8c" providerId="ADAL" clId="{3C2FE29D-27CB-6F45-BC3F-067E25618A7C}" dt="2022-12-06T12:51:21.035" v="3143" actId="1076"/>
          <ac:picMkLst>
            <pc:docMk/>
            <pc:sldMk cId="244155539" sldId="306"/>
            <ac:picMk id="5" creationId="{91DA0D2B-DD69-1752-D288-4225897EF423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2:54:07.396" v="3197" actId="20577"/>
        <pc:sldMkLst>
          <pc:docMk/>
          <pc:sldMk cId="1426120087" sldId="307"/>
        </pc:sldMkLst>
        <pc:spChg chg="add del mod">
          <ac:chgData name="Riccardo Berta" userId="c8694f89-bba4-4576-b0a8-456619ca5a8c" providerId="ADAL" clId="{3C2FE29D-27CB-6F45-BC3F-067E25618A7C}" dt="2022-12-06T12:53:45.183" v="3174" actId="478"/>
          <ac:spMkLst>
            <pc:docMk/>
            <pc:sldMk cId="1426120087" sldId="307"/>
            <ac:spMk id="5" creationId="{652A4A75-E629-46D2-563B-B5FB49F9CE54}"/>
          </ac:spMkLst>
        </pc:spChg>
        <pc:spChg chg="mod">
          <ac:chgData name="Riccardo Berta" userId="c8694f89-bba4-4576-b0a8-456619ca5a8c" providerId="ADAL" clId="{3C2FE29D-27CB-6F45-BC3F-067E25618A7C}" dt="2022-12-06T12:52:51.861" v="3152" actId="20577"/>
          <ac:spMkLst>
            <pc:docMk/>
            <pc:sldMk cId="1426120087" sldId="307"/>
            <ac:spMk id="83" creationId="{00000000-0000-0000-0000-000000000000}"/>
          </ac:spMkLst>
        </pc:spChg>
        <pc:spChg chg="add del mod">
          <ac:chgData name="Riccardo Berta" userId="c8694f89-bba4-4576-b0a8-456619ca5a8c" providerId="ADAL" clId="{3C2FE29D-27CB-6F45-BC3F-067E25618A7C}" dt="2022-12-06T12:54:07.396" v="3197" actId="20577"/>
          <ac:spMkLst>
            <pc:docMk/>
            <pc:sldMk cId="1426120087" sldId="30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C2FE29D-27CB-6F45-BC3F-067E25618A7C}" dt="2022-12-06T12:54:03.422" v="3194" actId="14100"/>
          <ac:picMkLst>
            <pc:docMk/>
            <pc:sldMk cId="1426120087" sldId="307"/>
            <ac:picMk id="3" creationId="{17D3E889-26E2-9BF8-B53A-C678DB244D8F}"/>
          </ac:picMkLst>
        </pc:picChg>
      </pc:sldChg>
      <pc:sldChg chg="addSp delSp modSp add mod">
        <pc:chgData name="Riccardo Berta" userId="c8694f89-bba4-4576-b0a8-456619ca5a8c" providerId="ADAL" clId="{3C2FE29D-27CB-6F45-BC3F-067E25618A7C}" dt="2022-12-06T16:30:50.443" v="3600" actId="1035"/>
        <pc:sldMkLst>
          <pc:docMk/>
          <pc:sldMk cId="2112374369" sldId="308"/>
        </pc:sldMkLst>
        <pc:spChg chg="mod">
          <ac:chgData name="Riccardo Berta" userId="c8694f89-bba4-4576-b0a8-456619ca5a8c" providerId="ADAL" clId="{3C2FE29D-27CB-6F45-BC3F-067E25618A7C}" dt="2022-12-06T12:58:04.106" v="3297" actId="20577"/>
          <ac:spMkLst>
            <pc:docMk/>
            <pc:sldMk cId="2112374369" sldId="308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30:50.443" v="3600" actId="1035"/>
          <ac:spMkLst>
            <pc:docMk/>
            <pc:sldMk cId="2112374369" sldId="30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C2FE29D-27CB-6F45-BC3F-067E25618A7C}" dt="2022-12-06T16:26:21.343" v="3500" actId="478"/>
          <ac:picMkLst>
            <pc:docMk/>
            <pc:sldMk cId="2112374369" sldId="308"/>
            <ac:picMk id="3" creationId="{D7BD41D4-E099-2DE9-5E57-07F1453ADCD9}"/>
          </ac:picMkLst>
        </pc:picChg>
      </pc:sldChg>
      <pc:sldChg chg="add del">
        <pc:chgData name="Riccardo Berta" userId="c8694f89-bba4-4576-b0a8-456619ca5a8c" providerId="ADAL" clId="{3C2FE29D-27CB-6F45-BC3F-067E25618A7C}" dt="2022-12-06T12:34:30.948" v="3058" actId="2696"/>
        <pc:sldMkLst>
          <pc:docMk/>
          <pc:sldMk cId="2289319449" sldId="308"/>
        </pc:sldMkLst>
      </pc:sldChg>
      <pc:sldChg chg="modSp add mod">
        <pc:chgData name="Riccardo Berta" userId="c8694f89-bba4-4576-b0a8-456619ca5a8c" providerId="ADAL" clId="{3C2FE29D-27CB-6F45-BC3F-067E25618A7C}" dt="2022-12-06T16:53:14.672" v="3860" actId="20577"/>
        <pc:sldMkLst>
          <pc:docMk/>
          <pc:sldMk cId="2093082037" sldId="309"/>
        </pc:sldMkLst>
        <pc:spChg chg="mod">
          <ac:chgData name="Riccardo Berta" userId="c8694f89-bba4-4576-b0a8-456619ca5a8c" providerId="ADAL" clId="{3C2FE29D-27CB-6F45-BC3F-067E25618A7C}" dt="2022-12-06T12:58:11.034" v="3300" actId="20577"/>
          <ac:spMkLst>
            <pc:docMk/>
            <pc:sldMk cId="2093082037" sldId="309"/>
            <ac:spMk id="83" creationId="{00000000-0000-0000-0000-000000000000}"/>
          </ac:spMkLst>
        </pc:spChg>
        <pc:spChg chg="mod">
          <ac:chgData name="Riccardo Berta" userId="c8694f89-bba4-4576-b0a8-456619ca5a8c" providerId="ADAL" clId="{3C2FE29D-27CB-6F45-BC3F-067E25618A7C}" dt="2022-12-06T16:53:14.672" v="3860" actId="20577"/>
          <ac:spMkLst>
            <pc:docMk/>
            <pc:sldMk cId="2093082037" sldId="309"/>
            <ac:spMk id="84" creationId="{00000000-0000-0000-0000-000000000000}"/>
          </ac:spMkLst>
        </pc:spChg>
      </pc:sldChg>
      <pc:sldChg chg="add del">
        <pc:chgData name="Riccardo Berta" userId="c8694f89-bba4-4576-b0a8-456619ca5a8c" providerId="ADAL" clId="{3C2FE29D-27CB-6F45-BC3F-067E25618A7C}" dt="2022-12-06T12:34:31.860" v="3059" actId="2696"/>
        <pc:sldMkLst>
          <pc:docMk/>
          <pc:sldMk cId="3195606445" sldId="309"/>
        </pc:sldMkLst>
      </pc:sldChg>
      <pc:sldChg chg="add del">
        <pc:chgData name="Riccardo Berta" userId="c8694f89-bba4-4576-b0a8-456619ca5a8c" providerId="ADAL" clId="{3C2FE29D-27CB-6F45-BC3F-067E25618A7C}" dt="2022-12-06T16:53:17.887" v="3861" actId="2696"/>
        <pc:sldMkLst>
          <pc:docMk/>
          <pc:sldMk cId="3870430053" sldId="310"/>
        </pc:sldMkLst>
      </pc:sldChg>
      <pc:sldChg chg="add del">
        <pc:chgData name="Riccardo Berta" userId="c8694f89-bba4-4576-b0a8-456619ca5a8c" providerId="ADAL" clId="{3C2FE29D-27CB-6F45-BC3F-067E25618A7C}" dt="2022-12-06T16:53:18.851" v="3862" actId="2696"/>
        <pc:sldMkLst>
          <pc:docMk/>
          <pc:sldMk cId="1703369896" sldId="311"/>
        </pc:sldMkLst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292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917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3119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418700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9072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1828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593256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774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95258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44497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0421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3411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56154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021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183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977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33779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6267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Deep-Q Network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One of the most popular deep RL algorithms, it started a series of research innovations that mark the history of RL </a:t>
            </a:r>
          </a:p>
          <a:p>
            <a:pPr lvl="1"/>
            <a:r>
              <a:rPr lang="en-GB" dirty="0"/>
              <a:t>DQN claimed for the first time </a:t>
            </a:r>
            <a:r>
              <a:rPr lang="en-GB" b="1" dirty="0"/>
              <a:t>superhuman level performance </a:t>
            </a:r>
            <a:r>
              <a:rPr lang="en-GB" dirty="0"/>
              <a:t>on the </a:t>
            </a:r>
            <a:r>
              <a:rPr lang="en-GB" b="1" dirty="0"/>
              <a:t>Atari benchmark </a:t>
            </a:r>
            <a:r>
              <a:rPr lang="en-GB" dirty="0"/>
              <a:t>in which agents learned from raw pixel data from mere images </a:t>
            </a:r>
          </a:p>
          <a:p>
            <a:pPr lvl="1"/>
            <a:r>
              <a:rPr lang="en-GB" dirty="0"/>
              <a:t>V. </a:t>
            </a:r>
            <a:r>
              <a:rPr lang="en-GB" dirty="0" err="1"/>
              <a:t>Mnih</a:t>
            </a:r>
            <a:r>
              <a:rPr lang="en-GB" dirty="0"/>
              <a:t>, et al. "</a:t>
            </a:r>
            <a:r>
              <a:rPr lang="en-GB" i="1" dirty="0"/>
              <a:t>Playing Atari with Deep Reinforcement Learning</a:t>
            </a:r>
            <a:r>
              <a:rPr lang="en-GB" dirty="0"/>
              <a:t>", NIPS 2013</a:t>
            </a:r>
          </a:p>
          <a:p>
            <a:pPr lvl="1"/>
            <a:r>
              <a:rPr lang="en-GB" dirty="0"/>
              <a:t>use a decaying epsilon-greedy strategy, use a replay buffer, use a target network</a:t>
            </a:r>
          </a:p>
          <a:p>
            <a:pPr marL="590550" lvl="1" indent="0">
              <a:buNone/>
            </a:pPr>
            <a:endParaRPr lang="en-GB" sz="600" dirty="0"/>
          </a:p>
          <a:p>
            <a:r>
              <a:rPr lang="en-GB" dirty="0"/>
              <a:t>The algorithm has the following steps: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collect experience and insert it into the replay memory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randomly sample a mini-batch from the buffer and provide it in input to both the online and the target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use the target network to calculate the Q-values of the next state, but use the online network to calculate the Q-values of the current state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compute the loss function and update the online network</a:t>
            </a:r>
          </a:p>
          <a:p>
            <a:pPr marL="920750" lvl="1" indent="-342900">
              <a:buFont typeface="+mj-lt"/>
              <a:buAutoNum type="arabicPeriod"/>
            </a:pPr>
            <a:r>
              <a:rPr lang="en-GB" b="1" dirty="0"/>
              <a:t>sometimes update the target network with the online network weights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47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E868BBA-B0C6-A7D7-6992-812F0E2D5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65498"/>
            <a:ext cx="9106429" cy="354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6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(3)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406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approximately 250 episodes while NFQ takes almost 1,500 episodes to solve the cart-pole environment</a:t>
            </a:r>
          </a:p>
          <a:p>
            <a:pPr lvl="1"/>
            <a:r>
              <a:rPr lang="en-GB" dirty="0"/>
              <a:t>DQN is more </a:t>
            </a:r>
            <a:r>
              <a:rPr lang="en-GB" b="1" dirty="0"/>
              <a:t>sample efficient </a:t>
            </a:r>
            <a:r>
              <a:rPr lang="en-GB" dirty="0"/>
              <a:t>than NFQ</a:t>
            </a:r>
          </a:p>
          <a:p>
            <a:pPr lvl="1"/>
            <a:r>
              <a:rPr lang="en-GB" dirty="0"/>
              <a:t>NFQ is also </a:t>
            </a:r>
            <a:r>
              <a:rPr lang="en-GB" b="1" dirty="0"/>
              <a:t>noisier</a:t>
            </a:r>
            <a:r>
              <a:rPr lang="en-GB" dirty="0"/>
              <a:t> than DQN</a:t>
            </a:r>
          </a:p>
          <a:p>
            <a:pPr marL="120650" indent="0">
              <a:buNone/>
            </a:pPr>
            <a:endParaRPr lang="en-GB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Diagramma, diagramma&#10;&#10;Descrizione generata automaticamente">
            <a:extLst>
              <a:ext uri="{FF2B5EF4-FFF2-40B4-BE49-F238E27FC236}">
                <a16:creationId xmlns:a16="http://schemas.microsoft.com/office/drawing/2014/main" id="{106461BA-146D-4F3D-0663-4ED8F62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" y="2514832"/>
            <a:ext cx="7772400" cy="41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55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Deep Q-network (DQN) (4)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DQN takes </a:t>
            </a:r>
            <a:r>
              <a:rPr lang="en-GB" b="1" dirty="0"/>
              <a:t>more training time </a:t>
            </a:r>
            <a:r>
              <a:rPr lang="en-GB" dirty="0"/>
              <a:t>than NFQ to pass the environment.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85CF5AB-B40F-F5C0-96F0-094A9FF51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888066"/>
            <a:ext cx="7772400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120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Q-learning tends to </a:t>
            </a:r>
            <a:r>
              <a:rPr lang="en-GB" b="1" dirty="0"/>
              <a:t>overestimate action-value functions</a:t>
            </a:r>
            <a:r>
              <a:rPr lang="en-GB" dirty="0"/>
              <a:t> and DQN is no different</a:t>
            </a:r>
          </a:p>
          <a:p>
            <a:pPr lvl="1"/>
            <a:r>
              <a:rPr lang="en-GB" dirty="0"/>
              <a:t>we’re using the same off-policy TD target with the max operator</a:t>
            </a:r>
          </a:p>
          <a:p>
            <a:pPr lvl="1"/>
            <a:r>
              <a:rPr lang="en-GB" dirty="0"/>
              <a:t>we’re taking the </a:t>
            </a:r>
            <a:r>
              <a:rPr lang="en-GB" b="1" dirty="0"/>
              <a:t>max of estimated values </a:t>
            </a:r>
            <a:r>
              <a:rPr lang="en-GB" dirty="0"/>
              <a:t>and estimated values are </a:t>
            </a:r>
            <a:r>
              <a:rPr lang="en-GB" b="1" dirty="0"/>
              <a:t>often </a:t>
            </a:r>
            <a:r>
              <a:rPr lang="en-GB" b="1" dirty="0" err="1"/>
              <a:t>off-center</a:t>
            </a:r>
            <a:endParaRPr lang="en-GB" dirty="0"/>
          </a:p>
          <a:p>
            <a:pPr lvl="1"/>
            <a:r>
              <a:rPr lang="en-GB" dirty="0"/>
              <a:t>some higher than the true values, some lower, but the bottom line is that they’re off and we’re always taking the max of these values</a:t>
            </a:r>
          </a:p>
          <a:p>
            <a:pPr lvl="1"/>
            <a:r>
              <a:rPr lang="en-GB" dirty="0"/>
              <a:t>we prefer higher values, even if they aren’t correct</a:t>
            </a:r>
          </a:p>
          <a:p>
            <a:r>
              <a:rPr lang="en-GB" dirty="0"/>
              <a:t>We can </a:t>
            </a:r>
            <a:r>
              <a:rPr lang="en-GB" b="1" dirty="0"/>
              <a:t>unwrap the max operator</a:t>
            </a:r>
            <a:r>
              <a:rPr lang="en-GB" dirty="0"/>
              <a:t> in the target calculations: </a:t>
            </a:r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taking the max is like asking the network ”what’s the value of the highest-valued action in state s?" </a:t>
            </a:r>
          </a:p>
          <a:p>
            <a:pPr lvl="1"/>
            <a:r>
              <a:rPr lang="en-GB" dirty="0"/>
              <a:t>we are really asking two questions with a single question:  ”which action is the highest-valued action in state s?" and then ”what’s the value of this action in state s?" </a:t>
            </a:r>
          </a:p>
          <a:p>
            <a:pPr lvl="1"/>
            <a:r>
              <a:rPr lang="en-GB" b="1" dirty="0"/>
              <a:t>we are asking both questions to the same Q-function</a:t>
            </a:r>
            <a:r>
              <a:rPr lang="en-GB" dirty="0"/>
              <a:t>, which shows bias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D7B9607-FF67-F275-C1D4-2E80085FD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487" y="4035802"/>
            <a:ext cx="49403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3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Double Q-Learning (DDQN)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8440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Idea: use the </a:t>
            </a:r>
            <a:r>
              <a:rPr lang="en-GB" b="1" dirty="0"/>
              <a:t>two instances of the action-value function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lvl="0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1569E2-A150-23C0-3606-FF9651C45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325" y="1732235"/>
            <a:ext cx="6444991" cy="372850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0B628E0C-CE8F-270E-0433-6CEB97384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900" y="5354106"/>
            <a:ext cx="7772400" cy="638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9715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introduce the </a:t>
            </a:r>
            <a:r>
              <a:rPr lang="en-GB" b="1" dirty="0"/>
              <a:t>action-advantage function </a:t>
            </a:r>
            <a:r>
              <a:rPr lang="en-GB" dirty="0"/>
              <a:t>A</a:t>
            </a:r>
          </a:p>
          <a:p>
            <a:pPr lvl="1"/>
            <a:r>
              <a:rPr lang="en-GB" dirty="0"/>
              <a:t>the difference between the value of taking an action in a state and the value of choosing the policy action	</a:t>
            </a:r>
          </a:p>
          <a:p>
            <a:pPr lvl="1"/>
            <a:endParaRPr lang="en-GB" sz="100" dirty="0"/>
          </a:p>
          <a:p>
            <a:pPr marL="590550" lvl="1" indent="0">
              <a:buNone/>
            </a:pPr>
            <a:r>
              <a:rPr lang="en-GB" dirty="0"/>
              <a:t>				=&gt;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This means that we’re learning inefficiently, because </a:t>
            </a:r>
            <a:r>
              <a:rPr lang="en-GB" b="1" dirty="0"/>
              <a:t>some information is shared between the nodes of a network</a:t>
            </a:r>
            <a:endParaRPr lang="en-GB" dirty="0"/>
          </a:p>
        </p:txBody>
      </p:sp>
      <p:pic>
        <p:nvPicPr>
          <p:cNvPr id="4" name="Immagine 3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7457584C-B066-E6E6-8240-247193DCB6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0389" y="2195652"/>
            <a:ext cx="2552700" cy="419100"/>
          </a:xfrm>
          <a:prstGeom prst="rect">
            <a:avLst/>
          </a:prstGeom>
        </p:spPr>
      </p:pic>
      <p:pic>
        <p:nvPicPr>
          <p:cNvPr id="6" name="Immagine 5" descr="Immagine che contiene Carattere, calligrafia, tipografia, bianco&#10;&#10;Descrizione generata automaticamente">
            <a:extLst>
              <a:ext uri="{FF2B5EF4-FFF2-40B4-BE49-F238E27FC236}">
                <a16:creationId xmlns:a16="http://schemas.microsoft.com/office/drawing/2014/main" id="{3FB4BE61-41F0-12FC-2AAE-058978D63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175" y="2219224"/>
            <a:ext cx="2692400" cy="419100"/>
          </a:xfrm>
          <a:prstGeom prst="rect">
            <a:avLst/>
          </a:prstGeom>
        </p:spPr>
      </p:pic>
      <p:pic>
        <p:nvPicPr>
          <p:cNvPr id="8" name="Immagine 7" descr="Immagine che contiene testo, schermata, rosso, design&#10;&#10;Descrizione generata automaticamente">
            <a:extLst>
              <a:ext uri="{FF2B5EF4-FFF2-40B4-BE49-F238E27FC236}">
                <a16:creationId xmlns:a16="http://schemas.microsoft.com/office/drawing/2014/main" id="{78BD2FD3-B937-C4CB-E902-D70795F65A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98" y="3619258"/>
            <a:ext cx="7063353" cy="294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475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 err="1"/>
              <a:t>Dueling</a:t>
            </a:r>
            <a:r>
              <a:rPr lang="en-GB" sz="4000" dirty="0"/>
              <a:t> architecture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4919"/>
            <a:ext cx="8818500" cy="54958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create  two separate estimators</a:t>
            </a:r>
          </a:p>
          <a:p>
            <a:pPr lvl="1"/>
            <a:r>
              <a:rPr lang="en-GB" dirty="0"/>
              <a:t>one of the state-value function</a:t>
            </a:r>
          </a:p>
          <a:p>
            <a:pPr lvl="1"/>
            <a:r>
              <a:rPr lang="en-GB" dirty="0"/>
              <a:t>the other of the action-advantage function</a:t>
            </a:r>
          </a:p>
          <a:p>
            <a:pPr lvl="1"/>
            <a:r>
              <a:rPr lang="en-GB" dirty="0"/>
              <a:t>a single network sharing most of the internal nodes and layers, the layer before the output splits into two streams:</a:t>
            </a:r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4E693223-63A4-23D8-8A8C-AA1CAAAC3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279" y="2724992"/>
            <a:ext cx="7442039" cy="2819944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372F280-8257-2399-BAFB-B78B1617A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466" y="5571781"/>
            <a:ext cx="4064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69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sample experience from the replay memory </a:t>
            </a:r>
            <a:r>
              <a:rPr lang="en-GB" b="1" dirty="0"/>
              <a:t>uniformly at random</a:t>
            </a:r>
          </a:p>
          <a:p>
            <a:pPr lvl="1"/>
            <a:r>
              <a:rPr lang="en-GB" dirty="0"/>
              <a:t>this seems an inferior way of replaying experiences</a:t>
            </a:r>
          </a:p>
          <a:p>
            <a:pPr lvl="1"/>
            <a:r>
              <a:rPr lang="en-GB" dirty="0"/>
              <a:t>it doesn’t feel right that the agent spends time and compute power "learning" things that have nothing to offer to the current state of the agent</a:t>
            </a:r>
          </a:p>
          <a:p>
            <a:r>
              <a:rPr lang="en-GB" dirty="0"/>
              <a:t>What we’re looking for is </a:t>
            </a:r>
            <a:r>
              <a:rPr lang="en-GB" b="1" dirty="0"/>
              <a:t>to learn from experiences with unexpected value (surprising experiences)</a:t>
            </a:r>
          </a:p>
          <a:p>
            <a:r>
              <a:rPr lang="en-GB" dirty="0"/>
              <a:t>Idea: the agent has a view of the world, he anticipates outcomes, and when the difference between expectation and reality is significant, we know he can learn something from that! </a:t>
            </a:r>
          </a:p>
          <a:p>
            <a:pPr lvl="1"/>
            <a:r>
              <a:rPr lang="en-GB" dirty="0"/>
              <a:t>this </a:t>
            </a:r>
            <a:r>
              <a:rPr lang="en-GB" b="1" dirty="0"/>
              <a:t>measure of surprise</a:t>
            </a:r>
            <a:r>
              <a:rPr lang="en-GB" dirty="0"/>
              <a:t> is given by the </a:t>
            </a:r>
            <a:r>
              <a:rPr lang="en-GB" b="1" dirty="0"/>
              <a:t>TD error</a:t>
            </a:r>
          </a:p>
          <a:p>
            <a:pPr lvl="1"/>
            <a:endParaRPr lang="en-GB" b="1" dirty="0"/>
          </a:p>
          <a:p>
            <a:pPr lvl="1"/>
            <a:endParaRPr lang="en-GB" b="1" dirty="0"/>
          </a:p>
          <a:p>
            <a:r>
              <a:rPr lang="en-GB" dirty="0"/>
              <a:t>We can  insert experience into the replay memory as a tuple containing also to the TD error</a:t>
            </a:r>
          </a:p>
          <a:p>
            <a:r>
              <a:rPr lang="en-GB" dirty="0"/>
              <a:t>We can pull out the top experiences from the buffer </a:t>
            </a:r>
            <a:r>
              <a:rPr lang="en-GB" b="1" dirty="0"/>
              <a:t>sorting by this new value</a:t>
            </a:r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4EADA2-8B0C-4F09-F1D7-07722AA4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213" y="4441556"/>
            <a:ext cx="58547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52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Prioritized Experience Replay (PER) (2)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issues: </a:t>
            </a:r>
          </a:p>
          <a:p>
            <a:pPr lvl="1"/>
            <a:r>
              <a:rPr lang="en-GB" dirty="0"/>
              <a:t>we are calculating the TD errors twice (before inserting it into the memory, and then again when we train the network)</a:t>
            </a:r>
          </a:p>
          <a:p>
            <a:pPr lvl="1"/>
            <a:r>
              <a:rPr lang="en-GB" dirty="0"/>
              <a:t>we’re ignoring the fact that TD errors change every time the network changes, we can’t be updating all the TD errors every time step, it’s simply not cost effective</a:t>
            </a:r>
          </a:p>
          <a:p>
            <a:r>
              <a:rPr lang="en-GB" dirty="0"/>
              <a:t>Solution: we </a:t>
            </a:r>
            <a:r>
              <a:rPr lang="en-GB" b="1" dirty="0"/>
              <a:t>update the TD errors only for experiences that are used to update the network</a:t>
            </a:r>
            <a:r>
              <a:rPr lang="en-GB" dirty="0"/>
              <a:t>, insert </a:t>
            </a:r>
            <a:r>
              <a:rPr lang="en-GB" b="1" dirty="0"/>
              <a:t>new experiences with the highest magnitude TD error</a:t>
            </a:r>
            <a:r>
              <a:rPr lang="en-GB" dirty="0"/>
              <a:t> in the memory</a:t>
            </a:r>
          </a:p>
          <a:p>
            <a:r>
              <a:rPr lang="en-GB" dirty="0"/>
              <a:t>We need to ensure </a:t>
            </a:r>
            <a:r>
              <a:rPr lang="en-GB" b="1" dirty="0"/>
              <a:t>all experiences have a chance </a:t>
            </a:r>
            <a:r>
              <a:rPr lang="en-GB" dirty="0"/>
              <a:t>of being replayed: </a:t>
            </a:r>
            <a:r>
              <a:rPr lang="en-GB" b="1" dirty="0"/>
              <a:t>we samples stochastically, not greedily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0"/>
            <a:r>
              <a:rPr lang="en-GB" b="1" dirty="0">
                <a:highlight>
                  <a:srgbClr val="FFFF00"/>
                </a:highlight>
              </a:rPr>
              <a:t>See “</a:t>
            </a:r>
            <a:r>
              <a:rPr lang="en-GB" b="1" dirty="0" err="1">
                <a:highlight>
                  <a:srgbClr val="FFFF00"/>
                </a:highlight>
              </a:rPr>
              <a:t>notebook.ipynb</a:t>
            </a:r>
            <a:r>
              <a:rPr lang="en-GB" b="1" dirty="0">
                <a:highlight>
                  <a:srgbClr val="FFFF00"/>
                </a:highlight>
              </a:rPr>
              <a:t>”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3" name="Immagine 2" descr="Immagine che contiene Carattere, testo, tipografia, bianco&#10;&#10;Descrizione generata automaticamente">
            <a:extLst>
              <a:ext uri="{FF2B5EF4-FFF2-40B4-BE49-F238E27FC236}">
                <a16:creationId xmlns:a16="http://schemas.microsoft.com/office/drawing/2014/main" id="{1FBD6F56-AD4C-A83E-B7A5-6D29CCC2D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49" y="4601596"/>
            <a:ext cx="1371600" cy="482600"/>
          </a:xfrm>
          <a:prstGeom prst="rect">
            <a:avLst/>
          </a:prstGeom>
        </p:spPr>
      </p:pic>
      <p:pic>
        <p:nvPicPr>
          <p:cNvPr id="6" name="Immagine 5" descr="Immagine che contiene Carattere, bianco, testo, numero&#10;&#10;Descrizione generata automaticamente">
            <a:extLst>
              <a:ext uri="{FF2B5EF4-FFF2-40B4-BE49-F238E27FC236}">
                <a16:creationId xmlns:a16="http://schemas.microsoft.com/office/drawing/2014/main" id="{85D2D4CD-F54F-59D2-A239-14F2B86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54" y="4485536"/>
            <a:ext cx="1346200" cy="876300"/>
          </a:xfrm>
          <a:prstGeom prst="rect">
            <a:avLst/>
          </a:prstGeom>
        </p:spPr>
      </p:pic>
      <p:pic>
        <p:nvPicPr>
          <p:cNvPr id="8" name="Immagine 7" descr="Immagine che contiene Carattere, bianco, diagramma, simbolo&#10;&#10;Descrizione generata automaticamente">
            <a:extLst>
              <a:ext uri="{FF2B5EF4-FFF2-40B4-BE49-F238E27FC236}">
                <a16:creationId xmlns:a16="http://schemas.microsoft.com/office/drawing/2014/main" id="{DE5C51D7-F751-CEAD-0B55-65945C92FF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6353" y="4418768"/>
            <a:ext cx="1689100" cy="85090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37D1A75-7320-12DA-AA2A-C636EDCF9E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549" y="5289722"/>
            <a:ext cx="7772400" cy="71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9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NFQ Challenges</a:t>
            </a:r>
          </a:p>
          <a:p>
            <a:r>
              <a:rPr lang="en-GB" sz="1800" dirty="0"/>
              <a:t>Experience Replay</a:t>
            </a:r>
          </a:p>
          <a:p>
            <a:pPr lvl="0"/>
            <a:r>
              <a:rPr lang="en-GB" sz="1800" dirty="0"/>
              <a:t>Target Network </a:t>
            </a:r>
          </a:p>
          <a:p>
            <a:pPr lvl="0"/>
            <a:r>
              <a:rPr lang="en-GB" sz="1800" dirty="0"/>
              <a:t>Better exploration strategies</a:t>
            </a:r>
          </a:p>
          <a:p>
            <a:pPr lvl="0"/>
            <a:r>
              <a:rPr lang="en-GB" sz="1800" dirty="0"/>
              <a:t>Deep Q-network (DQN)</a:t>
            </a:r>
          </a:p>
          <a:p>
            <a:pPr lvl="0"/>
            <a:r>
              <a:rPr lang="en-GB" sz="1800" dirty="0"/>
              <a:t>Double Q-Learning (DDQN)</a:t>
            </a:r>
          </a:p>
          <a:p>
            <a:pPr lvl="0"/>
            <a:r>
              <a:rPr lang="en-GB" sz="1800" dirty="0" err="1"/>
              <a:t>Dueling</a:t>
            </a:r>
            <a:r>
              <a:rPr lang="en-GB" sz="1800" dirty="0"/>
              <a:t> Architecture</a:t>
            </a:r>
          </a:p>
          <a:p>
            <a:pPr lvl="0"/>
            <a:r>
              <a:rPr lang="en-GB" sz="1800" dirty="0"/>
              <a:t>Prioritized Experience Replay (PER)</a:t>
            </a:r>
          </a:p>
          <a:p>
            <a:pPr lvl="0"/>
            <a:r>
              <a:rPr lang="en-GB" sz="1800" dirty="0"/>
              <a:t>Challenges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Challenges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6334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All improvements can be </a:t>
            </a:r>
            <a:r>
              <a:rPr lang="en-GB" b="1" dirty="0"/>
              <a:t>combined together</a:t>
            </a:r>
            <a:r>
              <a:rPr lang="en-GB" dirty="0"/>
              <a:t> in several different ways in order to improve the performance of the agent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Rainbow algorithm</a:t>
            </a:r>
            <a:r>
              <a:rPr lang="en-GB" dirty="0"/>
              <a:t> combines all of the components we’ve seen so far and others to achieve better performance and stability. </a:t>
            </a:r>
          </a:p>
          <a:p>
            <a:pPr lvl="2"/>
            <a:r>
              <a:rPr lang="en-GB" dirty="0"/>
              <a:t>Double DQN, </a:t>
            </a:r>
            <a:r>
              <a:rPr lang="en-GB" dirty="0" err="1"/>
              <a:t>Dueling</a:t>
            </a:r>
            <a:r>
              <a:rPr lang="en-GB" dirty="0"/>
              <a:t> DQN, Prioritized Experience Replay</a:t>
            </a:r>
          </a:p>
          <a:p>
            <a:pPr lvl="2"/>
            <a:r>
              <a:rPr lang="en-GB" dirty="0"/>
              <a:t>Noisy Nets, Distributional DQN, and Categorical DQN</a:t>
            </a:r>
          </a:p>
          <a:p>
            <a:r>
              <a:rPr lang="en-GB" dirty="0"/>
              <a:t>However, value-based methods are </a:t>
            </a:r>
            <a:r>
              <a:rPr lang="en-GB" b="1" dirty="0"/>
              <a:t>sensitive to hyperparameters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try it for yourself: change any hyperparameter, you can find more values that don’t work than values that do. </a:t>
            </a:r>
          </a:p>
          <a:p>
            <a:r>
              <a:rPr lang="en-GB" dirty="0"/>
              <a:t>Second, value-based methods </a:t>
            </a:r>
            <a:r>
              <a:rPr lang="en-GB" b="1" dirty="0"/>
              <a:t>assume they interact with a Markovian environment</a:t>
            </a:r>
          </a:p>
          <a:p>
            <a:pPr lvl="1"/>
            <a:r>
              <a:rPr lang="en-GB" dirty="0"/>
              <a:t>the state should contain all information required by the agent</a:t>
            </a:r>
          </a:p>
          <a:p>
            <a:pPr lvl="1"/>
            <a:r>
              <a:rPr lang="en-GB" dirty="0"/>
              <a:t>this assumption dissipates</a:t>
            </a:r>
          </a:p>
          <a:p>
            <a:r>
              <a:rPr lang="en-GB" dirty="0"/>
              <a:t>Finally, the combination of </a:t>
            </a:r>
            <a:r>
              <a:rPr lang="en-GB" b="1" dirty="0"/>
              <a:t>bootstrapping</a:t>
            </a:r>
            <a:r>
              <a:rPr lang="en-GB" dirty="0"/>
              <a:t>, </a:t>
            </a:r>
            <a:r>
              <a:rPr lang="en-GB" b="1" dirty="0"/>
              <a:t>off-policy learning</a:t>
            </a:r>
            <a:r>
              <a:rPr lang="en-GB" dirty="0"/>
              <a:t>, and </a:t>
            </a:r>
            <a:r>
              <a:rPr lang="en-GB" b="1" dirty="0"/>
              <a:t>function approximators </a:t>
            </a:r>
            <a:r>
              <a:rPr lang="en-GB" dirty="0"/>
              <a:t>are known conjointly as the </a:t>
            </a:r>
            <a:r>
              <a:rPr lang="en-GB" b="1" dirty="0"/>
              <a:t>deadly triad</a:t>
            </a:r>
          </a:p>
          <a:p>
            <a:pPr lvl="1"/>
            <a:r>
              <a:rPr lang="en-GB" dirty="0"/>
              <a:t>it is known to produce divergence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2374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NFQ uses a </a:t>
            </a:r>
            <a:r>
              <a:rPr lang="en-GB" b="1" dirty="0"/>
              <a:t>non-stationary target </a:t>
            </a:r>
            <a:r>
              <a:rPr lang="en-GB" dirty="0"/>
              <a:t>for the learning updates</a:t>
            </a:r>
          </a:p>
          <a:p>
            <a:pPr lvl="1"/>
            <a:r>
              <a:rPr lang="en-GB" dirty="0"/>
              <a:t>as we update the weights of the approximate Q-function, the targets also move and make our most recent update outdated</a:t>
            </a:r>
          </a:p>
          <a:p>
            <a:r>
              <a:rPr lang="en-GB" dirty="0"/>
              <a:t>Training becomes unstable quickly</a:t>
            </a:r>
          </a:p>
        </p:txBody>
      </p:sp>
      <p:pic>
        <p:nvPicPr>
          <p:cNvPr id="4" name="Immagine 3" descr="Immagine che contiene Carattere, testo, calligrafia, tipografia&#10;&#10;Descrizione generata automaticamente">
            <a:extLst>
              <a:ext uri="{FF2B5EF4-FFF2-40B4-BE49-F238E27FC236}">
                <a16:creationId xmlns:a16="http://schemas.microsoft.com/office/drawing/2014/main" id="{71FAB54C-FD34-4B3E-E2C5-57ADF23AE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1931" y="2071268"/>
            <a:ext cx="4609318" cy="59064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8E96A67-2332-EB9D-2237-584B09C9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16" y="2749591"/>
            <a:ext cx="7772400" cy="3855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677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NFQ Challenges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batched K experience samples, collected online, and update the NN from that batch</a:t>
            </a:r>
          </a:p>
          <a:p>
            <a:pPr lvl="1"/>
            <a:r>
              <a:rPr lang="en-GB" dirty="0"/>
              <a:t>these samples are </a:t>
            </a:r>
            <a:r>
              <a:rPr lang="en-GB" b="1" dirty="0"/>
              <a:t>correlated</a:t>
            </a:r>
            <a:r>
              <a:rPr lang="en-GB" dirty="0"/>
              <a:t>, they come from the same trajectory and policy</a:t>
            </a:r>
          </a:p>
          <a:p>
            <a:pPr lvl="1"/>
            <a:r>
              <a:rPr lang="en-GB" dirty="0"/>
              <a:t>later we use different batches that are also internally correlated, but different from previous batches</a:t>
            </a:r>
          </a:p>
          <a:p>
            <a:r>
              <a:rPr lang="en-GB" dirty="0"/>
              <a:t>This means that </a:t>
            </a:r>
            <a:r>
              <a:rPr lang="en-GB" b="1" dirty="0"/>
              <a:t>we aren’t holding the samples independent and identically distributed (IID) assumption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optimization methods assume data samples IID distributed</a:t>
            </a:r>
          </a:p>
          <a:p>
            <a:r>
              <a:rPr lang="en-GB" dirty="0"/>
              <a:t>We’re training on almost the </a:t>
            </a:r>
            <a:r>
              <a:rPr lang="en-GB" b="1" dirty="0"/>
              <a:t>exact opposite</a:t>
            </a:r>
          </a:p>
          <a:p>
            <a:pPr lvl="1"/>
            <a:r>
              <a:rPr lang="en-GB" b="1" dirty="0"/>
              <a:t>samples are not independent </a:t>
            </a:r>
          </a:p>
          <a:p>
            <a:pPr lvl="2"/>
            <a:r>
              <a:rPr lang="en-GB" dirty="0"/>
              <a:t>the outcome of a new state is dependent on current state</a:t>
            </a:r>
          </a:p>
          <a:p>
            <a:pPr lvl="1"/>
            <a:r>
              <a:rPr lang="en-GB" b="1" dirty="0"/>
              <a:t>samples aren’t identically distributed </a:t>
            </a:r>
          </a:p>
          <a:p>
            <a:pPr lvl="2"/>
            <a:r>
              <a:rPr lang="en-GB" dirty="0"/>
              <a:t>underlying data generating process, the policy, is changing over time</a:t>
            </a:r>
          </a:p>
          <a:p>
            <a:r>
              <a:rPr lang="en-GB" dirty="0"/>
              <a:t>Optimization methods allow to </a:t>
            </a:r>
            <a:r>
              <a:rPr lang="en-GB" b="1" dirty="0"/>
              <a:t>relax</a:t>
            </a:r>
            <a:r>
              <a:rPr lang="en-GB" dirty="0"/>
              <a:t> the IID assumption </a:t>
            </a:r>
            <a:r>
              <a:rPr lang="en-GB" b="1" dirty="0"/>
              <a:t>to a certain degree</a:t>
            </a:r>
            <a:r>
              <a:rPr lang="en-GB" dirty="0"/>
              <a:t>, but we go all the way</a:t>
            </a:r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806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1542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Data structure to </a:t>
            </a:r>
            <a:r>
              <a:rPr lang="en-GB" b="1" dirty="0"/>
              <a:t>hold experience samples </a:t>
            </a:r>
            <a:r>
              <a:rPr lang="en-GB" dirty="0"/>
              <a:t>e</a:t>
            </a:r>
            <a:r>
              <a:rPr lang="en-GB" baseline="-25000" dirty="0"/>
              <a:t>𝑡</a:t>
            </a:r>
            <a:r>
              <a:rPr lang="en-GB" dirty="0"/>
              <a:t>=(𝑆</a:t>
            </a:r>
            <a:r>
              <a:rPr lang="en-GB" baseline="-25000" dirty="0"/>
              <a:t>𝑡</a:t>
            </a:r>
            <a:r>
              <a:rPr lang="en-GB" dirty="0"/>
              <a:t>,𝐴</a:t>
            </a:r>
            <a:r>
              <a:rPr lang="en-GB" baseline="-25000" dirty="0"/>
              <a:t>𝑡</a:t>
            </a:r>
            <a:r>
              <a:rPr lang="en-GB" dirty="0"/>
              <a:t>,𝑅</a:t>
            </a:r>
            <a:r>
              <a:rPr lang="en-GB" baseline="-25000" dirty="0"/>
              <a:t>𝑡+1</a:t>
            </a:r>
            <a:r>
              <a:rPr lang="en-GB" dirty="0"/>
              <a:t>,𝑆</a:t>
            </a:r>
            <a:r>
              <a:rPr lang="en-GB" baseline="-25000" dirty="0"/>
              <a:t>𝑡+1</a:t>
            </a:r>
            <a:r>
              <a:rPr lang="en-GB" dirty="0"/>
              <a:t>)  for several steps </a:t>
            </a:r>
          </a:p>
          <a:p>
            <a:pPr lvl="1"/>
            <a:r>
              <a:rPr lang="en-GB" dirty="0"/>
              <a:t>D=e</a:t>
            </a:r>
            <a:r>
              <a:rPr lang="en-GB" baseline="-25000" dirty="0"/>
              <a:t>1</a:t>
            </a:r>
            <a:r>
              <a:rPr lang="en-GB" dirty="0"/>
              <a:t>,e</a:t>
            </a:r>
            <a:r>
              <a:rPr lang="en-GB" baseline="-25000" dirty="0"/>
              <a:t>2</a:t>
            </a:r>
            <a:r>
              <a:rPr lang="en-GB" dirty="0"/>
              <a:t>,...,e</a:t>
            </a:r>
            <a:r>
              <a:rPr lang="en-GB" baseline="-25000" dirty="0"/>
              <a:t>𝑀</a:t>
            </a:r>
            <a:r>
              <a:rPr lang="en-GB" dirty="0"/>
              <a:t> , 𝑀: size of the replay memory </a:t>
            </a:r>
          </a:p>
          <a:p>
            <a:r>
              <a:rPr lang="en-GB" dirty="0"/>
              <a:t>Sampling of batches comes from </a:t>
            </a:r>
            <a:r>
              <a:rPr lang="en-GB" b="1" dirty="0"/>
              <a:t>a broad set of past experiences</a:t>
            </a:r>
          </a:p>
          <a:p>
            <a:pPr lvl="1"/>
            <a:r>
              <a:rPr lang="en-GB" dirty="0"/>
              <a:t>training can use more diverse batch for performing updates</a:t>
            </a:r>
          </a:p>
          <a:p>
            <a:pPr lvl="1"/>
            <a:r>
              <a:rPr lang="en-GB" dirty="0"/>
              <a:t>gives the </a:t>
            </a:r>
            <a:r>
              <a:rPr lang="en-GB" b="1" dirty="0"/>
              <a:t>impression data are IID </a:t>
            </a:r>
            <a:r>
              <a:rPr lang="en-GB" dirty="0"/>
              <a:t>(sampling from multiple trajectories)</a:t>
            </a:r>
          </a:p>
          <a:p>
            <a:pPr lvl="1"/>
            <a:r>
              <a:rPr lang="en-GB" dirty="0"/>
              <a:t>agent no longer has to fit the model to the same batch for multiple iterations</a:t>
            </a:r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4" name="Immagine 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F3871048-A6B0-87FC-06F5-96FE3E44F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65" y="3148672"/>
            <a:ext cx="7195931" cy="349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540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Experience Replay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sufficiently large replay memory yields </a:t>
            </a:r>
            <a:r>
              <a:rPr lang="en-GB" b="1" dirty="0"/>
              <a:t>a slow-moving target</a:t>
            </a:r>
          </a:p>
          <a:p>
            <a:pPr lvl="1"/>
            <a:r>
              <a:rPr lang="en-GB" dirty="0"/>
              <a:t>lower risk of divergence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Unfortunately, </a:t>
            </a:r>
            <a:r>
              <a:rPr lang="en-GB" b="1" dirty="0"/>
              <a:t>implementation Is a challenge </a:t>
            </a:r>
            <a:r>
              <a:rPr lang="en-GB" dirty="0"/>
              <a:t>with high-dimensional observations</a:t>
            </a:r>
          </a:p>
          <a:p>
            <a:pPr lvl="1"/>
            <a:r>
              <a:rPr lang="en-GB" dirty="0"/>
              <a:t>replay buffers hit a hardware </a:t>
            </a:r>
            <a:r>
              <a:rPr lang="en-GB" b="1" dirty="0"/>
              <a:t>memory limit </a:t>
            </a:r>
            <a:r>
              <a:rPr lang="en-GB" dirty="0"/>
              <a:t>quickly </a:t>
            </a:r>
          </a:p>
          <a:p>
            <a:pPr lvl="1"/>
            <a:r>
              <a:rPr lang="en-GB" dirty="0"/>
              <a:t>e.g. image-based environments (each state representation is a stack of the latest image frames)</a:t>
            </a:r>
          </a:p>
          <a:p>
            <a:pPr marL="590550" lvl="1" indent="0">
              <a:buNone/>
            </a:pPr>
            <a:endParaRPr lang="en-GB" dirty="0"/>
          </a:p>
          <a:p>
            <a:pPr lvl="0"/>
            <a:r>
              <a:rPr lang="en-GB" dirty="0"/>
              <a:t>The difference with previous equation is that we’re now obtaining experiences by sampling D, instead of using the online experiences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28A3654-B8F6-2C79-3289-6BA8809C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552" y="5056256"/>
            <a:ext cx="54610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091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(1)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As we mentioned before, </a:t>
            </a:r>
            <a:r>
              <a:rPr lang="en-GB" b="1" dirty="0"/>
              <a:t>the targets used for training are not stationary</a:t>
            </a:r>
            <a:r>
              <a:rPr lang="en-GB" dirty="0"/>
              <a:t>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make target values more stationary we can have a separate </a:t>
            </a:r>
            <a:r>
              <a:rPr lang="en-GB" b="1" dirty="0"/>
              <a:t>target network</a:t>
            </a:r>
            <a:r>
              <a:rPr lang="en-GB" dirty="0"/>
              <a:t> </a:t>
            </a:r>
          </a:p>
          <a:p>
            <a:pPr lvl="1"/>
            <a:r>
              <a:rPr lang="en-GB" b="1" dirty="0"/>
              <a:t>fix it for multiple steps </a:t>
            </a:r>
            <a:r>
              <a:rPr lang="en-GB" dirty="0"/>
              <a:t>and reserve it for calculating </a:t>
            </a:r>
            <a:r>
              <a:rPr lang="en-GB" b="1" dirty="0"/>
              <a:t>more stationary targets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BC2FAFB3-054F-F448-835F-B434E49B97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57" y="1724991"/>
            <a:ext cx="8240285" cy="1704009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A5EDB2E-0C1B-F131-C6C9-BB34541F4A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329" y="4462240"/>
            <a:ext cx="8599921" cy="170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06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Target Network (2)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54741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create </a:t>
            </a:r>
            <a:r>
              <a:rPr lang="en-GB" b="1" dirty="0"/>
              <a:t>several small supervised learning problems </a:t>
            </a:r>
            <a:r>
              <a:rPr lang="en-GB" dirty="0"/>
              <a:t>presented sequentially to the agent</a:t>
            </a:r>
          </a:p>
          <a:p>
            <a:pPr lvl="1"/>
            <a:r>
              <a:rPr lang="en-GB" b="1" dirty="0"/>
              <a:t>targets are fixed </a:t>
            </a:r>
            <a:r>
              <a:rPr lang="en-GB" dirty="0"/>
              <a:t>for as many steps as we fix our target network</a:t>
            </a:r>
          </a:p>
          <a:p>
            <a:pPr lvl="1"/>
            <a:r>
              <a:rPr lang="en-GB" dirty="0"/>
              <a:t>substantially </a:t>
            </a:r>
            <a:r>
              <a:rPr lang="en-GB" b="1" dirty="0"/>
              <a:t>reduces the chance of divergence</a:t>
            </a:r>
          </a:p>
          <a:p>
            <a:pPr lvl="1"/>
            <a:endParaRPr lang="en-GB" b="1" dirty="0"/>
          </a:p>
          <a:p>
            <a:r>
              <a:rPr lang="en-GB" dirty="0"/>
              <a:t>The only difference with NFQ is </a:t>
            </a:r>
            <a:r>
              <a:rPr lang="en-GB" b="1" dirty="0"/>
              <a:t>the age of the neural network weights</a:t>
            </a:r>
          </a:p>
          <a:p>
            <a:endParaRPr lang="en-GB" dirty="0"/>
          </a:p>
          <a:p>
            <a:endParaRPr lang="en-GB" sz="1050" dirty="0"/>
          </a:p>
          <a:p>
            <a:pPr marL="120650" indent="0">
              <a:buNone/>
            </a:pPr>
            <a:endParaRPr lang="en-GB" dirty="0"/>
          </a:p>
          <a:p>
            <a:pPr lvl="1"/>
            <a:r>
              <a:rPr lang="en-GB" dirty="0"/>
              <a:t>notice that we don’t have two different networks</a:t>
            </a:r>
          </a:p>
          <a:p>
            <a:pPr lvl="1"/>
            <a:r>
              <a:rPr lang="en-GB" dirty="0"/>
              <a:t>target network is </a:t>
            </a:r>
            <a:r>
              <a:rPr lang="en-GB" b="1" dirty="0"/>
              <a:t>a previous instance of the network </a:t>
            </a:r>
            <a:r>
              <a:rPr lang="en-GB" dirty="0"/>
              <a:t>that we freeze</a:t>
            </a:r>
          </a:p>
          <a:p>
            <a:pPr lvl="1"/>
            <a:endParaRPr lang="en-GB" sz="600" dirty="0"/>
          </a:p>
          <a:p>
            <a:r>
              <a:rPr lang="en-GB" dirty="0"/>
              <a:t>It’s essential to </a:t>
            </a:r>
            <a:r>
              <a:rPr lang="en-GB" b="1" dirty="0"/>
              <a:t>balance stability and speed </a:t>
            </a:r>
            <a:r>
              <a:rPr lang="en-GB" dirty="0"/>
              <a:t>by tuning this hyperparameter</a:t>
            </a:r>
          </a:p>
          <a:p>
            <a:pPr lvl="1"/>
            <a:r>
              <a:rPr lang="en-GB" dirty="0"/>
              <a:t>the gradient update has time to catch up to the target: which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we </a:t>
            </a:r>
            <a:r>
              <a:rPr lang="en-GB" b="1" dirty="0"/>
              <a:t>slow down learning </a:t>
            </a:r>
            <a:r>
              <a:rPr lang="en-GB" dirty="0"/>
              <a:t>because you’re no longer training on up-to-date values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196E140F-4085-0A77-9C53-D2A04BF75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85" y="3495260"/>
            <a:ext cx="5549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844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Better exploration strategies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Exploration is </a:t>
            </a:r>
            <a:r>
              <a:rPr lang="en-GB" b="1" dirty="0"/>
              <a:t>a vital component </a:t>
            </a:r>
            <a:r>
              <a:rPr lang="en-GB" dirty="0"/>
              <a:t>of RL </a:t>
            </a:r>
          </a:p>
          <a:p>
            <a:pPr lvl="1"/>
            <a:r>
              <a:rPr lang="en-GB" dirty="0"/>
              <a:t>in NFQ, we use an epsilon-greedy exploration strategy </a:t>
            </a:r>
          </a:p>
          <a:p>
            <a:pPr lvl="2"/>
            <a:r>
              <a:rPr lang="en-GB" dirty="0"/>
              <a:t>acting randomly with epsilon probability</a:t>
            </a:r>
          </a:p>
          <a:p>
            <a:r>
              <a:rPr lang="en-GB" dirty="0"/>
              <a:t>However, this is not the only possible strategies to balance exploration and exploitation</a:t>
            </a:r>
          </a:p>
          <a:p>
            <a:pPr lvl="1"/>
            <a:r>
              <a:rPr lang="en-GB" b="1" dirty="0"/>
              <a:t>decaying epsilon-greedy </a:t>
            </a:r>
            <a:r>
              <a:rPr lang="en-GB" dirty="0"/>
              <a:t>exploration strategy</a:t>
            </a:r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9C4211B-6614-C188-6400-E6645F6FC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6" y="3429000"/>
            <a:ext cx="6812523" cy="317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73298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54EE6D4-F739-49F4-9F2B-B4D776172956}"/>
</file>

<file path=customXml/itemProps2.xml><?xml version="1.0" encoding="utf-8"?>
<ds:datastoreItem xmlns:ds="http://schemas.openxmlformats.org/officeDocument/2006/customXml" ds:itemID="{93FAAFB8-A189-4ABF-9FCF-C4A2F2164530}"/>
</file>

<file path=customXml/itemProps3.xml><?xml version="1.0" encoding="utf-8"?>
<ds:datastoreItem xmlns:ds="http://schemas.openxmlformats.org/officeDocument/2006/customXml" ds:itemID="{94F53D2C-3FCD-49A8-9E7B-0762244D939F}"/>
</file>

<file path=docProps/app.xml><?xml version="1.0" encoding="utf-8"?>
<Properties xmlns="http://schemas.openxmlformats.org/officeDocument/2006/extended-properties" xmlns:vt="http://schemas.openxmlformats.org/officeDocument/2006/docPropsVTypes">
  <TotalTime>22536</TotalTime>
  <Words>1493</Words>
  <Application>Microsoft Macintosh PowerPoint</Application>
  <PresentationFormat>Presentazione su schermo (4:3)</PresentationFormat>
  <Paragraphs>185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4" baseType="lpstr">
      <vt:lpstr>Arial</vt:lpstr>
      <vt:lpstr>Economica</vt:lpstr>
      <vt:lpstr>Open Sans</vt:lpstr>
      <vt:lpstr>Luxe</vt:lpstr>
      <vt:lpstr>Deep-Q Network</vt:lpstr>
      <vt:lpstr>Objectives</vt:lpstr>
      <vt:lpstr>NFQ Challenges (1)</vt:lpstr>
      <vt:lpstr>NFQ Challenges (2)</vt:lpstr>
      <vt:lpstr>Experience Replay (1)</vt:lpstr>
      <vt:lpstr>Experience Replay (2)</vt:lpstr>
      <vt:lpstr>Target Network (1)</vt:lpstr>
      <vt:lpstr>Target Network (2)</vt:lpstr>
      <vt:lpstr>Better exploration strategies</vt:lpstr>
      <vt:lpstr>Deep Q-network (DQN) (1)</vt:lpstr>
      <vt:lpstr>Deep Q-network (DQN) (2)</vt:lpstr>
      <vt:lpstr>Deep Q-network (DQN) (3)</vt:lpstr>
      <vt:lpstr>Deep Q-network (DQN) (4)</vt:lpstr>
      <vt:lpstr>Double Q-Learning (DDQN) (1)</vt:lpstr>
      <vt:lpstr>Double Q-Learning (DDQN) (2)</vt:lpstr>
      <vt:lpstr>Dueling architecture (1)</vt:lpstr>
      <vt:lpstr>Dueling architecture (2)</vt:lpstr>
      <vt:lpstr>Prioritized Experience Replay (PER) (1)</vt:lpstr>
      <vt:lpstr>Prioritized Experience Replay (PER) (2)</vt:lpstr>
      <vt:lpstr>Challenges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51</cp:revision>
  <dcterms:modified xsi:type="dcterms:W3CDTF">2024-12-02T06:44:15Z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