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 id="2147483704" r:id="rId3"/>
    <p:sldMasterId id="2147483741" r:id="rId4"/>
  </p:sldMasterIdLst>
  <p:handoutMasterIdLst>
    <p:handoutMasterId r:id="rId15"/>
  </p:handoutMasterIdLst>
  <p:sldIdLst>
    <p:sldId id="256" r:id="rId5"/>
    <p:sldId id="257" r:id="rId6"/>
    <p:sldId id="263" r:id="rId7"/>
    <p:sldId id="258" r:id="rId8"/>
    <p:sldId id="264" r:id="rId9"/>
    <p:sldId id="259" r:id="rId10"/>
    <p:sldId id="262" r:id="rId11"/>
    <p:sldId id="265" r:id="rId12"/>
    <p:sldId id="260" r:id="rId13"/>
    <p:sldId id="26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01C019B5-DAE3-406B-8097-AA260FA7C030}">
          <p14:sldIdLst>
            <p14:sldId id="256"/>
            <p14:sldId id="257"/>
            <p14:sldId id="263"/>
            <p14:sldId id="258"/>
            <p14:sldId id="264"/>
            <p14:sldId id="259"/>
            <p14:sldId id="262"/>
            <p14:sldId id="265"/>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4A7"/>
    <a:srgbClr val="BDE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66" d="100"/>
          <a:sy n="66" d="100"/>
        </p:scale>
        <p:origin x="725" y="168"/>
      </p:cViewPr>
      <p:guideLst/>
    </p:cSldViewPr>
  </p:slideViewPr>
  <p:notesTextViewPr>
    <p:cViewPr>
      <p:scale>
        <a:sx n="1" d="1"/>
        <a:sy n="1" d="1"/>
      </p:scale>
      <p:origin x="0" y="0"/>
    </p:cViewPr>
  </p:notesTextViewPr>
  <p:notesViewPr>
    <p:cSldViewPr snapToGrid="0">
      <p:cViewPr varScale="1">
        <p:scale>
          <a:sx n="63" d="100"/>
          <a:sy n="63" d="100"/>
        </p:scale>
        <p:origin x="235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5A6A26E-8470-0C2C-5E26-2F915F27CC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a:extLst>
              <a:ext uri="{FF2B5EF4-FFF2-40B4-BE49-F238E27FC236}">
                <a16:creationId xmlns:a16="http://schemas.microsoft.com/office/drawing/2014/main" id="{8F3747AE-322A-DCB6-8438-FA7190A279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DC30E-DEEA-4697-B9EF-07BD6A7E0D56}" type="datetimeFigureOut">
              <a:rPr lang="en-GB" smtClean="0"/>
              <a:t>18/07/2022</a:t>
            </a:fld>
            <a:endParaRPr lang="en-GB"/>
          </a:p>
        </p:txBody>
      </p:sp>
      <p:sp>
        <p:nvSpPr>
          <p:cNvPr id="4" name="Segnaposto piè di pagina 3">
            <a:extLst>
              <a:ext uri="{FF2B5EF4-FFF2-40B4-BE49-F238E27FC236}">
                <a16:creationId xmlns:a16="http://schemas.microsoft.com/office/drawing/2014/main" id="{A5B50B8A-BAC5-6A75-9766-D525A60E5B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a:extLst>
              <a:ext uri="{FF2B5EF4-FFF2-40B4-BE49-F238E27FC236}">
                <a16:creationId xmlns:a16="http://schemas.microsoft.com/office/drawing/2014/main" id="{ACD19EE6-4CA9-2D1F-E552-FA9579D318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CCDA1C-E025-4B16-B065-D6024B5A4584}" type="slidenum">
              <a:rPr lang="en-GB" smtClean="0"/>
              <a:t>‹N›</a:t>
            </a:fld>
            <a:endParaRPr lang="en-GB"/>
          </a:p>
        </p:txBody>
      </p:sp>
    </p:spTree>
    <p:extLst>
      <p:ext uri="{BB962C8B-B14F-4D97-AF65-F5344CB8AC3E}">
        <p14:creationId xmlns:p14="http://schemas.microsoft.com/office/powerpoint/2010/main" val="41216578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310067" y="292001"/>
            <a:ext cx="10442076" cy="4312516"/>
          </a:xfrm>
          <a:custGeom>
            <a:avLst/>
            <a:gdLst/>
            <a:ahLst/>
            <a:cxnLst/>
            <a:rect l="l" t="t" r="r" b="b"/>
            <a:pathLst>
              <a:path w="94836" h="38965" extrusionOk="0">
                <a:moveTo>
                  <a:pt x="0" y="1"/>
                </a:moveTo>
                <a:lnTo>
                  <a:pt x="0" y="38965"/>
                </a:lnTo>
                <a:lnTo>
                  <a:pt x="94835" y="38965"/>
                </a:lnTo>
                <a:lnTo>
                  <a:pt x="9483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8133109" y="289100"/>
            <a:ext cx="2619063" cy="2628288"/>
            <a:chOff x="6099831" y="216825"/>
            <a:chExt cx="1964297" cy="1971216"/>
          </a:xfrm>
        </p:grpSpPr>
        <p:sp>
          <p:nvSpPr>
            <p:cNvPr id="12" name="Google Shape;12;p2"/>
            <p:cNvSpPr/>
            <p:nvPr/>
          </p:nvSpPr>
          <p:spPr>
            <a:xfrm>
              <a:off x="7535549" y="216825"/>
              <a:ext cx="528559" cy="532031"/>
            </a:xfrm>
            <a:custGeom>
              <a:avLst/>
              <a:gdLst/>
              <a:ahLst/>
              <a:cxnLst/>
              <a:rect l="l" t="t" r="r" b="b"/>
              <a:pathLst>
                <a:path w="6363" h="6405" extrusionOk="0">
                  <a:moveTo>
                    <a:pt x="1" y="1"/>
                  </a:moveTo>
                  <a:lnTo>
                    <a:pt x="6362" y="6404"/>
                  </a:lnTo>
                  <a:lnTo>
                    <a:pt x="6362" y="5316"/>
                  </a:lnTo>
                  <a:lnTo>
                    <a:pt x="1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6815946" y="216825"/>
              <a:ext cx="1248172" cy="1251623"/>
            </a:xfrm>
            <a:custGeom>
              <a:avLst/>
              <a:gdLst/>
              <a:ahLst/>
              <a:cxnLst/>
              <a:rect l="l" t="t" r="r" b="b"/>
              <a:pathLst>
                <a:path w="15026" h="15068" extrusionOk="0">
                  <a:moveTo>
                    <a:pt x="1" y="1"/>
                  </a:moveTo>
                  <a:lnTo>
                    <a:pt x="15025" y="15067"/>
                  </a:lnTo>
                  <a:lnTo>
                    <a:pt x="15025" y="13979"/>
                  </a:lnTo>
                  <a:lnTo>
                    <a:pt x="1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6457847" y="216825"/>
              <a:ext cx="1606276" cy="1609717"/>
            </a:xfrm>
            <a:custGeom>
              <a:avLst/>
              <a:gdLst/>
              <a:ahLst/>
              <a:cxnLst/>
              <a:rect l="l" t="t" r="r" b="b"/>
              <a:pathLst>
                <a:path w="19337" h="19379" extrusionOk="0">
                  <a:moveTo>
                    <a:pt x="1" y="1"/>
                  </a:moveTo>
                  <a:lnTo>
                    <a:pt x="19336" y="19378"/>
                  </a:lnTo>
                  <a:lnTo>
                    <a:pt x="19336" y="18332"/>
                  </a:lnTo>
                  <a:lnTo>
                    <a:pt x="1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6099831" y="216825"/>
              <a:ext cx="1964297" cy="1971216"/>
            </a:xfrm>
            <a:custGeom>
              <a:avLst/>
              <a:gdLst/>
              <a:ahLst/>
              <a:cxnLst/>
              <a:rect l="l" t="t" r="r" b="b"/>
              <a:pathLst>
                <a:path w="23647" h="23731" extrusionOk="0">
                  <a:moveTo>
                    <a:pt x="0" y="1"/>
                  </a:moveTo>
                  <a:lnTo>
                    <a:pt x="23646" y="23731"/>
                  </a:lnTo>
                  <a:lnTo>
                    <a:pt x="23646" y="22643"/>
                  </a:lnTo>
                  <a:lnTo>
                    <a:pt x="10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177533" y="216825"/>
              <a:ext cx="886579" cy="890041"/>
            </a:xfrm>
            <a:custGeom>
              <a:avLst/>
              <a:gdLst/>
              <a:ahLst/>
              <a:cxnLst/>
              <a:rect l="l" t="t" r="r" b="b"/>
              <a:pathLst>
                <a:path w="10673" h="10715" extrusionOk="0">
                  <a:moveTo>
                    <a:pt x="0" y="1"/>
                  </a:moveTo>
                  <a:lnTo>
                    <a:pt x="10672" y="10715"/>
                  </a:lnTo>
                  <a:lnTo>
                    <a:pt x="10672" y="9627"/>
                  </a:lnTo>
                  <a:lnTo>
                    <a:pt x="1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 name="Google Shape;17;p2"/>
          <p:cNvSpPr/>
          <p:nvPr/>
        </p:nvSpPr>
        <p:spPr>
          <a:xfrm>
            <a:off x="10374101" y="5030434"/>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 name="Google Shape;18;p2"/>
          <p:cNvGrpSpPr/>
          <p:nvPr/>
        </p:nvGrpSpPr>
        <p:grpSpPr>
          <a:xfrm>
            <a:off x="6608733" y="6434967"/>
            <a:ext cx="2961304" cy="151516"/>
            <a:chOff x="4956550" y="4826225"/>
            <a:chExt cx="2220978" cy="113637"/>
          </a:xfrm>
        </p:grpSpPr>
        <p:sp>
          <p:nvSpPr>
            <p:cNvPr id="19" name="Google Shape;19;p2"/>
            <p:cNvSpPr/>
            <p:nvPr/>
          </p:nvSpPr>
          <p:spPr>
            <a:xfrm>
              <a:off x="4956550" y="4827725"/>
              <a:ext cx="131565" cy="111494"/>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5322701" y="4826225"/>
              <a:ext cx="113637" cy="113637"/>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5670960" y="4826225"/>
              <a:ext cx="113637" cy="113637"/>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6001257" y="4827725"/>
              <a:ext cx="131565" cy="111494"/>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367443" y="4826225"/>
              <a:ext cx="113601" cy="113637"/>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6715667" y="4826225"/>
              <a:ext cx="113637" cy="113637"/>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063891" y="4826225"/>
              <a:ext cx="113637" cy="113637"/>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2"/>
          <p:cNvSpPr txBox="1">
            <a:spLocks noGrp="1"/>
          </p:cNvSpPr>
          <p:nvPr>
            <p:ph type="ctrTitle"/>
          </p:nvPr>
        </p:nvSpPr>
        <p:spPr>
          <a:xfrm>
            <a:off x="946233" y="679672"/>
            <a:ext cx="8460400" cy="36480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7066" b="0">
                <a:latin typeface="Josefin Sans"/>
                <a:ea typeface="Josefin Sans"/>
                <a:cs typeface="Josefin Sans"/>
                <a:sym typeface="Josefin Sans"/>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it-IT"/>
              <a:t>Fare clic per modificare lo stile del titolo dello schema</a:t>
            </a:r>
            <a:endParaRPr/>
          </a:p>
        </p:txBody>
      </p:sp>
      <p:sp>
        <p:nvSpPr>
          <p:cNvPr id="27" name="Google Shape;27;p2"/>
          <p:cNvSpPr txBox="1">
            <a:spLocks noGrp="1"/>
          </p:cNvSpPr>
          <p:nvPr>
            <p:ph type="subTitle" idx="1"/>
          </p:nvPr>
        </p:nvSpPr>
        <p:spPr>
          <a:xfrm>
            <a:off x="946233" y="5084367"/>
            <a:ext cx="3854400" cy="85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it-IT"/>
              <a:t>Fare clic per modificare lo stile del sottotitolo dello schema</a:t>
            </a:r>
            <a:endParaRPr/>
          </a:p>
        </p:txBody>
      </p:sp>
    </p:spTree>
    <p:extLst>
      <p:ext uri="{BB962C8B-B14F-4D97-AF65-F5344CB8AC3E}">
        <p14:creationId xmlns:p14="http://schemas.microsoft.com/office/powerpoint/2010/main" val="135717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79"/>
        <p:cNvGrpSpPr/>
        <p:nvPr/>
      </p:nvGrpSpPr>
      <p:grpSpPr>
        <a:xfrm>
          <a:off x="0" y="0"/>
          <a:ext cx="0" cy="0"/>
          <a:chOff x="0" y="0"/>
          <a:chExt cx="0" cy="0"/>
        </a:xfrm>
      </p:grpSpPr>
      <p:sp>
        <p:nvSpPr>
          <p:cNvPr id="80" name="Google Shape;80;p11"/>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1"/>
          <p:cNvSpPr/>
          <p:nvPr/>
        </p:nvSpPr>
        <p:spPr>
          <a:xfrm>
            <a:off x="310067" y="1272742"/>
            <a:ext cx="10442076" cy="4312516"/>
          </a:xfrm>
          <a:custGeom>
            <a:avLst/>
            <a:gdLst/>
            <a:ahLst/>
            <a:cxnLst/>
            <a:rect l="l" t="t" r="r" b="b"/>
            <a:pathLst>
              <a:path w="94836" h="38965" extrusionOk="0">
                <a:moveTo>
                  <a:pt x="0" y="1"/>
                </a:moveTo>
                <a:lnTo>
                  <a:pt x="0" y="38965"/>
                </a:lnTo>
                <a:lnTo>
                  <a:pt x="94835" y="38965"/>
                </a:lnTo>
                <a:lnTo>
                  <a:pt x="9483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 name="Google Shape;82;p11"/>
          <p:cNvGrpSpPr/>
          <p:nvPr/>
        </p:nvGrpSpPr>
        <p:grpSpPr>
          <a:xfrm rot="-5400000">
            <a:off x="314675" y="1268133"/>
            <a:ext cx="2619063" cy="2628288"/>
            <a:chOff x="6099831" y="216825"/>
            <a:chExt cx="1964297" cy="1971216"/>
          </a:xfrm>
        </p:grpSpPr>
        <p:sp>
          <p:nvSpPr>
            <p:cNvPr id="83" name="Google Shape;83;p11"/>
            <p:cNvSpPr/>
            <p:nvPr/>
          </p:nvSpPr>
          <p:spPr>
            <a:xfrm>
              <a:off x="7535549" y="216825"/>
              <a:ext cx="528559" cy="532031"/>
            </a:xfrm>
            <a:custGeom>
              <a:avLst/>
              <a:gdLst/>
              <a:ahLst/>
              <a:cxnLst/>
              <a:rect l="l" t="t" r="r" b="b"/>
              <a:pathLst>
                <a:path w="6363" h="6405" extrusionOk="0">
                  <a:moveTo>
                    <a:pt x="1" y="1"/>
                  </a:moveTo>
                  <a:lnTo>
                    <a:pt x="6362" y="6404"/>
                  </a:lnTo>
                  <a:lnTo>
                    <a:pt x="6362" y="5316"/>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11"/>
            <p:cNvSpPr/>
            <p:nvPr/>
          </p:nvSpPr>
          <p:spPr>
            <a:xfrm>
              <a:off x="6815946" y="216825"/>
              <a:ext cx="1248172" cy="1251623"/>
            </a:xfrm>
            <a:custGeom>
              <a:avLst/>
              <a:gdLst/>
              <a:ahLst/>
              <a:cxnLst/>
              <a:rect l="l" t="t" r="r" b="b"/>
              <a:pathLst>
                <a:path w="15026" h="15068" extrusionOk="0">
                  <a:moveTo>
                    <a:pt x="1" y="1"/>
                  </a:moveTo>
                  <a:lnTo>
                    <a:pt x="15025" y="15067"/>
                  </a:lnTo>
                  <a:lnTo>
                    <a:pt x="15025" y="13979"/>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1"/>
            <p:cNvSpPr/>
            <p:nvPr/>
          </p:nvSpPr>
          <p:spPr>
            <a:xfrm>
              <a:off x="6457847" y="216825"/>
              <a:ext cx="1606276" cy="1609717"/>
            </a:xfrm>
            <a:custGeom>
              <a:avLst/>
              <a:gdLst/>
              <a:ahLst/>
              <a:cxnLst/>
              <a:rect l="l" t="t" r="r" b="b"/>
              <a:pathLst>
                <a:path w="19337" h="19379" extrusionOk="0">
                  <a:moveTo>
                    <a:pt x="1" y="1"/>
                  </a:moveTo>
                  <a:lnTo>
                    <a:pt x="19336" y="19378"/>
                  </a:lnTo>
                  <a:lnTo>
                    <a:pt x="19336" y="18332"/>
                  </a:lnTo>
                  <a:lnTo>
                    <a:pt x="10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1"/>
            <p:cNvSpPr/>
            <p:nvPr/>
          </p:nvSpPr>
          <p:spPr>
            <a:xfrm>
              <a:off x="6099831" y="216825"/>
              <a:ext cx="1964297" cy="1971216"/>
            </a:xfrm>
            <a:custGeom>
              <a:avLst/>
              <a:gdLst/>
              <a:ahLst/>
              <a:cxnLst/>
              <a:rect l="l" t="t" r="r" b="b"/>
              <a:pathLst>
                <a:path w="23647" h="23731" extrusionOk="0">
                  <a:moveTo>
                    <a:pt x="0" y="1"/>
                  </a:moveTo>
                  <a:lnTo>
                    <a:pt x="23646" y="23731"/>
                  </a:lnTo>
                  <a:lnTo>
                    <a:pt x="23646" y="22643"/>
                  </a:lnTo>
                  <a:lnTo>
                    <a:pt x="1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1"/>
            <p:cNvSpPr/>
            <p:nvPr/>
          </p:nvSpPr>
          <p:spPr>
            <a:xfrm>
              <a:off x="7177533" y="216825"/>
              <a:ext cx="886579" cy="890041"/>
            </a:xfrm>
            <a:custGeom>
              <a:avLst/>
              <a:gdLst/>
              <a:ahLst/>
              <a:cxnLst/>
              <a:rect l="l" t="t" r="r" b="b"/>
              <a:pathLst>
                <a:path w="10673" h="10715" extrusionOk="0">
                  <a:moveTo>
                    <a:pt x="0" y="1"/>
                  </a:moveTo>
                  <a:lnTo>
                    <a:pt x="10672" y="10715"/>
                  </a:lnTo>
                  <a:lnTo>
                    <a:pt x="10672" y="9627"/>
                  </a:lnTo>
                  <a:lnTo>
                    <a:pt x="1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11"/>
          <p:cNvSpPr txBox="1">
            <a:spLocks noGrp="1"/>
          </p:cNvSpPr>
          <p:nvPr>
            <p:ph type="title" hasCustomPrompt="1"/>
          </p:nvPr>
        </p:nvSpPr>
        <p:spPr>
          <a:xfrm>
            <a:off x="951000" y="168087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89" name="Google Shape;89;p11"/>
          <p:cNvSpPr txBox="1">
            <a:spLocks noGrp="1"/>
          </p:cNvSpPr>
          <p:nvPr>
            <p:ph type="subTitle" idx="1"/>
          </p:nvPr>
        </p:nvSpPr>
        <p:spPr>
          <a:xfrm>
            <a:off x="2785400" y="4059311"/>
            <a:ext cx="6621200" cy="10192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68842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90"/>
        <p:cNvGrpSpPr/>
        <p:nvPr/>
      </p:nvGrpSpPr>
      <p:grpSpPr>
        <a:xfrm>
          <a:off x="0" y="0"/>
          <a:ext cx="0" cy="0"/>
          <a:chOff x="0" y="0"/>
          <a:chExt cx="0" cy="0"/>
        </a:xfrm>
      </p:grpSpPr>
    </p:spTree>
    <p:extLst>
      <p:ext uri="{BB962C8B-B14F-4D97-AF65-F5344CB8AC3E}">
        <p14:creationId xmlns:p14="http://schemas.microsoft.com/office/powerpoint/2010/main" val="118175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1"/>
        <p:cNvGrpSpPr/>
        <p:nvPr/>
      </p:nvGrpSpPr>
      <p:grpSpPr>
        <a:xfrm>
          <a:off x="0" y="0"/>
          <a:ext cx="0" cy="0"/>
          <a:chOff x="0" y="0"/>
          <a:chExt cx="0" cy="0"/>
        </a:xfrm>
      </p:grpSpPr>
      <p:sp>
        <p:nvSpPr>
          <p:cNvPr id="92" name="Google Shape;92;p13"/>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3"/>
          <p:cNvSpPr/>
          <p:nvPr/>
        </p:nvSpPr>
        <p:spPr>
          <a:xfrm>
            <a:off x="0" y="0"/>
            <a:ext cx="1798504" cy="1804421"/>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3"/>
          <p:cNvSpPr/>
          <p:nvPr/>
        </p:nvSpPr>
        <p:spPr>
          <a:xfrm>
            <a:off x="11607676" y="47216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5" name="Google Shape;95;p13"/>
          <p:cNvGrpSpPr/>
          <p:nvPr/>
        </p:nvGrpSpPr>
        <p:grpSpPr>
          <a:xfrm>
            <a:off x="1798501" y="5664302"/>
            <a:ext cx="3003432" cy="153669"/>
            <a:chOff x="4293901" y="4449426"/>
            <a:chExt cx="2252574" cy="115252"/>
          </a:xfrm>
        </p:grpSpPr>
        <p:sp>
          <p:nvSpPr>
            <p:cNvPr id="96" name="Google Shape;96;p13"/>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13"/>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3"/>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3"/>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3"/>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3"/>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3"/>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3"/>
          <p:cNvSpPr txBox="1">
            <a:spLocks noGrp="1"/>
          </p:cNvSpPr>
          <p:nvPr>
            <p:ph type="ctrTitle"/>
          </p:nvPr>
        </p:nvSpPr>
        <p:spPr>
          <a:xfrm>
            <a:off x="1298379" y="1641077"/>
            <a:ext cx="3339200" cy="770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200"/>
              <a:buNone/>
              <a:defRPr sz="32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it-IT"/>
              <a:t>Fare clic per modificare lo stile del titolo dello schema</a:t>
            </a:r>
            <a:endParaRPr/>
          </a:p>
        </p:txBody>
      </p:sp>
      <p:sp>
        <p:nvSpPr>
          <p:cNvPr id="104" name="Google Shape;104;p13"/>
          <p:cNvSpPr txBox="1">
            <a:spLocks noGrp="1"/>
          </p:cNvSpPr>
          <p:nvPr>
            <p:ph type="subTitle" idx="1"/>
          </p:nvPr>
        </p:nvSpPr>
        <p:spPr>
          <a:xfrm>
            <a:off x="1298237" y="2199077"/>
            <a:ext cx="3339200" cy="12464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105" name="Google Shape;105;p13"/>
          <p:cNvSpPr txBox="1">
            <a:spLocks noGrp="1"/>
          </p:cNvSpPr>
          <p:nvPr>
            <p:ph type="title" idx="2" hasCustomPrompt="1"/>
          </p:nvPr>
        </p:nvSpPr>
        <p:spPr>
          <a:xfrm>
            <a:off x="4588567" y="1452731"/>
            <a:ext cx="1670800" cy="1129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6133">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3"/>
          <p:cNvSpPr txBox="1">
            <a:spLocks noGrp="1"/>
          </p:cNvSpPr>
          <p:nvPr>
            <p:ph type="ctrTitle" idx="3"/>
          </p:nvPr>
        </p:nvSpPr>
        <p:spPr>
          <a:xfrm>
            <a:off x="7548083" y="1641077"/>
            <a:ext cx="3339200" cy="770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200"/>
              <a:buNone/>
              <a:defRPr sz="32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it-IT"/>
              <a:t>Fare clic per modificare lo stile del titolo dello schema</a:t>
            </a:r>
            <a:endParaRPr/>
          </a:p>
        </p:txBody>
      </p:sp>
      <p:sp>
        <p:nvSpPr>
          <p:cNvPr id="107" name="Google Shape;107;p13"/>
          <p:cNvSpPr txBox="1">
            <a:spLocks noGrp="1"/>
          </p:cNvSpPr>
          <p:nvPr>
            <p:ph type="subTitle" idx="4"/>
          </p:nvPr>
        </p:nvSpPr>
        <p:spPr>
          <a:xfrm>
            <a:off x="7548033" y="2199077"/>
            <a:ext cx="3339200" cy="1246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108" name="Google Shape;108;p13"/>
          <p:cNvSpPr txBox="1">
            <a:spLocks noGrp="1"/>
          </p:cNvSpPr>
          <p:nvPr>
            <p:ph type="title" idx="5" hasCustomPrompt="1"/>
          </p:nvPr>
        </p:nvSpPr>
        <p:spPr>
          <a:xfrm>
            <a:off x="5934000" y="1452831"/>
            <a:ext cx="1664400" cy="11296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6133">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3"/>
          <p:cNvSpPr txBox="1">
            <a:spLocks noGrp="1"/>
          </p:cNvSpPr>
          <p:nvPr>
            <p:ph type="ctrTitle" idx="6"/>
          </p:nvPr>
        </p:nvSpPr>
        <p:spPr>
          <a:xfrm>
            <a:off x="1304473" y="3297787"/>
            <a:ext cx="3339200" cy="770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1200"/>
              <a:buNone/>
              <a:defRPr sz="32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it-IT"/>
              <a:t>Fare clic per modificare lo stile del titolo dello schema</a:t>
            </a:r>
            <a:endParaRPr/>
          </a:p>
        </p:txBody>
      </p:sp>
      <p:sp>
        <p:nvSpPr>
          <p:cNvPr id="110" name="Google Shape;110;p13"/>
          <p:cNvSpPr txBox="1">
            <a:spLocks noGrp="1"/>
          </p:cNvSpPr>
          <p:nvPr>
            <p:ph type="subTitle" idx="7"/>
          </p:nvPr>
        </p:nvSpPr>
        <p:spPr>
          <a:xfrm>
            <a:off x="1304469" y="3855844"/>
            <a:ext cx="3339200" cy="12424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111" name="Google Shape;111;p13"/>
          <p:cNvSpPr txBox="1">
            <a:spLocks noGrp="1"/>
          </p:cNvSpPr>
          <p:nvPr>
            <p:ph type="title" idx="8" hasCustomPrompt="1"/>
          </p:nvPr>
        </p:nvSpPr>
        <p:spPr>
          <a:xfrm>
            <a:off x="4588567" y="3085261"/>
            <a:ext cx="1670800" cy="1134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6133">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2" name="Google Shape;112;p13"/>
          <p:cNvSpPr txBox="1">
            <a:spLocks noGrp="1"/>
          </p:cNvSpPr>
          <p:nvPr>
            <p:ph type="ctrTitle" idx="9"/>
          </p:nvPr>
        </p:nvSpPr>
        <p:spPr>
          <a:xfrm>
            <a:off x="7554449" y="3297787"/>
            <a:ext cx="3339200" cy="770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200"/>
              <a:buNone/>
              <a:defRPr sz="32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it-IT"/>
              <a:t>Fare clic per modificare lo stile del titolo dello schema</a:t>
            </a:r>
            <a:endParaRPr/>
          </a:p>
        </p:txBody>
      </p:sp>
      <p:sp>
        <p:nvSpPr>
          <p:cNvPr id="113" name="Google Shape;113;p13"/>
          <p:cNvSpPr txBox="1">
            <a:spLocks noGrp="1"/>
          </p:cNvSpPr>
          <p:nvPr>
            <p:ph type="subTitle" idx="13"/>
          </p:nvPr>
        </p:nvSpPr>
        <p:spPr>
          <a:xfrm>
            <a:off x="7554441" y="3855844"/>
            <a:ext cx="3339200" cy="1242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114" name="Google Shape;114;p13"/>
          <p:cNvSpPr txBox="1">
            <a:spLocks noGrp="1"/>
          </p:cNvSpPr>
          <p:nvPr>
            <p:ph type="title" idx="14" hasCustomPrompt="1"/>
          </p:nvPr>
        </p:nvSpPr>
        <p:spPr>
          <a:xfrm>
            <a:off x="5934000" y="3085261"/>
            <a:ext cx="1664400" cy="11340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6133">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3"/>
          <p:cNvSpPr txBox="1">
            <a:spLocks noGrp="1"/>
          </p:cNvSpPr>
          <p:nvPr>
            <p:ph type="ctrTitle" idx="15"/>
          </p:nvPr>
        </p:nvSpPr>
        <p:spPr>
          <a:xfrm>
            <a:off x="2885933" y="575075"/>
            <a:ext cx="6420000" cy="770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it-IT"/>
              <a:t>Fare clic per modificare lo stile del titolo dello schema</a:t>
            </a:r>
            <a:endParaRPr/>
          </a:p>
        </p:txBody>
      </p:sp>
      <p:sp>
        <p:nvSpPr>
          <p:cNvPr id="116" name="Google Shape;116;p13"/>
          <p:cNvSpPr txBox="1">
            <a:spLocks noGrp="1"/>
          </p:cNvSpPr>
          <p:nvPr>
            <p:ph type="ctrTitle" idx="16"/>
          </p:nvPr>
        </p:nvSpPr>
        <p:spPr>
          <a:xfrm>
            <a:off x="7554449" y="4956965"/>
            <a:ext cx="3339200" cy="7704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200"/>
              <a:buNone/>
              <a:defRPr sz="32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r>
              <a:rPr lang="it-IT"/>
              <a:t>Fare clic per modificare lo stile del titolo dello schema</a:t>
            </a:r>
            <a:endParaRPr/>
          </a:p>
        </p:txBody>
      </p:sp>
      <p:sp>
        <p:nvSpPr>
          <p:cNvPr id="117" name="Google Shape;117;p13"/>
          <p:cNvSpPr txBox="1">
            <a:spLocks noGrp="1"/>
          </p:cNvSpPr>
          <p:nvPr>
            <p:ph type="subTitle" idx="17"/>
          </p:nvPr>
        </p:nvSpPr>
        <p:spPr>
          <a:xfrm>
            <a:off x="7554441" y="5515024"/>
            <a:ext cx="3339200" cy="1242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867"/>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118" name="Google Shape;118;p13"/>
          <p:cNvSpPr txBox="1">
            <a:spLocks noGrp="1"/>
          </p:cNvSpPr>
          <p:nvPr>
            <p:ph type="title" idx="18" hasCustomPrompt="1"/>
          </p:nvPr>
        </p:nvSpPr>
        <p:spPr>
          <a:xfrm>
            <a:off x="5934000" y="4774177"/>
            <a:ext cx="1664400" cy="11340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4800"/>
              <a:buNone/>
              <a:defRPr sz="6133">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15968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9"/>
        <p:cNvGrpSpPr/>
        <p:nvPr/>
      </p:nvGrpSpPr>
      <p:grpSpPr>
        <a:xfrm>
          <a:off x="0" y="0"/>
          <a:ext cx="0" cy="0"/>
          <a:chOff x="0" y="0"/>
          <a:chExt cx="0" cy="0"/>
        </a:xfrm>
      </p:grpSpPr>
      <p:sp>
        <p:nvSpPr>
          <p:cNvPr id="120" name="Google Shape;120;p14"/>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4"/>
          <p:cNvSpPr/>
          <p:nvPr/>
        </p:nvSpPr>
        <p:spPr>
          <a:xfrm rot="-2700000">
            <a:off x="3240444" y="6607199"/>
            <a:ext cx="2856152" cy="2127651"/>
          </a:xfrm>
          <a:custGeom>
            <a:avLst/>
            <a:gdLst/>
            <a:ahLst/>
            <a:cxnLst/>
            <a:rect l="l" t="t" r="r" b="b"/>
            <a:pathLst>
              <a:path w="28879" h="21513" extrusionOk="0">
                <a:moveTo>
                  <a:pt x="1" y="1"/>
                </a:moveTo>
                <a:lnTo>
                  <a:pt x="21471" y="21512"/>
                </a:lnTo>
                <a:lnTo>
                  <a:pt x="28878" y="14105"/>
                </a:lnTo>
                <a:lnTo>
                  <a:pt x="28878"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4"/>
          <p:cNvSpPr/>
          <p:nvPr/>
        </p:nvSpPr>
        <p:spPr>
          <a:xfrm>
            <a:off x="284755" y="5502767"/>
            <a:ext cx="1332400" cy="26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4"/>
          <p:cNvSpPr txBox="1">
            <a:spLocks noGrp="1"/>
          </p:cNvSpPr>
          <p:nvPr>
            <p:ph type="title"/>
          </p:nvPr>
        </p:nvSpPr>
        <p:spPr>
          <a:xfrm>
            <a:off x="6827433" y="5502777"/>
            <a:ext cx="4413600" cy="64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8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it-IT"/>
              <a:t>Fare clic per modificare lo stile del titolo dello schema</a:t>
            </a:r>
            <a:endParaRPr/>
          </a:p>
        </p:txBody>
      </p:sp>
      <p:sp>
        <p:nvSpPr>
          <p:cNvPr id="124" name="Google Shape;124;p14"/>
          <p:cNvSpPr txBox="1">
            <a:spLocks noGrp="1"/>
          </p:cNvSpPr>
          <p:nvPr>
            <p:ph type="subTitle" idx="1"/>
          </p:nvPr>
        </p:nvSpPr>
        <p:spPr>
          <a:xfrm>
            <a:off x="950967" y="1160667"/>
            <a:ext cx="6469600" cy="27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34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125" name="Google Shape;125;p14"/>
          <p:cNvSpPr/>
          <p:nvPr/>
        </p:nvSpPr>
        <p:spPr>
          <a:xfrm>
            <a:off x="-98900" y="3603200"/>
            <a:ext cx="2133" cy="2133"/>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14"/>
          <p:cNvSpPr/>
          <p:nvPr/>
        </p:nvSpPr>
        <p:spPr>
          <a:xfrm>
            <a:off x="-96799" y="3603201"/>
            <a:ext cx="33" cy="33"/>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7" name="Google Shape;127;p14"/>
          <p:cNvGrpSpPr/>
          <p:nvPr/>
        </p:nvGrpSpPr>
        <p:grpSpPr>
          <a:xfrm rot="10800000">
            <a:off x="9957652" y="292015"/>
            <a:ext cx="1924315" cy="1931149"/>
            <a:chOff x="-36" y="3703361"/>
            <a:chExt cx="1443236" cy="1448362"/>
          </a:xfrm>
        </p:grpSpPr>
        <p:sp>
          <p:nvSpPr>
            <p:cNvPr id="128" name="Google Shape;128;p14"/>
            <p:cNvSpPr/>
            <p:nvPr/>
          </p:nvSpPr>
          <p:spPr>
            <a:xfrm rot="10800000">
              <a:off x="-13" y="4760810"/>
              <a:ext cx="388350" cy="390913"/>
            </a:xfrm>
            <a:custGeom>
              <a:avLst/>
              <a:gdLst/>
              <a:ahLst/>
              <a:cxnLst/>
              <a:rect l="l" t="t" r="r" b="b"/>
              <a:pathLst>
                <a:path w="6363" h="6405" extrusionOk="0">
                  <a:moveTo>
                    <a:pt x="1" y="1"/>
                  </a:moveTo>
                  <a:lnTo>
                    <a:pt x="6362" y="6404"/>
                  </a:lnTo>
                  <a:lnTo>
                    <a:pt x="6362" y="5316"/>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14"/>
            <p:cNvSpPr/>
            <p:nvPr/>
          </p:nvSpPr>
          <p:spPr>
            <a:xfrm rot="10800000">
              <a:off x="-24" y="4232085"/>
              <a:ext cx="917074" cy="919638"/>
            </a:xfrm>
            <a:custGeom>
              <a:avLst/>
              <a:gdLst/>
              <a:ahLst/>
              <a:cxnLst/>
              <a:rect l="l" t="t" r="r" b="b"/>
              <a:pathLst>
                <a:path w="15026" h="15068" extrusionOk="0">
                  <a:moveTo>
                    <a:pt x="1" y="1"/>
                  </a:moveTo>
                  <a:lnTo>
                    <a:pt x="15025" y="15067"/>
                  </a:lnTo>
                  <a:lnTo>
                    <a:pt x="15025" y="13979"/>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4"/>
            <p:cNvSpPr/>
            <p:nvPr/>
          </p:nvSpPr>
          <p:spPr>
            <a:xfrm rot="10800000">
              <a:off x="-30" y="3968974"/>
              <a:ext cx="1180185" cy="1182749"/>
            </a:xfrm>
            <a:custGeom>
              <a:avLst/>
              <a:gdLst/>
              <a:ahLst/>
              <a:cxnLst/>
              <a:rect l="l" t="t" r="r" b="b"/>
              <a:pathLst>
                <a:path w="19337" h="19379" extrusionOk="0">
                  <a:moveTo>
                    <a:pt x="1" y="1"/>
                  </a:moveTo>
                  <a:lnTo>
                    <a:pt x="19336" y="19378"/>
                  </a:lnTo>
                  <a:lnTo>
                    <a:pt x="19336" y="18332"/>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4"/>
            <p:cNvSpPr/>
            <p:nvPr/>
          </p:nvSpPr>
          <p:spPr>
            <a:xfrm rot="10800000">
              <a:off x="-36" y="3703361"/>
              <a:ext cx="1443236" cy="1448362"/>
            </a:xfrm>
            <a:custGeom>
              <a:avLst/>
              <a:gdLst/>
              <a:ahLst/>
              <a:cxnLst/>
              <a:rect l="l" t="t" r="r" b="b"/>
              <a:pathLst>
                <a:path w="23647" h="23731" extrusionOk="0">
                  <a:moveTo>
                    <a:pt x="0" y="1"/>
                  </a:moveTo>
                  <a:lnTo>
                    <a:pt x="23646" y="23731"/>
                  </a:lnTo>
                  <a:lnTo>
                    <a:pt x="23646" y="22643"/>
                  </a:lnTo>
                  <a:lnTo>
                    <a:pt x="1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4"/>
            <p:cNvSpPr/>
            <p:nvPr/>
          </p:nvSpPr>
          <p:spPr>
            <a:xfrm rot="10800000">
              <a:off x="-18" y="4497760"/>
              <a:ext cx="651400" cy="653963"/>
            </a:xfrm>
            <a:custGeom>
              <a:avLst/>
              <a:gdLst/>
              <a:ahLst/>
              <a:cxnLst/>
              <a:rect l="l" t="t" r="r" b="b"/>
              <a:pathLst>
                <a:path w="10673" h="10715" extrusionOk="0">
                  <a:moveTo>
                    <a:pt x="0" y="1"/>
                  </a:moveTo>
                  <a:lnTo>
                    <a:pt x="10672" y="10715"/>
                  </a:lnTo>
                  <a:lnTo>
                    <a:pt x="10672" y="9627"/>
                  </a:lnTo>
                  <a:lnTo>
                    <a:pt x="1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55585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2"/>
        </a:solidFill>
        <a:effectLst/>
      </p:bgPr>
    </p:bg>
    <p:spTree>
      <p:nvGrpSpPr>
        <p:cNvPr id="1" name="Shape 133"/>
        <p:cNvGrpSpPr/>
        <p:nvPr/>
      </p:nvGrpSpPr>
      <p:grpSpPr>
        <a:xfrm>
          <a:off x="0" y="0"/>
          <a:ext cx="0" cy="0"/>
          <a:chOff x="0" y="0"/>
          <a:chExt cx="0" cy="0"/>
        </a:xfrm>
      </p:grpSpPr>
      <p:sp>
        <p:nvSpPr>
          <p:cNvPr id="134" name="Google Shape;134;p15"/>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15"/>
          <p:cNvSpPr/>
          <p:nvPr/>
        </p:nvSpPr>
        <p:spPr>
          <a:xfrm rot="-5400000">
            <a:off x="10856201" y="-3541"/>
            <a:ext cx="1332255" cy="1339329"/>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5"/>
          <p:cNvSpPr txBox="1">
            <a:spLocks noGrp="1"/>
          </p:cNvSpPr>
          <p:nvPr>
            <p:ph type="ctrTitle"/>
          </p:nvPr>
        </p:nvSpPr>
        <p:spPr>
          <a:xfrm>
            <a:off x="950967" y="451833"/>
            <a:ext cx="10290000" cy="92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Clr>
                <a:srgbClr val="434343"/>
              </a:buClr>
              <a:buSzPts val="1800"/>
              <a:buNone/>
              <a:defRPr sz="2400">
                <a:solidFill>
                  <a:srgbClr val="434343"/>
                </a:solidFill>
              </a:defRPr>
            </a:lvl2pPr>
            <a:lvl3pPr lvl="2" algn="r" rtl="0">
              <a:spcBef>
                <a:spcPts val="0"/>
              </a:spcBef>
              <a:spcAft>
                <a:spcPts val="0"/>
              </a:spcAft>
              <a:buClr>
                <a:srgbClr val="434343"/>
              </a:buClr>
              <a:buSzPts val="1800"/>
              <a:buNone/>
              <a:defRPr sz="2400">
                <a:solidFill>
                  <a:srgbClr val="434343"/>
                </a:solidFill>
              </a:defRPr>
            </a:lvl3pPr>
            <a:lvl4pPr lvl="3" algn="r" rtl="0">
              <a:spcBef>
                <a:spcPts val="0"/>
              </a:spcBef>
              <a:spcAft>
                <a:spcPts val="0"/>
              </a:spcAft>
              <a:buClr>
                <a:srgbClr val="434343"/>
              </a:buClr>
              <a:buSzPts val="1800"/>
              <a:buNone/>
              <a:defRPr sz="2400">
                <a:solidFill>
                  <a:srgbClr val="434343"/>
                </a:solidFill>
              </a:defRPr>
            </a:lvl4pPr>
            <a:lvl5pPr lvl="4" algn="r" rtl="0">
              <a:spcBef>
                <a:spcPts val="0"/>
              </a:spcBef>
              <a:spcAft>
                <a:spcPts val="0"/>
              </a:spcAft>
              <a:buClr>
                <a:srgbClr val="434343"/>
              </a:buClr>
              <a:buSzPts val="1800"/>
              <a:buNone/>
              <a:defRPr sz="2400">
                <a:solidFill>
                  <a:srgbClr val="434343"/>
                </a:solidFill>
              </a:defRPr>
            </a:lvl5pPr>
            <a:lvl6pPr lvl="5" algn="r" rtl="0">
              <a:spcBef>
                <a:spcPts val="0"/>
              </a:spcBef>
              <a:spcAft>
                <a:spcPts val="0"/>
              </a:spcAft>
              <a:buClr>
                <a:srgbClr val="434343"/>
              </a:buClr>
              <a:buSzPts val="1800"/>
              <a:buNone/>
              <a:defRPr sz="2400">
                <a:solidFill>
                  <a:srgbClr val="434343"/>
                </a:solidFill>
              </a:defRPr>
            </a:lvl6pPr>
            <a:lvl7pPr lvl="6" algn="r" rtl="0">
              <a:spcBef>
                <a:spcPts val="0"/>
              </a:spcBef>
              <a:spcAft>
                <a:spcPts val="0"/>
              </a:spcAft>
              <a:buClr>
                <a:srgbClr val="434343"/>
              </a:buClr>
              <a:buSzPts val="1800"/>
              <a:buNone/>
              <a:defRPr sz="2400">
                <a:solidFill>
                  <a:srgbClr val="434343"/>
                </a:solidFill>
              </a:defRPr>
            </a:lvl7pPr>
            <a:lvl8pPr lvl="7" algn="r" rtl="0">
              <a:spcBef>
                <a:spcPts val="0"/>
              </a:spcBef>
              <a:spcAft>
                <a:spcPts val="0"/>
              </a:spcAft>
              <a:buClr>
                <a:srgbClr val="434343"/>
              </a:buClr>
              <a:buSzPts val="1800"/>
              <a:buNone/>
              <a:defRPr sz="2400">
                <a:solidFill>
                  <a:srgbClr val="434343"/>
                </a:solidFill>
              </a:defRPr>
            </a:lvl8pPr>
            <a:lvl9pPr lvl="8" algn="r" rtl="0">
              <a:spcBef>
                <a:spcPts val="0"/>
              </a:spcBef>
              <a:spcAft>
                <a:spcPts val="0"/>
              </a:spcAft>
              <a:buClr>
                <a:srgbClr val="434343"/>
              </a:buClr>
              <a:buSzPts val="1800"/>
              <a:buNone/>
              <a:defRPr sz="2400">
                <a:solidFill>
                  <a:srgbClr val="434343"/>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748003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2"/>
        </a:solidFill>
        <a:effectLst/>
      </p:bgPr>
    </p:bg>
    <p:spTree>
      <p:nvGrpSpPr>
        <p:cNvPr id="1" name="Shape 137"/>
        <p:cNvGrpSpPr/>
        <p:nvPr/>
      </p:nvGrpSpPr>
      <p:grpSpPr>
        <a:xfrm>
          <a:off x="0" y="0"/>
          <a:ext cx="0" cy="0"/>
          <a:chOff x="0" y="0"/>
          <a:chExt cx="0" cy="0"/>
        </a:xfrm>
      </p:grpSpPr>
      <p:sp>
        <p:nvSpPr>
          <p:cNvPr id="138" name="Google Shape;138;p16"/>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6"/>
          <p:cNvSpPr txBox="1">
            <a:spLocks noGrp="1"/>
          </p:cNvSpPr>
          <p:nvPr>
            <p:ph type="ctrTitle"/>
          </p:nvPr>
        </p:nvSpPr>
        <p:spPr>
          <a:xfrm>
            <a:off x="2619800" y="451843"/>
            <a:ext cx="6952400" cy="106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Clr>
                <a:srgbClr val="434343"/>
              </a:buClr>
              <a:buSzPts val="1800"/>
              <a:buNone/>
              <a:defRPr sz="2400">
                <a:solidFill>
                  <a:srgbClr val="434343"/>
                </a:solidFill>
              </a:defRPr>
            </a:lvl2pPr>
            <a:lvl3pPr lvl="2" algn="r" rtl="0">
              <a:spcBef>
                <a:spcPts val="0"/>
              </a:spcBef>
              <a:spcAft>
                <a:spcPts val="0"/>
              </a:spcAft>
              <a:buClr>
                <a:srgbClr val="434343"/>
              </a:buClr>
              <a:buSzPts val="1800"/>
              <a:buNone/>
              <a:defRPr sz="2400">
                <a:solidFill>
                  <a:srgbClr val="434343"/>
                </a:solidFill>
              </a:defRPr>
            </a:lvl3pPr>
            <a:lvl4pPr lvl="3" algn="r" rtl="0">
              <a:spcBef>
                <a:spcPts val="0"/>
              </a:spcBef>
              <a:spcAft>
                <a:spcPts val="0"/>
              </a:spcAft>
              <a:buClr>
                <a:srgbClr val="434343"/>
              </a:buClr>
              <a:buSzPts val="1800"/>
              <a:buNone/>
              <a:defRPr sz="2400">
                <a:solidFill>
                  <a:srgbClr val="434343"/>
                </a:solidFill>
              </a:defRPr>
            </a:lvl4pPr>
            <a:lvl5pPr lvl="4" algn="r" rtl="0">
              <a:spcBef>
                <a:spcPts val="0"/>
              </a:spcBef>
              <a:spcAft>
                <a:spcPts val="0"/>
              </a:spcAft>
              <a:buClr>
                <a:srgbClr val="434343"/>
              </a:buClr>
              <a:buSzPts val="1800"/>
              <a:buNone/>
              <a:defRPr sz="2400">
                <a:solidFill>
                  <a:srgbClr val="434343"/>
                </a:solidFill>
              </a:defRPr>
            </a:lvl5pPr>
            <a:lvl6pPr lvl="5" algn="r" rtl="0">
              <a:spcBef>
                <a:spcPts val="0"/>
              </a:spcBef>
              <a:spcAft>
                <a:spcPts val="0"/>
              </a:spcAft>
              <a:buClr>
                <a:srgbClr val="434343"/>
              </a:buClr>
              <a:buSzPts val="1800"/>
              <a:buNone/>
              <a:defRPr sz="2400">
                <a:solidFill>
                  <a:srgbClr val="434343"/>
                </a:solidFill>
              </a:defRPr>
            </a:lvl6pPr>
            <a:lvl7pPr lvl="6" algn="r" rtl="0">
              <a:spcBef>
                <a:spcPts val="0"/>
              </a:spcBef>
              <a:spcAft>
                <a:spcPts val="0"/>
              </a:spcAft>
              <a:buClr>
                <a:srgbClr val="434343"/>
              </a:buClr>
              <a:buSzPts val="1800"/>
              <a:buNone/>
              <a:defRPr sz="2400">
                <a:solidFill>
                  <a:srgbClr val="434343"/>
                </a:solidFill>
              </a:defRPr>
            </a:lvl7pPr>
            <a:lvl8pPr lvl="7" algn="r" rtl="0">
              <a:spcBef>
                <a:spcPts val="0"/>
              </a:spcBef>
              <a:spcAft>
                <a:spcPts val="0"/>
              </a:spcAft>
              <a:buClr>
                <a:srgbClr val="434343"/>
              </a:buClr>
              <a:buSzPts val="1800"/>
              <a:buNone/>
              <a:defRPr sz="2400">
                <a:solidFill>
                  <a:srgbClr val="434343"/>
                </a:solidFill>
              </a:defRPr>
            </a:lvl8pPr>
            <a:lvl9pPr lvl="8" algn="r" rtl="0">
              <a:spcBef>
                <a:spcPts val="0"/>
              </a:spcBef>
              <a:spcAft>
                <a:spcPts val="0"/>
              </a:spcAft>
              <a:buClr>
                <a:srgbClr val="434343"/>
              </a:buClr>
              <a:buSzPts val="1800"/>
              <a:buNone/>
              <a:defRPr sz="2400">
                <a:solidFill>
                  <a:srgbClr val="434343"/>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988832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40"/>
        <p:cNvGrpSpPr/>
        <p:nvPr/>
      </p:nvGrpSpPr>
      <p:grpSpPr>
        <a:xfrm>
          <a:off x="0" y="0"/>
          <a:ext cx="0" cy="0"/>
          <a:chOff x="0" y="0"/>
          <a:chExt cx="0" cy="0"/>
        </a:xfrm>
      </p:grpSpPr>
      <p:sp>
        <p:nvSpPr>
          <p:cNvPr id="141" name="Google Shape;141;p17"/>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42" name="Google Shape;142;p17"/>
          <p:cNvSpPr/>
          <p:nvPr/>
        </p:nvSpPr>
        <p:spPr>
          <a:xfrm rot="-8100000">
            <a:off x="11145410" y="118989"/>
            <a:ext cx="1810076" cy="1348391"/>
          </a:xfrm>
          <a:custGeom>
            <a:avLst/>
            <a:gdLst/>
            <a:ahLst/>
            <a:cxnLst/>
            <a:rect l="l" t="t" r="r" b="b"/>
            <a:pathLst>
              <a:path w="28879" h="21513" extrusionOk="0">
                <a:moveTo>
                  <a:pt x="1" y="1"/>
                </a:moveTo>
                <a:lnTo>
                  <a:pt x="21471" y="21512"/>
                </a:lnTo>
                <a:lnTo>
                  <a:pt x="28878" y="14105"/>
                </a:lnTo>
                <a:lnTo>
                  <a:pt x="28878"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7"/>
          <p:cNvSpPr txBox="1">
            <a:spLocks noGrp="1"/>
          </p:cNvSpPr>
          <p:nvPr>
            <p:ph type="ctrTitle"/>
          </p:nvPr>
        </p:nvSpPr>
        <p:spPr>
          <a:xfrm>
            <a:off x="950967" y="452200"/>
            <a:ext cx="10290000" cy="10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Clr>
                <a:srgbClr val="434343"/>
              </a:buClr>
              <a:buSzPts val="1800"/>
              <a:buNone/>
              <a:defRPr sz="2400">
                <a:solidFill>
                  <a:srgbClr val="434343"/>
                </a:solidFill>
              </a:defRPr>
            </a:lvl2pPr>
            <a:lvl3pPr lvl="2" algn="r" rtl="0">
              <a:spcBef>
                <a:spcPts val="0"/>
              </a:spcBef>
              <a:spcAft>
                <a:spcPts val="0"/>
              </a:spcAft>
              <a:buClr>
                <a:srgbClr val="434343"/>
              </a:buClr>
              <a:buSzPts val="1800"/>
              <a:buNone/>
              <a:defRPr sz="2400">
                <a:solidFill>
                  <a:srgbClr val="434343"/>
                </a:solidFill>
              </a:defRPr>
            </a:lvl3pPr>
            <a:lvl4pPr lvl="3" algn="r" rtl="0">
              <a:spcBef>
                <a:spcPts val="0"/>
              </a:spcBef>
              <a:spcAft>
                <a:spcPts val="0"/>
              </a:spcAft>
              <a:buClr>
                <a:srgbClr val="434343"/>
              </a:buClr>
              <a:buSzPts val="1800"/>
              <a:buNone/>
              <a:defRPr sz="2400">
                <a:solidFill>
                  <a:srgbClr val="434343"/>
                </a:solidFill>
              </a:defRPr>
            </a:lvl4pPr>
            <a:lvl5pPr lvl="4" algn="r" rtl="0">
              <a:spcBef>
                <a:spcPts val="0"/>
              </a:spcBef>
              <a:spcAft>
                <a:spcPts val="0"/>
              </a:spcAft>
              <a:buClr>
                <a:srgbClr val="434343"/>
              </a:buClr>
              <a:buSzPts val="1800"/>
              <a:buNone/>
              <a:defRPr sz="2400">
                <a:solidFill>
                  <a:srgbClr val="434343"/>
                </a:solidFill>
              </a:defRPr>
            </a:lvl5pPr>
            <a:lvl6pPr lvl="5" algn="r" rtl="0">
              <a:spcBef>
                <a:spcPts val="0"/>
              </a:spcBef>
              <a:spcAft>
                <a:spcPts val="0"/>
              </a:spcAft>
              <a:buClr>
                <a:srgbClr val="434343"/>
              </a:buClr>
              <a:buSzPts val="1800"/>
              <a:buNone/>
              <a:defRPr sz="2400">
                <a:solidFill>
                  <a:srgbClr val="434343"/>
                </a:solidFill>
              </a:defRPr>
            </a:lvl6pPr>
            <a:lvl7pPr lvl="6" algn="r" rtl="0">
              <a:spcBef>
                <a:spcPts val="0"/>
              </a:spcBef>
              <a:spcAft>
                <a:spcPts val="0"/>
              </a:spcAft>
              <a:buClr>
                <a:srgbClr val="434343"/>
              </a:buClr>
              <a:buSzPts val="1800"/>
              <a:buNone/>
              <a:defRPr sz="2400">
                <a:solidFill>
                  <a:srgbClr val="434343"/>
                </a:solidFill>
              </a:defRPr>
            </a:lvl7pPr>
            <a:lvl8pPr lvl="7" algn="r" rtl="0">
              <a:spcBef>
                <a:spcPts val="0"/>
              </a:spcBef>
              <a:spcAft>
                <a:spcPts val="0"/>
              </a:spcAft>
              <a:buClr>
                <a:srgbClr val="434343"/>
              </a:buClr>
              <a:buSzPts val="1800"/>
              <a:buNone/>
              <a:defRPr sz="2400">
                <a:solidFill>
                  <a:srgbClr val="434343"/>
                </a:solidFill>
              </a:defRPr>
            </a:lvl8pPr>
            <a:lvl9pPr lvl="8" algn="r" rtl="0">
              <a:spcBef>
                <a:spcPts val="0"/>
              </a:spcBef>
              <a:spcAft>
                <a:spcPts val="0"/>
              </a:spcAft>
              <a:buClr>
                <a:srgbClr val="434343"/>
              </a:buClr>
              <a:buSzPts val="1800"/>
              <a:buNone/>
              <a:defRPr sz="2400">
                <a:solidFill>
                  <a:srgbClr val="434343"/>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489827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lt2"/>
        </a:solidFill>
        <a:effectLst/>
      </p:bgPr>
    </p:bg>
    <p:spTree>
      <p:nvGrpSpPr>
        <p:cNvPr id="1" name="Shape 144"/>
        <p:cNvGrpSpPr/>
        <p:nvPr/>
      </p:nvGrpSpPr>
      <p:grpSpPr>
        <a:xfrm>
          <a:off x="0" y="0"/>
          <a:ext cx="0" cy="0"/>
          <a:chOff x="0" y="0"/>
          <a:chExt cx="0" cy="0"/>
        </a:xfrm>
      </p:grpSpPr>
      <p:sp>
        <p:nvSpPr>
          <p:cNvPr id="145" name="Google Shape;145;p18"/>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8"/>
          <p:cNvSpPr/>
          <p:nvPr/>
        </p:nvSpPr>
        <p:spPr>
          <a:xfrm>
            <a:off x="11607693" y="47087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rot="10800000">
            <a:off x="1" y="0"/>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txBox="1">
            <a:spLocks noGrp="1"/>
          </p:cNvSpPr>
          <p:nvPr>
            <p:ph type="ctrTitle"/>
          </p:nvPr>
        </p:nvSpPr>
        <p:spPr>
          <a:xfrm>
            <a:off x="950967" y="451833"/>
            <a:ext cx="10290000" cy="92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Clr>
                <a:srgbClr val="434343"/>
              </a:buClr>
              <a:buSzPts val="1800"/>
              <a:buNone/>
              <a:defRPr sz="2400">
                <a:solidFill>
                  <a:srgbClr val="434343"/>
                </a:solidFill>
              </a:defRPr>
            </a:lvl2pPr>
            <a:lvl3pPr lvl="2" algn="r" rtl="0">
              <a:spcBef>
                <a:spcPts val="0"/>
              </a:spcBef>
              <a:spcAft>
                <a:spcPts val="0"/>
              </a:spcAft>
              <a:buClr>
                <a:srgbClr val="434343"/>
              </a:buClr>
              <a:buSzPts val="1800"/>
              <a:buNone/>
              <a:defRPr sz="2400">
                <a:solidFill>
                  <a:srgbClr val="434343"/>
                </a:solidFill>
              </a:defRPr>
            </a:lvl3pPr>
            <a:lvl4pPr lvl="3" algn="r" rtl="0">
              <a:spcBef>
                <a:spcPts val="0"/>
              </a:spcBef>
              <a:spcAft>
                <a:spcPts val="0"/>
              </a:spcAft>
              <a:buClr>
                <a:srgbClr val="434343"/>
              </a:buClr>
              <a:buSzPts val="1800"/>
              <a:buNone/>
              <a:defRPr sz="2400">
                <a:solidFill>
                  <a:srgbClr val="434343"/>
                </a:solidFill>
              </a:defRPr>
            </a:lvl4pPr>
            <a:lvl5pPr lvl="4" algn="r" rtl="0">
              <a:spcBef>
                <a:spcPts val="0"/>
              </a:spcBef>
              <a:spcAft>
                <a:spcPts val="0"/>
              </a:spcAft>
              <a:buClr>
                <a:srgbClr val="434343"/>
              </a:buClr>
              <a:buSzPts val="1800"/>
              <a:buNone/>
              <a:defRPr sz="2400">
                <a:solidFill>
                  <a:srgbClr val="434343"/>
                </a:solidFill>
              </a:defRPr>
            </a:lvl5pPr>
            <a:lvl6pPr lvl="5" algn="r" rtl="0">
              <a:spcBef>
                <a:spcPts val="0"/>
              </a:spcBef>
              <a:spcAft>
                <a:spcPts val="0"/>
              </a:spcAft>
              <a:buClr>
                <a:srgbClr val="434343"/>
              </a:buClr>
              <a:buSzPts val="1800"/>
              <a:buNone/>
              <a:defRPr sz="2400">
                <a:solidFill>
                  <a:srgbClr val="434343"/>
                </a:solidFill>
              </a:defRPr>
            </a:lvl6pPr>
            <a:lvl7pPr lvl="6" algn="r" rtl="0">
              <a:spcBef>
                <a:spcPts val="0"/>
              </a:spcBef>
              <a:spcAft>
                <a:spcPts val="0"/>
              </a:spcAft>
              <a:buClr>
                <a:srgbClr val="434343"/>
              </a:buClr>
              <a:buSzPts val="1800"/>
              <a:buNone/>
              <a:defRPr sz="2400">
                <a:solidFill>
                  <a:srgbClr val="434343"/>
                </a:solidFill>
              </a:defRPr>
            </a:lvl7pPr>
            <a:lvl8pPr lvl="7" algn="r" rtl="0">
              <a:spcBef>
                <a:spcPts val="0"/>
              </a:spcBef>
              <a:spcAft>
                <a:spcPts val="0"/>
              </a:spcAft>
              <a:buClr>
                <a:srgbClr val="434343"/>
              </a:buClr>
              <a:buSzPts val="1800"/>
              <a:buNone/>
              <a:defRPr sz="2400">
                <a:solidFill>
                  <a:srgbClr val="434343"/>
                </a:solidFill>
              </a:defRPr>
            </a:lvl8pPr>
            <a:lvl9pPr lvl="8" algn="r" rtl="0">
              <a:spcBef>
                <a:spcPts val="0"/>
              </a:spcBef>
              <a:spcAft>
                <a:spcPts val="0"/>
              </a:spcAft>
              <a:buClr>
                <a:srgbClr val="434343"/>
              </a:buClr>
              <a:buSzPts val="1800"/>
              <a:buNone/>
              <a:defRPr sz="2400">
                <a:solidFill>
                  <a:srgbClr val="434343"/>
                </a:solidFill>
              </a:defRPr>
            </a:lvl9pPr>
          </a:lstStyle>
          <a:p>
            <a:r>
              <a:rPr lang="it-IT"/>
              <a:t>Fare clic per modificare lo stile del titolo dello schema</a:t>
            </a:r>
            <a:endParaRPr/>
          </a:p>
        </p:txBody>
      </p:sp>
    </p:spTree>
    <p:extLst>
      <p:ext uri="{BB962C8B-B14F-4D97-AF65-F5344CB8AC3E}">
        <p14:creationId xmlns:p14="http://schemas.microsoft.com/office/powerpoint/2010/main" val="3418633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9"/>
        <p:cNvGrpSpPr/>
        <p:nvPr/>
      </p:nvGrpSpPr>
      <p:grpSpPr>
        <a:xfrm>
          <a:off x="0" y="0"/>
          <a:ext cx="0" cy="0"/>
          <a:chOff x="0" y="0"/>
          <a:chExt cx="0" cy="0"/>
        </a:xfrm>
      </p:grpSpPr>
      <p:sp>
        <p:nvSpPr>
          <p:cNvPr id="150" name="Google Shape;150;p19"/>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51" name="Google Shape;151;p19"/>
          <p:cNvSpPr/>
          <p:nvPr/>
        </p:nvSpPr>
        <p:spPr>
          <a:xfrm>
            <a:off x="6107133" y="283503"/>
            <a:ext cx="3003435" cy="3013316"/>
          </a:xfrm>
          <a:custGeom>
            <a:avLst/>
            <a:gdLst/>
            <a:ahLst/>
            <a:cxnLst/>
            <a:rect l="l" t="t" r="r" b="b"/>
            <a:pathLst>
              <a:path w="25530" h="25614" extrusionOk="0">
                <a:moveTo>
                  <a:pt x="1" y="0"/>
                </a:moveTo>
                <a:lnTo>
                  <a:pt x="1" y="25613"/>
                </a:lnTo>
                <a:lnTo>
                  <a:pt x="25530" y="25613"/>
                </a:lnTo>
                <a:lnTo>
                  <a:pt x="2553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19"/>
          <p:cNvSpPr/>
          <p:nvPr/>
        </p:nvSpPr>
        <p:spPr>
          <a:xfrm rot="-5400000">
            <a:off x="10374101" y="-4816"/>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9"/>
          <p:cNvSpPr txBox="1">
            <a:spLocks noGrp="1"/>
          </p:cNvSpPr>
          <p:nvPr>
            <p:ph type="title"/>
          </p:nvPr>
        </p:nvSpPr>
        <p:spPr>
          <a:xfrm>
            <a:off x="6107117" y="3315079"/>
            <a:ext cx="3415200" cy="1122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54" name="Google Shape;154;p19"/>
          <p:cNvSpPr txBox="1">
            <a:spLocks noGrp="1"/>
          </p:cNvSpPr>
          <p:nvPr>
            <p:ph type="title" idx="2" hasCustomPrompt="1"/>
          </p:nvPr>
        </p:nvSpPr>
        <p:spPr>
          <a:xfrm>
            <a:off x="6107117" y="1469557"/>
            <a:ext cx="3415200" cy="1625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55" name="Google Shape;155;p19"/>
          <p:cNvSpPr txBox="1">
            <a:spLocks noGrp="1"/>
          </p:cNvSpPr>
          <p:nvPr>
            <p:ph type="subTitle" idx="1"/>
          </p:nvPr>
        </p:nvSpPr>
        <p:spPr>
          <a:xfrm>
            <a:off x="6107133" y="4296333"/>
            <a:ext cx="3415200" cy="112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1105287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56"/>
        <p:cNvGrpSpPr/>
        <p:nvPr/>
      </p:nvGrpSpPr>
      <p:grpSpPr>
        <a:xfrm>
          <a:off x="0" y="0"/>
          <a:ext cx="0" cy="0"/>
          <a:chOff x="0" y="0"/>
          <a:chExt cx="0" cy="0"/>
        </a:xfrm>
      </p:grpSpPr>
      <p:sp>
        <p:nvSpPr>
          <p:cNvPr id="157" name="Google Shape;157;p20"/>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58" name="Google Shape;158;p20"/>
          <p:cNvSpPr/>
          <p:nvPr/>
        </p:nvSpPr>
        <p:spPr>
          <a:xfrm flipH="1">
            <a:off x="4594299" y="2"/>
            <a:ext cx="3003435" cy="3296863"/>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0"/>
          <p:cNvSpPr txBox="1">
            <a:spLocks noGrp="1"/>
          </p:cNvSpPr>
          <p:nvPr>
            <p:ph type="title"/>
          </p:nvPr>
        </p:nvSpPr>
        <p:spPr>
          <a:xfrm>
            <a:off x="4388400" y="3315079"/>
            <a:ext cx="3415200" cy="1122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60" name="Google Shape;160;p20"/>
          <p:cNvSpPr txBox="1">
            <a:spLocks noGrp="1"/>
          </p:cNvSpPr>
          <p:nvPr>
            <p:ph type="title" idx="2" hasCustomPrompt="1"/>
          </p:nvPr>
        </p:nvSpPr>
        <p:spPr>
          <a:xfrm>
            <a:off x="4388400" y="1463268"/>
            <a:ext cx="3415200" cy="162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1" name="Google Shape;161;p20"/>
          <p:cNvSpPr txBox="1">
            <a:spLocks noGrp="1"/>
          </p:cNvSpPr>
          <p:nvPr>
            <p:ph type="subTitle" idx="1"/>
          </p:nvPr>
        </p:nvSpPr>
        <p:spPr>
          <a:xfrm>
            <a:off x="4388400" y="4296333"/>
            <a:ext cx="34152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28448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0" name="Google Shape;30;p3"/>
          <p:cNvSpPr/>
          <p:nvPr/>
        </p:nvSpPr>
        <p:spPr>
          <a:xfrm flipH="1">
            <a:off x="3081333" y="283503"/>
            <a:ext cx="3003435" cy="3013316"/>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txBox="1">
            <a:spLocks noGrp="1"/>
          </p:cNvSpPr>
          <p:nvPr>
            <p:ph type="title"/>
          </p:nvPr>
        </p:nvSpPr>
        <p:spPr>
          <a:xfrm>
            <a:off x="2665712" y="3315079"/>
            <a:ext cx="3415200" cy="11224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32" name="Google Shape;32;p3"/>
          <p:cNvSpPr txBox="1">
            <a:spLocks noGrp="1"/>
          </p:cNvSpPr>
          <p:nvPr>
            <p:ph type="title" idx="2" hasCustomPrompt="1"/>
          </p:nvPr>
        </p:nvSpPr>
        <p:spPr>
          <a:xfrm>
            <a:off x="2665712" y="1470703"/>
            <a:ext cx="3415200" cy="162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3" name="Google Shape;33;p3"/>
          <p:cNvSpPr txBox="1">
            <a:spLocks noGrp="1"/>
          </p:cNvSpPr>
          <p:nvPr>
            <p:ph type="subTitle" idx="1"/>
          </p:nvPr>
        </p:nvSpPr>
        <p:spPr>
          <a:xfrm>
            <a:off x="2665700" y="4303767"/>
            <a:ext cx="3415200" cy="112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636026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62"/>
        <p:cNvGrpSpPr/>
        <p:nvPr/>
      </p:nvGrpSpPr>
      <p:grpSpPr>
        <a:xfrm>
          <a:off x="0" y="0"/>
          <a:ext cx="0" cy="0"/>
          <a:chOff x="0" y="0"/>
          <a:chExt cx="0" cy="0"/>
        </a:xfrm>
      </p:grpSpPr>
      <p:sp>
        <p:nvSpPr>
          <p:cNvPr id="163" name="Google Shape;163;p21"/>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64" name="Google Shape;164;p21"/>
          <p:cNvSpPr/>
          <p:nvPr/>
        </p:nvSpPr>
        <p:spPr>
          <a:xfrm flipH="1">
            <a:off x="3531416" y="283503"/>
            <a:ext cx="3003435" cy="3013316"/>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1"/>
          <p:cNvSpPr/>
          <p:nvPr/>
        </p:nvSpPr>
        <p:spPr>
          <a:xfrm>
            <a:off x="9683460" y="47087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1"/>
          <p:cNvSpPr/>
          <p:nvPr/>
        </p:nvSpPr>
        <p:spPr>
          <a:xfrm rot="10800000" flipH="1">
            <a:off x="10374068" y="0"/>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21"/>
          <p:cNvSpPr txBox="1">
            <a:spLocks noGrp="1"/>
          </p:cNvSpPr>
          <p:nvPr>
            <p:ph type="title"/>
          </p:nvPr>
        </p:nvSpPr>
        <p:spPr>
          <a:xfrm>
            <a:off x="2590000" y="3315067"/>
            <a:ext cx="4886400" cy="1122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68" name="Google Shape;168;p21"/>
          <p:cNvSpPr txBox="1">
            <a:spLocks noGrp="1"/>
          </p:cNvSpPr>
          <p:nvPr>
            <p:ph type="title" idx="2" hasCustomPrompt="1"/>
          </p:nvPr>
        </p:nvSpPr>
        <p:spPr>
          <a:xfrm>
            <a:off x="3325517" y="1478136"/>
            <a:ext cx="3415200" cy="162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69" name="Google Shape;169;p21"/>
          <p:cNvSpPr txBox="1">
            <a:spLocks noGrp="1"/>
          </p:cNvSpPr>
          <p:nvPr>
            <p:ph type="subTitle" idx="1"/>
          </p:nvPr>
        </p:nvSpPr>
        <p:spPr>
          <a:xfrm>
            <a:off x="3325533" y="4311200"/>
            <a:ext cx="34152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018946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170"/>
        <p:cNvGrpSpPr/>
        <p:nvPr/>
      </p:nvGrpSpPr>
      <p:grpSpPr>
        <a:xfrm>
          <a:off x="0" y="0"/>
          <a:ext cx="0" cy="0"/>
          <a:chOff x="0" y="0"/>
          <a:chExt cx="0" cy="0"/>
        </a:xfrm>
      </p:grpSpPr>
      <p:sp>
        <p:nvSpPr>
          <p:cNvPr id="171" name="Google Shape;171;p22"/>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72" name="Google Shape;172;p22"/>
          <p:cNvSpPr/>
          <p:nvPr/>
        </p:nvSpPr>
        <p:spPr>
          <a:xfrm flipH="1">
            <a:off x="5645531" y="283503"/>
            <a:ext cx="3003435" cy="3013316"/>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0" y="0"/>
            <a:ext cx="1798504" cy="1804421"/>
          </a:xfrm>
          <a:custGeom>
            <a:avLst/>
            <a:gdLst/>
            <a:ahLst/>
            <a:cxnLst/>
            <a:rect l="l" t="t" r="r" b="b"/>
            <a:pathLst>
              <a:path w="25530" h="25614" extrusionOk="0">
                <a:moveTo>
                  <a:pt x="1" y="0"/>
                </a:moveTo>
                <a:lnTo>
                  <a:pt x="1" y="25613"/>
                </a:lnTo>
                <a:lnTo>
                  <a:pt x="25530" y="25613"/>
                </a:lnTo>
                <a:lnTo>
                  <a:pt x="2553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4" name="Google Shape;174;p22"/>
          <p:cNvGrpSpPr/>
          <p:nvPr/>
        </p:nvGrpSpPr>
        <p:grpSpPr>
          <a:xfrm>
            <a:off x="722368" y="5664302"/>
            <a:ext cx="3003432" cy="153669"/>
            <a:chOff x="4293901" y="4449426"/>
            <a:chExt cx="2252574" cy="115252"/>
          </a:xfrm>
        </p:grpSpPr>
        <p:sp>
          <p:nvSpPr>
            <p:cNvPr id="175" name="Google Shape;175;p22"/>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2"/>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2"/>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2"/>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2"/>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2"/>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2"/>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2" name="Google Shape;182;p22"/>
          <p:cNvSpPr txBox="1">
            <a:spLocks noGrp="1"/>
          </p:cNvSpPr>
          <p:nvPr>
            <p:ph type="title"/>
          </p:nvPr>
        </p:nvSpPr>
        <p:spPr>
          <a:xfrm>
            <a:off x="5439632" y="3315079"/>
            <a:ext cx="3415200" cy="1122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83" name="Google Shape;183;p22"/>
          <p:cNvSpPr txBox="1">
            <a:spLocks noGrp="1"/>
          </p:cNvSpPr>
          <p:nvPr>
            <p:ph type="title" idx="2" hasCustomPrompt="1"/>
          </p:nvPr>
        </p:nvSpPr>
        <p:spPr>
          <a:xfrm>
            <a:off x="5439632" y="1478136"/>
            <a:ext cx="3415200" cy="162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4" name="Google Shape;184;p22"/>
          <p:cNvSpPr txBox="1">
            <a:spLocks noGrp="1"/>
          </p:cNvSpPr>
          <p:nvPr>
            <p:ph type="subTitle" idx="1"/>
          </p:nvPr>
        </p:nvSpPr>
        <p:spPr>
          <a:xfrm>
            <a:off x="5439633" y="4311200"/>
            <a:ext cx="34152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76468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5"/>
        <p:cNvGrpSpPr/>
        <p:nvPr/>
      </p:nvGrpSpPr>
      <p:grpSpPr>
        <a:xfrm>
          <a:off x="0" y="0"/>
          <a:ext cx="0" cy="0"/>
          <a:chOff x="0" y="0"/>
          <a:chExt cx="0" cy="0"/>
        </a:xfrm>
      </p:grpSpPr>
      <p:sp>
        <p:nvSpPr>
          <p:cNvPr id="186" name="Google Shape;186;p23"/>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87" name="Google Shape;187;p23"/>
          <p:cNvSpPr/>
          <p:nvPr/>
        </p:nvSpPr>
        <p:spPr>
          <a:xfrm>
            <a:off x="1267634" y="2816267"/>
            <a:ext cx="5653108" cy="3231804"/>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 name="Google Shape;188;p23"/>
          <p:cNvGrpSpPr/>
          <p:nvPr/>
        </p:nvGrpSpPr>
        <p:grpSpPr>
          <a:xfrm>
            <a:off x="1267635" y="2343186"/>
            <a:ext cx="3003432" cy="153669"/>
            <a:chOff x="4293901" y="4449426"/>
            <a:chExt cx="2252574" cy="115252"/>
          </a:xfrm>
        </p:grpSpPr>
        <p:sp>
          <p:nvSpPr>
            <p:cNvPr id="189" name="Google Shape;189;p23"/>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3"/>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3"/>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3"/>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3"/>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3"/>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3"/>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 name="Google Shape;196;p23"/>
          <p:cNvSpPr txBox="1">
            <a:spLocks noGrp="1"/>
          </p:cNvSpPr>
          <p:nvPr>
            <p:ph type="ctrTitle"/>
          </p:nvPr>
        </p:nvSpPr>
        <p:spPr>
          <a:xfrm>
            <a:off x="963200" y="454700"/>
            <a:ext cx="10265600" cy="12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197" name="Google Shape;197;p23"/>
          <p:cNvSpPr txBox="1">
            <a:spLocks noGrp="1"/>
          </p:cNvSpPr>
          <p:nvPr>
            <p:ph type="subTitle" idx="1"/>
          </p:nvPr>
        </p:nvSpPr>
        <p:spPr>
          <a:xfrm>
            <a:off x="2316733" y="3848425"/>
            <a:ext cx="3952400" cy="215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67"/>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
        <p:nvSpPr>
          <p:cNvPr id="198" name="Google Shape;198;p23"/>
          <p:cNvSpPr txBox="1">
            <a:spLocks noGrp="1"/>
          </p:cNvSpPr>
          <p:nvPr>
            <p:ph type="subTitle" idx="2"/>
          </p:nvPr>
        </p:nvSpPr>
        <p:spPr>
          <a:xfrm>
            <a:off x="2316745" y="3124025"/>
            <a:ext cx="3952400" cy="724400"/>
          </a:xfrm>
          <a:prstGeom prst="rect">
            <a:avLst/>
          </a:prstGeom>
        </p:spPr>
        <p:txBody>
          <a:bodyPr spcFirstLastPara="1" wrap="square" lIns="91425" tIns="91425" rIns="91425" bIns="91425" anchor="t" anchorCtr="0">
            <a:noAutofit/>
          </a:bodyPr>
          <a:lstStyle>
            <a:lvl1pPr lvl="0" algn="r">
              <a:spcBef>
                <a:spcPts val="0"/>
              </a:spcBef>
              <a:spcAft>
                <a:spcPts val="0"/>
              </a:spcAft>
              <a:buSzPts val="2400"/>
              <a:buFont typeface="Josefin Sans"/>
              <a:buNone/>
              <a:defRPr sz="3200">
                <a:latin typeface="Josefin Sans"/>
                <a:ea typeface="Josefin Sans"/>
                <a:cs typeface="Josefin Sans"/>
                <a:sym typeface="Josefin Sans"/>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656556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99"/>
        <p:cNvGrpSpPr/>
        <p:nvPr/>
      </p:nvGrpSpPr>
      <p:grpSpPr>
        <a:xfrm>
          <a:off x="0" y="0"/>
          <a:ext cx="0" cy="0"/>
          <a:chOff x="0" y="0"/>
          <a:chExt cx="0" cy="0"/>
        </a:xfrm>
      </p:grpSpPr>
      <p:sp>
        <p:nvSpPr>
          <p:cNvPr id="200" name="Google Shape;200;p24"/>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01" name="Google Shape;201;p24"/>
          <p:cNvSpPr/>
          <p:nvPr/>
        </p:nvSpPr>
        <p:spPr>
          <a:xfrm>
            <a:off x="5267797" y="2816267"/>
            <a:ext cx="5653108" cy="3231804"/>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2" name="Google Shape;202;p24"/>
          <p:cNvGrpSpPr/>
          <p:nvPr/>
        </p:nvGrpSpPr>
        <p:grpSpPr>
          <a:xfrm>
            <a:off x="7917468" y="2343186"/>
            <a:ext cx="3003432" cy="153669"/>
            <a:chOff x="4293901" y="4449426"/>
            <a:chExt cx="2252574" cy="115252"/>
          </a:xfrm>
        </p:grpSpPr>
        <p:sp>
          <p:nvSpPr>
            <p:cNvPr id="203" name="Google Shape;203;p24"/>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4"/>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4"/>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4"/>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4"/>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4"/>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4"/>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24"/>
          <p:cNvSpPr txBox="1">
            <a:spLocks noGrp="1"/>
          </p:cNvSpPr>
          <p:nvPr>
            <p:ph type="ctrTitle"/>
          </p:nvPr>
        </p:nvSpPr>
        <p:spPr>
          <a:xfrm>
            <a:off x="963200" y="457825"/>
            <a:ext cx="10265600" cy="12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211" name="Google Shape;211;p24"/>
          <p:cNvSpPr txBox="1">
            <a:spLocks noGrp="1"/>
          </p:cNvSpPr>
          <p:nvPr>
            <p:ph type="subTitle" idx="1"/>
          </p:nvPr>
        </p:nvSpPr>
        <p:spPr>
          <a:xfrm>
            <a:off x="5925433" y="3852000"/>
            <a:ext cx="4420400" cy="2379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
        <p:nvSpPr>
          <p:cNvPr id="212" name="Google Shape;212;p24"/>
          <p:cNvSpPr txBox="1">
            <a:spLocks noGrp="1"/>
          </p:cNvSpPr>
          <p:nvPr>
            <p:ph type="subTitle" idx="2"/>
          </p:nvPr>
        </p:nvSpPr>
        <p:spPr>
          <a:xfrm>
            <a:off x="6231500" y="3126600"/>
            <a:ext cx="4420400" cy="724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Josefin Sans"/>
              <a:buNone/>
              <a:defRPr sz="3200">
                <a:latin typeface="Josefin Sans"/>
                <a:ea typeface="Josefin Sans"/>
                <a:cs typeface="Josefin Sans"/>
                <a:sym typeface="Josefin Sans"/>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3104226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13"/>
        <p:cNvGrpSpPr/>
        <p:nvPr/>
      </p:nvGrpSpPr>
      <p:grpSpPr>
        <a:xfrm>
          <a:off x="0" y="0"/>
          <a:ext cx="0" cy="0"/>
          <a:chOff x="0" y="0"/>
          <a:chExt cx="0" cy="0"/>
        </a:xfrm>
      </p:grpSpPr>
      <p:sp>
        <p:nvSpPr>
          <p:cNvPr id="214" name="Google Shape;214;p25"/>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15" name="Google Shape;215;p25"/>
          <p:cNvSpPr/>
          <p:nvPr/>
        </p:nvSpPr>
        <p:spPr>
          <a:xfrm rot="-8100000">
            <a:off x="10515077" y="173099"/>
            <a:ext cx="2856152" cy="2127651"/>
          </a:xfrm>
          <a:custGeom>
            <a:avLst/>
            <a:gdLst/>
            <a:ahLst/>
            <a:cxnLst/>
            <a:rect l="l" t="t" r="r" b="b"/>
            <a:pathLst>
              <a:path w="28879" h="21513" extrusionOk="0">
                <a:moveTo>
                  <a:pt x="1" y="1"/>
                </a:moveTo>
                <a:lnTo>
                  <a:pt x="21471" y="21512"/>
                </a:lnTo>
                <a:lnTo>
                  <a:pt x="28878" y="14105"/>
                </a:lnTo>
                <a:lnTo>
                  <a:pt x="28878"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25"/>
          <p:cNvSpPr/>
          <p:nvPr/>
        </p:nvSpPr>
        <p:spPr>
          <a:xfrm>
            <a:off x="606867" y="6012567"/>
            <a:ext cx="1332400" cy="26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25"/>
          <p:cNvSpPr txBox="1">
            <a:spLocks noGrp="1"/>
          </p:cNvSpPr>
          <p:nvPr>
            <p:ph type="ctrTitle"/>
          </p:nvPr>
        </p:nvSpPr>
        <p:spPr>
          <a:xfrm>
            <a:off x="963200" y="457825"/>
            <a:ext cx="10265600" cy="12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218" name="Google Shape;218;p25"/>
          <p:cNvSpPr txBox="1">
            <a:spLocks noGrp="1"/>
          </p:cNvSpPr>
          <p:nvPr>
            <p:ph type="subTitle" idx="1"/>
          </p:nvPr>
        </p:nvSpPr>
        <p:spPr>
          <a:xfrm>
            <a:off x="7161567" y="2609841"/>
            <a:ext cx="3682000" cy="2379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8438647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19"/>
        <p:cNvGrpSpPr/>
        <p:nvPr/>
      </p:nvGrpSpPr>
      <p:grpSpPr>
        <a:xfrm>
          <a:off x="0" y="0"/>
          <a:ext cx="0" cy="0"/>
          <a:chOff x="0" y="0"/>
          <a:chExt cx="0" cy="0"/>
        </a:xfrm>
      </p:grpSpPr>
      <p:sp>
        <p:nvSpPr>
          <p:cNvPr id="220" name="Google Shape;220;p26"/>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1" name="Google Shape;221;p26"/>
          <p:cNvSpPr/>
          <p:nvPr/>
        </p:nvSpPr>
        <p:spPr>
          <a:xfrm rot="10800000">
            <a:off x="1" y="0"/>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26"/>
          <p:cNvSpPr txBox="1">
            <a:spLocks noGrp="1"/>
          </p:cNvSpPr>
          <p:nvPr>
            <p:ph type="ctrTitle"/>
          </p:nvPr>
        </p:nvSpPr>
        <p:spPr>
          <a:xfrm>
            <a:off x="963200" y="454700"/>
            <a:ext cx="10265600" cy="95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223" name="Google Shape;223;p26"/>
          <p:cNvSpPr txBox="1">
            <a:spLocks noGrp="1"/>
          </p:cNvSpPr>
          <p:nvPr>
            <p:ph type="subTitle" idx="1"/>
          </p:nvPr>
        </p:nvSpPr>
        <p:spPr>
          <a:xfrm>
            <a:off x="963200" y="3661967"/>
            <a:ext cx="4727600" cy="1540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1218517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accent2"/>
        </a:solidFill>
        <a:effectLst/>
      </p:bgPr>
    </p:bg>
    <p:spTree>
      <p:nvGrpSpPr>
        <p:cNvPr id="1" name="Shape 224"/>
        <p:cNvGrpSpPr/>
        <p:nvPr/>
      </p:nvGrpSpPr>
      <p:grpSpPr>
        <a:xfrm>
          <a:off x="0" y="0"/>
          <a:ext cx="0" cy="0"/>
          <a:chOff x="0" y="0"/>
          <a:chExt cx="0" cy="0"/>
        </a:xfrm>
      </p:grpSpPr>
      <p:sp>
        <p:nvSpPr>
          <p:cNvPr id="225" name="Google Shape;225;p27"/>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27"/>
          <p:cNvSpPr/>
          <p:nvPr/>
        </p:nvSpPr>
        <p:spPr>
          <a:xfrm>
            <a:off x="9683460" y="47087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7"/>
          <p:cNvSpPr/>
          <p:nvPr/>
        </p:nvSpPr>
        <p:spPr>
          <a:xfrm rot="5400000" flipH="1">
            <a:off x="4834" y="-4817"/>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27"/>
          <p:cNvSpPr txBox="1">
            <a:spLocks noGrp="1"/>
          </p:cNvSpPr>
          <p:nvPr>
            <p:ph type="ctrTitle"/>
          </p:nvPr>
        </p:nvSpPr>
        <p:spPr>
          <a:xfrm>
            <a:off x="963200" y="457825"/>
            <a:ext cx="10265600" cy="12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229" name="Google Shape;229;p27"/>
          <p:cNvSpPr txBox="1">
            <a:spLocks noGrp="1"/>
          </p:cNvSpPr>
          <p:nvPr>
            <p:ph type="subTitle" idx="1"/>
          </p:nvPr>
        </p:nvSpPr>
        <p:spPr>
          <a:xfrm>
            <a:off x="1389900" y="2661825"/>
            <a:ext cx="3677600" cy="2379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867"/>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4249437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  Title and text 5">
  <p:cSld name="  Title and text 5">
    <p:spTree>
      <p:nvGrpSpPr>
        <p:cNvPr id="1" name="Shape 230"/>
        <p:cNvGrpSpPr/>
        <p:nvPr/>
      </p:nvGrpSpPr>
      <p:grpSpPr>
        <a:xfrm>
          <a:off x="0" y="0"/>
          <a:ext cx="0" cy="0"/>
          <a:chOff x="0" y="0"/>
          <a:chExt cx="0" cy="0"/>
        </a:xfrm>
      </p:grpSpPr>
      <p:sp>
        <p:nvSpPr>
          <p:cNvPr id="231" name="Google Shape;231;p28"/>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2" name="Google Shape;232;p28"/>
          <p:cNvGrpSpPr/>
          <p:nvPr/>
        </p:nvGrpSpPr>
        <p:grpSpPr>
          <a:xfrm>
            <a:off x="9572942" y="0"/>
            <a:ext cx="2619063" cy="2628288"/>
            <a:chOff x="6099831" y="216825"/>
            <a:chExt cx="1964297" cy="1971216"/>
          </a:xfrm>
        </p:grpSpPr>
        <p:sp>
          <p:nvSpPr>
            <p:cNvPr id="233" name="Google Shape;233;p28"/>
            <p:cNvSpPr/>
            <p:nvPr/>
          </p:nvSpPr>
          <p:spPr>
            <a:xfrm>
              <a:off x="7535549" y="216825"/>
              <a:ext cx="528559" cy="532031"/>
            </a:xfrm>
            <a:custGeom>
              <a:avLst/>
              <a:gdLst/>
              <a:ahLst/>
              <a:cxnLst/>
              <a:rect l="l" t="t" r="r" b="b"/>
              <a:pathLst>
                <a:path w="6363" h="6405" extrusionOk="0">
                  <a:moveTo>
                    <a:pt x="1" y="1"/>
                  </a:moveTo>
                  <a:lnTo>
                    <a:pt x="6362" y="6404"/>
                  </a:lnTo>
                  <a:lnTo>
                    <a:pt x="6362" y="5316"/>
                  </a:lnTo>
                  <a:lnTo>
                    <a:pt x="1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8"/>
            <p:cNvSpPr/>
            <p:nvPr/>
          </p:nvSpPr>
          <p:spPr>
            <a:xfrm>
              <a:off x="6815946" y="216825"/>
              <a:ext cx="1248172" cy="1251623"/>
            </a:xfrm>
            <a:custGeom>
              <a:avLst/>
              <a:gdLst/>
              <a:ahLst/>
              <a:cxnLst/>
              <a:rect l="l" t="t" r="r" b="b"/>
              <a:pathLst>
                <a:path w="15026" h="15068" extrusionOk="0">
                  <a:moveTo>
                    <a:pt x="1" y="1"/>
                  </a:moveTo>
                  <a:lnTo>
                    <a:pt x="15025" y="15067"/>
                  </a:lnTo>
                  <a:lnTo>
                    <a:pt x="15025" y="13979"/>
                  </a:lnTo>
                  <a:lnTo>
                    <a:pt x="1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8"/>
            <p:cNvSpPr/>
            <p:nvPr/>
          </p:nvSpPr>
          <p:spPr>
            <a:xfrm>
              <a:off x="6457847" y="216825"/>
              <a:ext cx="1606276" cy="1609717"/>
            </a:xfrm>
            <a:custGeom>
              <a:avLst/>
              <a:gdLst/>
              <a:ahLst/>
              <a:cxnLst/>
              <a:rect l="l" t="t" r="r" b="b"/>
              <a:pathLst>
                <a:path w="19337" h="19379" extrusionOk="0">
                  <a:moveTo>
                    <a:pt x="1" y="1"/>
                  </a:moveTo>
                  <a:lnTo>
                    <a:pt x="19336" y="19378"/>
                  </a:lnTo>
                  <a:lnTo>
                    <a:pt x="19336" y="18332"/>
                  </a:lnTo>
                  <a:lnTo>
                    <a:pt x="1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8"/>
            <p:cNvSpPr/>
            <p:nvPr/>
          </p:nvSpPr>
          <p:spPr>
            <a:xfrm>
              <a:off x="6099831" y="216825"/>
              <a:ext cx="1964297" cy="1971216"/>
            </a:xfrm>
            <a:custGeom>
              <a:avLst/>
              <a:gdLst/>
              <a:ahLst/>
              <a:cxnLst/>
              <a:rect l="l" t="t" r="r" b="b"/>
              <a:pathLst>
                <a:path w="23647" h="23731" extrusionOk="0">
                  <a:moveTo>
                    <a:pt x="0" y="1"/>
                  </a:moveTo>
                  <a:lnTo>
                    <a:pt x="23646" y="23731"/>
                  </a:lnTo>
                  <a:lnTo>
                    <a:pt x="23646" y="22643"/>
                  </a:lnTo>
                  <a:lnTo>
                    <a:pt x="1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8"/>
            <p:cNvSpPr/>
            <p:nvPr/>
          </p:nvSpPr>
          <p:spPr>
            <a:xfrm>
              <a:off x="7177533" y="216825"/>
              <a:ext cx="886579" cy="890041"/>
            </a:xfrm>
            <a:custGeom>
              <a:avLst/>
              <a:gdLst/>
              <a:ahLst/>
              <a:cxnLst/>
              <a:rect l="l" t="t" r="r" b="b"/>
              <a:pathLst>
                <a:path w="10673" h="10715" extrusionOk="0">
                  <a:moveTo>
                    <a:pt x="0" y="1"/>
                  </a:moveTo>
                  <a:lnTo>
                    <a:pt x="10672" y="10715"/>
                  </a:lnTo>
                  <a:lnTo>
                    <a:pt x="10672" y="9627"/>
                  </a:lnTo>
                  <a:lnTo>
                    <a:pt x="10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8" name="Google Shape;238;p28"/>
          <p:cNvSpPr txBox="1">
            <a:spLocks noGrp="1"/>
          </p:cNvSpPr>
          <p:nvPr>
            <p:ph type="ctrTitle"/>
          </p:nvPr>
        </p:nvSpPr>
        <p:spPr>
          <a:xfrm>
            <a:off x="963200" y="454700"/>
            <a:ext cx="10265600" cy="125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r>
              <a:rPr lang="it-IT"/>
              <a:t>Fare clic per modificare lo stile del titolo dello schema</a:t>
            </a:r>
            <a:endParaRPr/>
          </a:p>
        </p:txBody>
      </p:sp>
      <p:sp>
        <p:nvSpPr>
          <p:cNvPr id="239" name="Google Shape;239;p28"/>
          <p:cNvSpPr txBox="1">
            <a:spLocks noGrp="1"/>
          </p:cNvSpPr>
          <p:nvPr>
            <p:ph type="subTitle" idx="1"/>
          </p:nvPr>
        </p:nvSpPr>
        <p:spPr>
          <a:xfrm>
            <a:off x="5616367" y="4539667"/>
            <a:ext cx="5631200" cy="160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it-IT"/>
              <a:t>Fare clic per modificare lo stile del sottotitolo dello schema</a:t>
            </a:r>
            <a:endParaRPr/>
          </a:p>
        </p:txBody>
      </p:sp>
      <p:sp>
        <p:nvSpPr>
          <p:cNvPr id="240" name="Google Shape;240;p28"/>
          <p:cNvSpPr txBox="1">
            <a:spLocks noGrp="1"/>
          </p:cNvSpPr>
          <p:nvPr>
            <p:ph type="subTitle" idx="2"/>
          </p:nvPr>
        </p:nvSpPr>
        <p:spPr>
          <a:xfrm>
            <a:off x="7295100" y="3095173"/>
            <a:ext cx="3952400" cy="125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Josefin Sans"/>
              <a:buNone/>
              <a:defRPr sz="3200">
                <a:latin typeface="Josefin Sans"/>
                <a:ea typeface="Josefin Sans"/>
                <a:cs typeface="Josefin Sans"/>
                <a:sym typeface="Josefin Sans"/>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2400732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2"/>
        </a:solidFill>
        <a:effectLst/>
      </p:bgPr>
    </p:bg>
    <p:spTree>
      <p:nvGrpSpPr>
        <p:cNvPr id="1" name="Shape 241"/>
        <p:cNvGrpSpPr/>
        <p:nvPr/>
      </p:nvGrpSpPr>
      <p:grpSpPr>
        <a:xfrm>
          <a:off x="0" y="0"/>
          <a:ext cx="0" cy="0"/>
          <a:chOff x="0" y="0"/>
          <a:chExt cx="0" cy="0"/>
        </a:xfrm>
      </p:grpSpPr>
      <p:sp>
        <p:nvSpPr>
          <p:cNvPr id="242" name="Google Shape;242;p29"/>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43" name="Google Shape;243;p29"/>
          <p:cNvSpPr/>
          <p:nvPr/>
        </p:nvSpPr>
        <p:spPr>
          <a:xfrm rot="10800000">
            <a:off x="-309133" y="-328467"/>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29"/>
          <p:cNvSpPr txBox="1">
            <a:spLocks noGrp="1"/>
          </p:cNvSpPr>
          <p:nvPr>
            <p:ph type="title"/>
          </p:nvPr>
        </p:nvSpPr>
        <p:spPr>
          <a:xfrm>
            <a:off x="953133" y="453081"/>
            <a:ext cx="102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it-IT"/>
              <a:t>Fare clic per modificare lo stile del titolo dello schema</a:t>
            </a:r>
            <a:endParaRPr/>
          </a:p>
        </p:txBody>
      </p:sp>
      <p:sp>
        <p:nvSpPr>
          <p:cNvPr id="245" name="Google Shape;245;p29"/>
          <p:cNvSpPr txBox="1">
            <a:spLocks noGrp="1"/>
          </p:cNvSpPr>
          <p:nvPr>
            <p:ph type="subTitle" idx="1"/>
          </p:nvPr>
        </p:nvSpPr>
        <p:spPr>
          <a:xfrm>
            <a:off x="953133" y="2690567"/>
            <a:ext cx="5159200" cy="32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867"/>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r>
              <a:rPr lang="it-IT"/>
              <a:t>Fare clic per modificare lo stile del sottotitolo dello schema</a:t>
            </a:r>
            <a:endParaRPr/>
          </a:p>
        </p:txBody>
      </p:sp>
      <p:sp>
        <p:nvSpPr>
          <p:cNvPr id="246" name="Google Shape;246;p29"/>
          <p:cNvSpPr txBox="1">
            <a:spLocks noGrp="1"/>
          </p:cNvSpPr>
          <p:nvPr>
            <p:ph type="subTitle" idx="2"/>
          </p:nvPr>
        </p:nvSpPr>
        <p:spPr>
          <a:xfrm>
            <a:off x="6079533" y="2700877"/>
            <a:ext cx="5159200" cy="32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867">
                <a:solidFill>
                  <a:schemeClr val="hlink"/>
                </a:solidFill>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r>
              <a:rPr lang="it-IT"/>
              <a:t>Fare clic per modificare lo stile del sottotitolo dello schema</a:t>
            </a:r>
            <a:endParaRPr/>
          </a:p>
        </p:txBody>
      </p:sp>
      <p:sp>
        <p:nvSpPr>
          <p:cNvPr id="247" name="Google Shape;247;p29"/>
          <p:cNvSpPr txBox="1">
            <a:spLocks noGrp="1"/>
          </p:cNvSpPr>
          <p:nvPr>
            <p:ph type="subTitle" idx="3"/>
          </p:nvPr>
        </p:nvSpPr>
        <p:spPr>
          <a:xfrm>
            <a:off x="953133" y="2163793"/>
            <a:ext cx="5159200" cy="56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Font typeface="Bebas Neue"/>
              <a:buNone/>
              <a:defRPr sz="2933">
                <a:solidFill>
                  <a:schemeClr val="dk1"/>
                </a:solidFill>
                <a:latin typeface="Josefin Sans"/>
                <a:ea typeface="Josefin Sans"/>
                <a:cs typeface="Josefin Sans"/>
                <a:sym typeface="Josefin Sans"/>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
        <p:nvSpPr>
          <p:cNvPr id="248" name="Google Shape;248;p29"/>
          <p:cNvSpPr txBox="1">
            <a:spLocks noGrp="1"/>
          </p:cNvSpPr>
          <p:nvPr>
            <p:ph type="subTitle" idx="4"/>
          </p:nvPr>
        </p:nvSpPr>
        <p:spPr>
          <a:xfrm>
            <a:off x="1013900" y="1595332"/>
            <a:ext cx="10224800" cy="5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867"/>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r>
              <a:rPr lang="it-IT"/>
              <a:t>Fare clic per modificare lo stile del sottotitolo dello schema</a:t>
            </a:r>
            <a:endParaRPr/>
          </a:p>
        </p:txBody>
      </p:sp>
    </p:spTree>
    <p:extLst>
      <p:ext uri="{BB962C8B-B14F-4D97-AF65-F5344CB8AC3E}">
        <p14:creationId xmlns:p14="http://schemas.microsoft.com/office/powerpoint/2010/main" val="17596027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3"/>
        </a:solidFill>
        <a:effectLst/>
      </p:bgPr>
    </p:bg>
    <p:spTree>
      <p:nvGrpSpPr>
        <p:cNvPr id="1" name="Shape 249"/>
        <p:cNvGrpSpPr/>
        <p:nvPr/>
      </p:nvGrpSpPr>
      <p:grpSpPr>
        <a:xfrm>
          <a:off x="0" y="0"/>
          <a:ext cx="0" cy="0"/>
          <a:chOff x="0" y="0"/>
          <a:chExt cx="0" cy="0"/>
        </a:xfrm>
      </p:grpSpPr>
      <p:sp>
        <p:nvSpPr>
          <p:cNvPr id="250" name="Google Shape;250;p30"/>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30"/>
          <p:cNvSpPr/>
          <p:nvPr/>
        </p:nvSpPr>
        <p:spPr>
          <a:xfrm>
            <a:off x="7925799" y="2400234"/>
            <a:ext cx="3455571" cy="4457775"/>
          </a:xfrm>
          <a:custGeom>
            <a:avLst/>
            <a:gdLst/>
            <a:ahLst/>
            <a:cxnLst/>
            <a:rect l="l" t="t" r="r" b="b"/>
            <a:pathLst>
              <a:path w="25530" h="25614" extrusionOk="0">
                <a:moveTo>
                  <a:pt x="1" y="0"/>
                </a:moveTo>
                <a:lnTo>
                  <a:pt x="1" y="25613"/>
                </a:lnTo>
                <a:lnTo>
                  <a:pt x="25530" y="25613"/>
                </a:lnTo>
                <a:lnTo>
                  <a:pt x="25530" y="0"/>
                </a:lnTo>
                <a:close/>
              </a:path>
            </a:pathLst>
          </a:custGeom>
          <a:solidFill>
            <a:srgbClr val="F0F0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30"/>
          <p:cNvSpPr/>
          <p:nvPr/>
        </p:nvSpPr>
        <p:spPr>
          <a:xfrm>
            <a:off x="748632" y="2400234"/>
            <a:ext cx="3455571" cy="4457775"/>
          </a:xfrm>
          <a:custGeom>
            <a:avLst/>
            <a:gdLst/>
            <a:ahLst/>
            <a:cxnLst/>
            <a:rect l="l" t="t" r="r" b="b"/>
            <a:pathLst>
              <a:path w="25530" h="25614" extrusionOk="0">
                <a:moveTo>
                  <a:pt x="1" y="0"/>
                </a:moveTo>
                <a:lnTo>
                  <a:pt x="1" y="25613"/>
                </a:lnTo>
                <a:lnTo>
                  <a:pt x="25530" y="25613"/>
                </a:lnTo>
                <a:lnTo>
                  <a:pt x="25530" y="0"/>
                </a:lnTo>
                <a:close/>
              </a:path>
            </a:pathLst>
          </a:custGeom>
          <a:solidFill>
            <a:srgbClr val="F0F0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30"/>
          <p:cNvSpPr/>
          <p:nvPr/>
        </p:nvSpPr>
        <p:spPr>
          <a:xfrm>
            <a:off x="5398851" y="5885267"/>
            <a:ext cx="1332300" cy="259500"/>
          </a:xfrm>
          <a:custGeom>
            <a:avLst/>
            <a:gdLst/>
            <a:ahLst/>
            <a:cxnLst/>
            <a:rect l="l" t="t" r="r" b="b"/>
            <a:pathLst>
              <a:path w="39969" h="7785" extrusionOk="0">
                <a:moveTo>
                  <a:pt x="126" y="0"/>
                </a:moveTo>
                <a:lnTo>
                  <a:pt x="1" y="7784"/>
                </a:lnTo>
                <a:lnTo>
                  <a:pt x="39843" y="7784"/>
                </a:lnTo>
                <a:lnTo>
                  <a:pt x="39969" y="0"/>
                </a:lnTo>
                <a:close/>
              </a:path>
            </a:pathLst>
          </a:custGeom>
          <a:solidFill>
            <a:srgbClr val="B8B8B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30"/>
          <p:cNvSpPr/>
          <p:nvPr/>
        </p:nvSpPr>
        <p:spPr>
          <a:xfrm>
            <a:off x="11649953" y="1"/>
            <a:ext cx="542043" cy="545620"/>
          </a:xfrm>
          <a:custGeom>
            <a:avLst/>
            <a:gdLst/>
            <a:ahLst/>
            <a:cxnLst/>
            <a:rect l="l" t="t" r="r" b="b"/>
            <a:pathLst>
              <a:path w="6363" h="6405" extrusionOk="0">
                <a:moveTo>
                  <a:pt x="1" y="1"/>
                </a:moveTo>
                <a:lnTo>
                  <a:pt x="6362" y="6404"/>
                </a:lnTo>
                <a:lnTo>
                  <a:pt x="6362" y="5316"/>
                </a:lnTo>
                <a:lnTo>
                  <a:pt x="1089"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30"/>
          <p:cNvSpPr/>
          <p:nvPr/>
        </p:nvSpPr>
        <p:spPr>
          <a:xfrm>
            <a:off x="10911971" y="1"/>
            <a:ext cx="1280015" cy="1283593"/>
          </a:xfrm>
          <a:custGeom>
            <a:avLst/>
            <a:gdLst/>
            <a:ahLst/>
            <a:cxnLst/>
            <a:rect l="l" t="t" r="r" b="b"/>
            <a:pathLst>
              <a:path w="15026" h="15068" extrusionOk="0">
                <a:moveTo>
                  <a:pt x="1" y="1"/>
                </a:moveTo>
                <a:lnTo>
                  <a:pt x="15025" y="15067"/>
                </a:lnTo>
                <a:lnTo>
                  <a:pt x="15025" y="13979"/>
                </a:lnTo>
                <a:lnTo>
                  <a:pt x="1089"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30"/>
          <p:cNvSpPr/>
          <p:nvPr/>
        </p:nvSpPr>
        <p:spPr>
          <a:xfrm>
            <a:off x="10544727" y="0"/>
            <a:ext cx="1647255" cy="1650832"/>
          </a:xfrm>
          <a:custGeom>
            <a:avLst/>
            <a:gdLst/>
            <a:ahLst/>
            <a:cxnLst/>
            <a:rect l="l" t="t" r="r" b="b"/>
            <a:pathLst>
              <a:path w="19337" h="19379" extrusionOk="0">
                <a:moveTo>
                  <a:pt x="1" y="1"/>
                </a:moveTo>
                <a:lnTo>
                  <a:pt x="19336" y="19378"/>
                </a:lnTo>
                <a:lnTo>
                  <a:pt x="19336" y="18332"/>
                </a:lnTo>
                <a:lnTo>
                  <a:pt x="1089"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30"/>
          <p:cNvSpPr/>
          <p:nvPr/>
        </p:nvSpPr>
        <p:spPr>
          <a:xfrm>
            <a:off x="10177568" y="0"/>
            <a:ext cx="2014409" cy="2021565"/>
          </a:xfrm>
          <a:custGeom>
            <a:avLst/>
            <a:gdLst/>
            <a:ahLst/>
            <a:cxnLst/>
            <a:rect l="l" t="t" r="r" b="b"/>
            <a:pathLst>
              <a:path w="23647" h="23731" extrusionOk="0">
                <a:moveTo>
                  <a:pt x="0" y="1"/>
                </a:moveTo>
                <a:lnTo>
                  <a:pt x="23646" y="23731"/>
                </a:lnTo>
                <a:lnTo>
                  <a:pt x="23646" y="22643"/>
                </a:lnTo>
                <a:lnTo>
                  <a:pt x="1047"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30"/>
          <p:cNvSpPr/>
          <p:nvPr/>
        </p:nvSpPr>
        <p:spPr>
          <a:xfrm>
            <a:off x="11282794" y="1"/>
            <a:ext cx="909197" cy="912775"/>
          </a:xfrm>
          <a:custGeom>
            <a:avLst/>
            <a:gdLst/>
            <a:ahLst/>
            <a:cxnLst/>
            <a:rect l="l" t="t" r="r" b="b"/>
            <a:pathLst>
              <a:path w="10673" h="10715" extrusionOk="0">
                <a:moveTo>
                  <a:pt x="0" y="1"/>
                </a:moveTo>
                <a:lnTo>
                  <a:pt x="10672" y="10715"/>
                </a:lnTo>
                <a:lnTo>
                  <a:pt x="10672" y="9627"/>
                </a:lnTo>
                <a:lnTo>
                  <a:pt x="1046"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30"/>
          <p:cNvSpPr/>
          <p:nvPr/>
        </p:nvSpPr>
        <p:spPr>
          <a:xfrm>
            <a:off x="74401" y="1702026"/>
            <a:ext cx="1332255" cy="1339329"/>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0"/>
          <p:cNvSpPr txBox="1">
            <a:spLocks noGrp="1"/>
          </p:cNvSpPr>
          <p:nvPr>
            <p:ph type="ctrTitle"/>
          </p:nvPr>
        </p:nvSpPr>
        <p:spPr>
          <a:xfrm>
            <a:off x="963200" y="380059"/>
            <a:ext cx="102656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it-IT"/>
              <a:t>Fare clic per modificare lo stile del titolo dello schema</a:t>
            </a:r>
            <a:endParaRPr/>
          </a:p>
        </p:txBody>
      </p:sp>
      <p:sp>
        <p:nvSpPr>
          <p:cNvPr id="261" name="Google Shape;261;p30"/>
          <p:cNvSpPr txBox="1">
            <a:spLocks noGrp="1"/>
          </p:cNvSpPr>
          <p:nvPr>
            <p:ph type="subTitle" idx="1"/>
          </p:nvPr>
        </p:nvSpPr>
        <p:spPr>
          <a:xfrm>
            <a:off x="926601" y="4611567"/>
            <a:ext cx="3099600" cy="153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62" name="Google Shape;262;p30"/>
          <p:cNvSpPr txBox="1">
            <a:spLocks noGrp="1"/>
          </p:cNvSpPr>
          <p:nvPr>
            <p:ph type="subTitle" idx="2"/>
          </p:nvPr>
        </p:nvSpPr>
        <p:spPr>
          <a:xfrm>
            <a:off x="4540467" y="2824100"/>
            <a:ext cx="3104800" cy="153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63" name="Google Shape;263;p30"/>
          <p:cNvSpPr txBox="1">
            <a:spLocks noGrp="1"/>
          </p:cNvSpPr>
          <p:nvPr>
            <p:ph type="ctrTitle" idx="3"/>
          </p:nvPr>
        </p:nvSpPr>
        <p:spPr>
          <a:xfrm>
            <a:off x="924001" y="4128233"/>
            <a:ext cx="31048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
        <p:nvSpPr>
          <p:cNvPr id="264" name="Google Shape;264;p30"/>
          <p:cNvSpPr txBox="1">
            <a:spLocks noGrp="1"/>
          </p:cNvSpPr>
          <p:nvPr>
            <p:ph type="ctrTitle" idx="4"/>
          </p:nvPr>
        </p:nvSpPr>
        <p:spPr>
          <a:xfrm>
            <a:off x="4537917" y="2340767"/>
            <a:ext cx="3110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
        <p:nvSpPr>
          <p:cNvPr id="265" name="Google Shape;265;p30"/>
          <p:cNvSpPr txBox="1">
            <a:spLocks noGrp="1"/>
          </p:cNvSpPr>
          <p:nvPr>
            <p:ph type="subTitle" idx="5"/>
          </p:nvPr>
        </p:nvSpPr>
        <p:spPr>
          <a:xfrm>
            <a:off x="8159633" y="4611567"/>
            <a:ext cx="3104800" cy="153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66" name="Google Shape;266;p30"/>
          <p:cNvSpPr txBox="1">
            <a:spLocks noGrp="1"/>
          </p:cNvSpPr>
          <p:nvPr>
            <p:ph type="ctrTitle" idx="6"/>
          </p:nvPr>
        </p:nvSpPr>
        <p:spPr>
          <a:xfrm>
            <a:off x="8157033" y="4128233"/>
            <a:ext cx="3110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Tree>
    <p:extLst>
      <p:ext uri="{BB962C8B-B14F-4D97-AF65-F5344CB8AC3E}">
        <p14:creationId xmlns:p14="http://schemas.microsoft.com/office/powerpoint/2010/main" val="128479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3"/>
        </a:solidFill>
        <a:effectLst/>
      </p:bgPr>
    </p:bg>
    <p:spTree>
      <p:nvGrpSpPr>
        <p:cNvPr id="1" name="Shape 34"/>
        <p:cNvGrpSpPr/>
        <p:nvPr/>
      </p:nvGrpSpPr>
      <p:grpSpPr>
        <a:xfrm>
          <a:off x="0" y="0"/>
          <a:ext cx="0" cy="0"/>
          <a:chOff x="0" y="0"/>
          <a:chExt cx="0" cy="0"/>
        </a:xfrm>
      </p:grpSpPr>
      <p:sp>
        <p:nvSpPr>
          <p:cNvPr id="35" name="Google Shape;35;p4"/>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4"/>
          <p:cNvSpPr/>
          <p:nvPr/>
        </p:nvSpPr>
        <p:spPr>
          <a:xfrm>
            <a:off x="10646768" y="1"/>
            <a:ext cx="1554749" cy="1158188"/>
          </a:xfrm>
          <a:custGeom>
            <a:avLst/>
            <a:gdLst/>
            <a:ahLst/>
            <a:cxnLst/>
            <a:rect l="l" t="t" r="r" b="b"/>
            <a:pathLst>
              <a:path w="28879" h="21513" extrusionOk="0">
                <a:moveTo>
                  <a:pt x="1" y="1"/>
                </a:moveTo>
                <a:lnTo>
                  <a:pt x="21471" y="21512"/>
                </a:lnTo>
                <a:lnTo>
                  <a:pt x="28878" y="14105"/>
                </a:lnTo>
                <a:lnTo>
                  <a:pt x="2887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4"/>
          <p:cNvSpPr txBox="1">
            <a:spLocks noGrp="1"/>
          </p:cNvSpPr>
          <p:nvPr>
            <p:ph type="title"/>
          </p:nvPr>
        </p:nvSpPr>
        <p:spPr>
          <a:xfrm>
            <a:off x="614000" y="453533"/>
            <a:ext cx="10964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it-IT"/>
              <a:t>Fare clic per modificare lo stile del titolo dello schema</a:t>
            </a:r>
            <a:endParaRPr/>
          </a:p>
        </p:txBody>
      </p:sp>
      <p:sp>
        <p:nvSpPr>
          <p:cNvPr id="38" name="Google Shape;38;p4"/>
          <p:cNvSpPr txBox="1">
            <a:spLocks noGrp="1"/>
          </p:cNvSpPr>
          <p:nvPr>
            <p:ph type="subTitle" idx="1"/>
          </p:nvPr>
        </p:nvSpPr>
        <p:spPr>
          <a:xfrm>
            <a:off x="946500" y="1254400"/>
            <a:ext cx="10292400" cy="49808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AutoNum type="arabicPeriod"/>
              <a:defRPr sz="1467"/>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r>
              <a:rPr lang="it-IT"/>
              <a:t>Fare clic per modificare lo stile del sottotitolo dello schema</a:t>
            </a:r>
            <a:endParaRPr/>
          </a:p>
        </p:txBody>
      </p:sp>
    </p:spTree>
    <p:extLst>
      <p:ext uri="{BB962C8B-B14F-4D97-AF65-F5344CB8AC3E}">
        <p14:creationId xmlns:p14="http://schemas.microsoft.com/office/powerpoint/2010/main" val="737561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67"/>
        <p:cNvGrpSpPr/>
        <p:nvPr/>
      </p:nvGrpSpPr>
      <p:grpSpPr>
        <a:xfrm>
          <a:off x="0" y="0"/>
          <a:ext cx="0" cy="0"/>
          <a:chOff x="0" y="0"/>
          <a:chExt cx="0" cy="0"/>
        </a:xfrm>
      </p:grpSpPr>
      <p:sp>
        <p:nvSpPr>
          <p:cNvPr id="268" name="Google Shape;268;p31"/>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31"/>
          <p:cNvSpPr/>
          <p:nvPr/>
        </p:nvSpPr>
        <p:spPr>
          <a:xfrm rot="10800000">
            <a:off x="1" y="0"/>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1"/>
          <p:cNvSpPr/>
          <p:nvPr/>
        </p:nvSpPr>
        <p:spPr>
          <a:xfrm>
            <a:off x="11607693" y="47087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31"/>
          <p:cNvSpPr txBox="1">
            <a:spLocks noGrp="1"/>
          </p:cNvSpPr>
          <p:nvPr>
            <p:ph type="ctrTitle"/>
          </p:nvPr>
        </p:nvSpPr>
        <p:spPr>
          <a:xfrm>
            <a:off x="963200" y="451597"/>
            <a:ext cx="10265600" cy="8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it-IT"/>
              <a:t>Fare clic per modificare lo stile del titolo dello schema</a:t>
            </a:r>
            <a:endParaRPr/>
          </a:p>
        </p:txBody>
      </p:sp>
      <p:sp>
        <p:nvSpPr>
          <p:cNvPr id="272" name="Google Shape;272;p31"/>
          <p:cNvSpPr txBox="1">
            <a:spLocks noGrp="1"/>
          </p:cNvSpPr>
          <p:nvPr>
            <p:ph type="subTitle" idx="1"/>
          </p:nvPr>
        </p:nvSpPr>
        <p:spPr>
          <a:xfrm>
            <a:off x="950967" y="4870037"/>
            <a:ext cx="3316400" cy="12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73" name="Google Shape;273;p31"/>
          <p:cNvSpPr txBox="1">
            <a:spLocks noGrp="1"/>
          </p:cNvSpPr>
          <p:nvPr>
            <p:ph type="subTitle" idx="2"/>
          </p:nvPr>
        </p:nvSpPr>
        <p:spPr>
          <a:xfrm>
            <a:off x="4436443" y="4870037"/>
            <a:ext cx="3319200" cy="12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74" name="Google Shape;274;p31"/>
          <p:cNvSpPr txBox="1">
            <a:spLocks noGrp="1"/>
          </p:cNvSpPr>
          <p:nvPr>
            <p:ph type="ctrTitle" idx="3"/>
          </p:nvPr>
        </p:nvSpPr>
        <p:spPr>
          <a:xfrm>
            <a:off x="950967" y="4449264"/>
            <a:ext cx="3316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
        <p:nvSpPr>
          <p:cNvPr id="275" name="Google Shape;275;p31"/>
          <p:cNvSpPr txBox="1">
            <a:spLocks noGrp="1"/>
          </p:cNvSpPr>
          <p:nvPr>
            <p:ph type="ctrTitle" idx="4"/>
          </p:nvPr>
        </p:nvSpPr>
        <p:spPr>
          <a:xfrm>
            <a:off x="4576772" y="4449264"/>
            <a:ext cx="33224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
        <p:nvSpPr>
          <p:cNvPr id="276" name="Google Shape;276;p31"/>
          <p:cNvSpPr txBox="1">
            <a:spLocks noGrp="1"/>
          </p:cNvSpPr>
          <p:nvPr>
            <p:ph type="subTitle" idx="5"/>
          </p:nvPr>
        </p:nvSpPr>
        <p:spPr>
          <a:xfrm>
            <a:off x="7897488" y="4870037"/>
            <a:ext cx="3319200" cy="12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it-IT"/>
              <a:t>Fare clic per modificare lo stile del sottotitolo dello schema</a:t>
            </a:r>
            <a:endParaRPr/>
          </a:p>
        </p:txBody>
      </p:sp>
      <p:sp>
        <p:nvSpPr>
          <p:cNvPr id="277" name="Google Shape;277;p31"/>
          <p:cNvSpPr txBox="1">
            <a:spLocks noGrp="1"/>
          </p:cNvSpPr>
          <p:nvPr>
            <p:ph type="ctrTitle" idx="6"/>
          </p:nvPr>
        </p:nvSpPr>
        <p:spPr>
          <a:xfrm>
            <a:off x="7897483" y="4449264"/>
            <a:ext cx="33192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Font typeface="Fira Sans Condensed Medium"/>
              <a:buNone/>
              <a:defRPr sz="3200"/>
            </a:lvl1pPr>
            <a:lvl2pPr lvl="1"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None/>
              <a:defRPr sz="2133">
                <a:latin typeface="Fira Sans Condensed Medium"/>
                <a:ea typeface="Fira Sans Condensed Medium"/>
                <a:cs typeface="Fira Sans Condensed Medium"/>
                <a:sym typeface="Fira Sans Condensed Medium"/>
              </a:defRPr>
            </a:lvl9pPr>
          </a:lstStyle>
          <a:p>
            <a:r>
              <a:rPr lang="it-IT"/>
              <a:t>Fare clic per modificare lo stile del titolo dello schema</a:t>
            </a:r>
            <a:endParaRPr/>
          </a:p>
        </p:txBody>
      </p:sp>
    </p:spTree>
    <p:extLst>
      <p:ext uri="{BB962C8B-B14F-4D97-AF65-F5344CB8AC3E}">
        <p14:creationId xmlns:p14="http://schemas.microsoft.com/office/powerpoint/2010/main" val="4183214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bg>
      <p:bgPr>
        <a:solidFill>
          <a:schemeClr val="accent1"/>
        </a:solidFill>
        <a:effectLst/>
      </p:bgPr>
    </p:bg>
    <p:spTree>
      <p:nvGrpSpPr>
        <p:cNvPr id="1" name="Shape 278"/>
        <p:cNvGrpSpPr/>
        <p:nvPr/>
      </p:nvGrpSpPr>
      <p:grpSpPr>
        <a:xfrm>
          <a:off x="0" y="0"/>
          <a:ext cx="0" cy="0"/>
          <a:chOff x="0" y="0"/>
          <a:chExt cx="0" cy="0"/>
        </a:xfrm>
      </p:grpSpPr>
      <p:sp>
        <p:nvSpPr>
          <p:cNvPr id="279" name="Google Shape;279;p32"/>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32"/>
          <p:cNvSpPr/>
          <p:nvPr/>
        </p:nvSpPr>
        <p:spPr>
          <a:xfrm>
            <a:off x="11685352" y="16"/>
            <a:ext cx="517800" cy="521217"/>
          </a:xfrm>
          <a:custGeom>
            <a:avLst/>
            <a:gdLst/>
            <a:ahLst/>
            <a:cxnLst/>
            <a:rect l="l" t="t" r="r" b="b"/>
            <a:pathLst>
              <a:path w="6363" h="6405" extrusionOk="0">
                <a:moveTo>
                  <a:pt x="1" y="1"/>
                </a:moveTo>
                <a:lnTo>
                  <a:pt x="6362" y="6404"/>
                </a:lnTo>
                <a:lnTo>
                  <a:pt x="6362" y="5316"/>
                </a:lnTo>
                <a:lnTo>
                  <a:pt x="108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32"/>
          <p:cNvSpPr/>
          <p:nvPr/>
        </p:nvSpPr>
        <p:spPr>
          <a:xfrm>
            <a:off x="10980402" y="15"/>
            <a:ext cx="1222765" cy="1226184"/>
          </a:xfrm>
          <a:custGeom>
            <a:avLst/>
            <a:gdLst/>
            <a:ahLst/>
            <a:cxnLst/>
            <a:rect l="l" t="t" r="r" b="b"/>
            <a:pathLst>
              <a:path w="15026" h="15068" extrusionOk="0">
                <a:moveTo>
                  <a:pt x="1" y="1"/>
                </a:moveTo>
                <a:lnTo>
                  <a:pt x="15025" y="15067"/>
                </a:lnTo>
                <a:lnTo>
                  <a:pt x="15025" y="13979"/>
                </a:lnTo>
                <a:lnTo>
                  <a:pt x="108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32"/>
          <p:cNvSpPr/>
          <p:nvPr/>
        </p:nvSpPr>
        <p:spPr>
          <a:xfrm>
            <a:off x="10629595" y="15"/>
            <a:ext cx="1573580" cy="1576999"/>
          </a:xfrm>
          <a:custGeom>
            <a:avLst/>
            <a:gdLst/>
            <a:ahLst/>
            <a:cxnLst/>
            <a:rect l="l" t="t" r="r" b="b"/>
            <a:pathLst>
              <a:path w="19337" h="19379" extrusionOk="0">
                <a:moveTo>
                  <a:pt x="1" y="1"/>
                </a:moveTo>
                <a:lnTo>
                  <a:pt x="19336" y="19378"/>
                </a:lnTo>
                <a:lnTo>
                  <a:pt x="19336" y="18332"/>
                </a:lnTo>
                <a:lnTo>
                  <a:pt x="108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32"/>
          <p:cNvSpPr/>
          <p:nvPr/>
        </p:nvSpPr>
        <p:spPr>
          <a:xfrm>
            <a:off x="10278869" y="15"/>
            <a:ext cx="1924315" cy="1931149"/>
          </a:xfrm>
          <a:custGeom>
            <a:avLst/>
            <a:gdLst/>
            <a:ahLst/>
            <a:cxnLst/>
            <a:rect l="l" t="t" r="r" b="b"/>
            <a:pathLst>
              <a:path w="23647" h="23731" extrusionOk="0">
                <a:moveTo>
                  <a:pt x="0" y="1"/>
                </a:moveTo>
                <a:lnTo>
                  <a:pt x="23646" y="23731"/>
                </a:lnTo>
                <a:lnTo>
                  <a:pt x="23646" y="22643"/>
                </a:lnTo>
                <a:lnTo>
                  <a:pt x="1047"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2"/>
          <p:cNvSpPr/>
          <p:nvPr/>
        </p:nvSpPr>
        <p:spPr>
          <a:xfrm>
            <a:off x="11334627" y="15"/>
            <a:ext cx="868533" cy="871951"/>
          </a:xfrm>
          <a:custGeom>
            <a:avLst/>
            <a:gdLst/>
            <a:ahLst/>
            <a:cxnLst/>
            <a:rect l="l" t="t" r="r" b="b"/>
            <a:pathLst>
              <a:path w="10673" h="10715" extrusionOk="0">
                <a:moveTo>
                  <a:pt x="0" y="1"/>
                </a:moveTo>
                <a:lnTo>
                  <a:pt x="10672" y="10715"/>
                </a:lnTo>
                <a:lnTo>
                  <a:pt x="10672" y="9627"/>
                </a:lnTo>
                <a:lnTo>
                  <a:pt x="104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32"/>
          <p:cNvSpPr txBox="1">
            <a:spLocks noGrp="1"/>
          </p:cNvSpPr>
          <p:nvPr>
            <p:ph type="title"/>
          </p:nvPr>
        </p:nvSpPr>
        <p:spPr>
          <a:xfrm>
            <a:off x="953133" y="456407"/>
            <a:ext cx="102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it-IT"/>
              <a:t>Fare clic per modificare lo stile del titolo dello schema</a:t>
            </a:r>
            <a:endParaRPr/>
          </a:p>
        </p:txBody>
      </p:sp>
      <p:sp>
        <p:nvSpPr>
          <p:cNvPr id="286" name="Google Shape;286;p32"/>
          <p:cNvSpPr txBox="1">
            <a:spLocks noGrp="1"/>
          </p:cNvSpPr>
          <p:nvPr>
            <p:ph type="subTitle" idx="1"/>
          </p:nvPr>
        </p:nvSpPr>
        <p:spPr>
          <a:xfrm>
            <a:off x="1688500" y="2900868"/>
            <a:ext cx="4260000" cy="95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287" name="Google Shape;287;p32"/>
          <p:cNvSpPr txBox="1">
            <a:spLocks noGrp="1"/>
          </p:cNvSpPr>
          <p:nvPr>
            <p:ph type="subTitle" idx="2"/>
          </p:nvPr>
        </p:nvSpPr>
        <p:spPr>
          <a:xfrm>
            <a:off x="6243580" y="2900872"/>
            <a:ext cx="4260000" cy="95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288" name="Google Shape;288;p32"/>
          <p:cNvSpPr txBox="1">
            <a:spLocks noGrp="1"/>
          </p:cNvSpPr>
          <p:nvPr>
            <p:ph type="subTitle" idx="3"/>
          </p:nvPr>
        </p:nvSpPr>
        <p:spPr>
          <a:xfrm>
            <a:off x="1688467" y="5089167"/>
            <a:ext cx="4260000" cy="95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289" name="Google Shape;289;p32"/>
          <p:cNvSpPr txBox="1">
            <a:spLocks noGrp="1"/>
          </p:cNvSpPr>
          <p:nvPr>
            <p:ph type="subTitle" idx="4"/>
          </p:nvPr>
        </p:nvSpPr>
        <p:spPr>
          <a:xfrm>
            <a:off x="1688467" y="2341203"/>
            <a:ext cx="4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
        <p:nvSpPr>
          <p:cNvPr id="290" name="Google Shape;290;p32"/>
          <p:cNvSpPr txBox="1">
            <a:spLocks noGrp="1"/>
          </p:cNvSpPr>
          <p:nvPr>
            <p:ph type="subTitle" idx="5"/>
          </p:nvPr>
        </p:nvSpPr>
        <p:spPr>
          <a:xfrm>
            <a:off x="6243571" y="2341203"/>
            <a:ext cx="4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
        <p:nvSpPr>
          <p:cNvPr id="291" name="Google Shape;291;p32"/>
          <p:cNvSpPr txBox="1">
            <a:spLocks noGrp="1"/>
          </p:cNvSpPr>
          <p:nvPr>
            <p:ph type="subTitle" idx="6"/>
          </p:nvPr>
        </p:nvSpPr>
        <p:spPr>
          <a:xfrm>
            <a:off x="1688476" y="4529493"/>
            <a:ext cx="4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
        <p:nvSpPr>
          <p:cNvPr id="292" name="Google Shape;292;p32"/>
          <p:cNvSpPr txBox="1">
            <a:spLocks noGrp="1"/>
          </p:cNvSpPr>
          <p:nvPr>
            <p:ph type="subTitle" idx="7"/>
          </p:nvPr>
        </p:nvSpPr>
        <p:spPr>
          <a:xfrm>
            <a:off x="6243560" y="5089167"/>
            <a:ext cx="4260000" cy="95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293" name="Google Shape;293;p32"/>
          <p:cNvSpPr txBox="1">
            <a:spLocks noGrp="1"/>
          </p:cNvSpPr>
          <p:nvPr>
            <p:ph type="subTitle" idx="8"/>
          </p:nvPr>
        </p:nvSpPr>
        <p:spPr>
          <a:xfrm>
            <a:off x="6243572" y="4529493"/>
            <a:ext cx="426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Tree>
    <p:extLst>
      <p:ext uri="{BB962C8B-B14F-4D97-AF65-F5344CB8AC3E}">
        <p14:creationId xmlns:p14="http://schemas.microsoft.com/office/powerpoint/2010/main" val="1698397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294"/>
        <p:cNvGrpSpPr/>
        <p:nvPr/>
      </p:nvGrpSpPr>
      <p:grpSpPr>
        <a:xfrm>
          <a:off x="0" y="0"/>
          <a:ext cx="0" cy="0"/>
          <a:chOff x="0" y="0"/>
          <a:chExt cx="0" cy="0"/>
        </a:xfrm>
      </p:grpSpPr>
      <p:sp>
        <p:nvSpPr>
          <p:cNvPr id="295" name="Google Shape;295;p33"/>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6" name="Google Shape;296;p33"/>
          <p:cNvGrpSpPr/>
          <p:nvPr/>
        </p:nvGrpSpPr>
        <p:grpSpPr>
          <a:xfrm>
            <a:off x="65768" y="881535"/>
            <a:ext cx="3003432" cy="153669"/>
            <a:chOff x="4293901" y="4449426"/>
            <a:chExt cx="2252574" cy="115252"/>
          </a:xfrm>
        </p:grpSpPr>
        <p:sp>
          <p:nvSpPr>
            <p:cNvPr id="297" name="Google Shape;297;p33"/>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33"/>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33"/>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33"/>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33"/>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33"/>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33"/>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4" name="Google Shape;304;p33"/>
          <p:cNvSpPr txBox="1">
            <a:spLocks noGrp="1"/>
          </p:cNvSpPr>
          <p:nvPr>
            <p:ph type="title"/>
          </p:nvPr>
        </p:nvSpPr>
        <p:spPr>
          <a:xfrm>
            <a:off x="953133" y="453688"/>
            <a:ext cx="102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it-IT"/>
              <a:t>Fare clic per modificare lo stile del titolo dello schema</a:t>
            </a:r>
            <a:endParaRPr/>
          </a:p>
        </p:txBody>
      </p:sp>
      <p:sp>
        <p:nvSpPr>
          <p:cNvPr id="305" name="Google Shape;305;p33"/>
          <p:cNvSpPr txBox="1">
            <a:spLocks noGrp="1"/>
          </p:cNvSpPr>
          <p:nvPr>
            <p:ph type="subTitle" idx="1"/>
          </p:nvPr>
        </p:nvSpPr>
        <p:spPr>
          <a:xfrm>
            <a:off x="950967" y="2913587"/>
            <a:ext cx="30472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06" name="Google Shape;306;p33"/>
          <p:cNvSpPr txBox="1">
            <a:spLocks noGrp="1"/>
          </p:cNvSpPr>
          <p:nvPr>
            <p:ph type="subTitle" idx="2"/>
          </p:nvPr>
        </p:nvSpPr>
        <p:spPr>
          <a:xfrm>
            <a:off x="953575" y="2334168"/>
            <a:ext cx="3041600" cy="5360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a:spcBef>
                <a:spcPts val="0"/>
              </a:spcBef>
              <a:spcAft>
                <a:spcPts val="0"/>
              </a:spcAft>
              <a:buSzPts val="2400"/>
              <a:buFont typeface="Bebas Neue"/>
              <a:buNone/>
              <a:defRPr sz="3200">
                <a:latin typeface="Bebas Neue"/>
                <a:ea typeface="Bebas Neue"/>
                <a:cs typeface="Bebas Neue"/>
                <a:sym typeface="Bebas Neue"/>
              </a:defRPr>
            </a:lvl2pPr>
            <a:lvl3pPr lvl="2">
              <a:spcBef>
                <a:spcPts val="0"/>
              </a:spcBef>
              <a:spcAft>
                <a:spcPts val="0"/>
              </a:spcAft>
              <a:buSzPts val="2400"/>
              <a:buFont typeface="Bebas Neue"/>
              <a:buNone/>
              <a:defRPr sz="3200">
                <a:latin typeface="Bebas Neue"/>
                <a:ea typeface="Bebas Neue"/>
                <a:cs typeface="Bebas Neue"/>
                <a:sym typeface="Bebas Neue"/>
              </a:defRPr>
            </a:lvl3pPr>
            <a:lvl4pPr lvl="3">
              <a:spcBef>
                <a:spcPts val="0"/>
              </a:spcBef>
              <a:spcAft>
                <a:spcPts val="0"/>
              </a:spcAft>
              <a:buSzPts val="2400"/>
              <a:buFont typeface="Bebas Neue"/>
              <a:buNone/>
              <a:defRPr sz="3200">
                <a:latin typeface="Bebas Neue"/>
                <a:ea typeface="Bebas Neue"/>
                <a:cs typeface="Bebas Neue"/>
                <a:sym typeface="Bebas Neue"/>
              </a:defRPr>
            </a:lvl4pPr>
            <a:lvl5pPr lvl="4">
              <a:spcBef>
                <a:spcPts val="0"/>
              </a:spcBef>
              <a:spcAft>
                <a:spcPts val="0"/>
              </a:spcAft>
              <a:buSzPts val="2400"/>
              <a:buFont typeface="Bebas Neue"/>
              <a:buNone/>
              <a:defRPr sz="3200">
                <a:latin typeface="Bebas Neue"/>
                <a:ea typeface="Bebas Neue"/>
                <a:cs typeface="Bebas Neue"/>
                <a:sym typeface="Bebas Neue"/>
              </a:defRPr>
            </a:lvl5pPr>
            <a:lvl6pPr lvl="5">
              <a:spcBef>
                <a:spcPts val="0"/>
              </a:spcBef>
              <a:spcAft>
                <a:spcPts val="0"/>
              </a:spcAft>
              <a:buSzPts val="2400"/>
              <a:buFont typeface="Bebas Neue"/>
              <a:buNone/>
              <a:defRPr sz="3200">
                <a:latin typeface="Bebas Neue"/>
                <a:ea typeface="Bebas Neue"/>
                <a:cs typeface="Bebas Neue"/>
                <a:sym typeface="Bebas Neue"/>
              </a:defRPr>
            </a:lvl6pPr>
            <a:lvl7pPr lvl="6">
              <a:spcBef>
                <a:spcPts val="0"/>
              </a:spcBef>
              <a:spcAft>
                <a:spcPts val="0"/>
              </a:spcAft>
              <a:buSzPts val="2400"/>
              <a:buFont typeface="Bebas Neue"/>
              <a:buNone/>
              <a:defRPr sz="3200">
                <a:latin typeface="Bebas Neue"/>
                <a:ea typeface="Bebas Neue"/>
                <a:cs typeface="Bebas Neue"/>
                <a:sym typeface="Bebas Neue"/>
              </a:defRPr>
            </a:lvl7pPr>
            <a:lvl8pPr lvl="7">
              <a:spcBef>
                <a:spcPts val="0"/>
              </a:spcBef>
              <a:spcAft>
                <a:spcPts val="0"/>
              </a:spcAft>
              <a:buSzPts val="2400"/>
              <a:buFont typeface="Bebas Neue"/>
              <a:buNone/>
              <a:defRPr sz="3200">
                <a:latin typeface="Bebas Neue"/>
                <a:ea typeface="Bebas Neue"/>
                <a:cs typeface="Bebas Neue"/>
                <a:sym typeface="Bebas Neue"/>
              </a:defRPr>
            </a:lvl8pPr>
            <a:lvl9pPr lvl="8">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
        <p:nvSpPr>
          <p:cNvPr id="307" name="Google Shape;307;p33"/>
          <p:cNvSpPr txBox="1">
            <a:spLocks noGrp="1"/>
          </p:cNvSpPr>
          <p:nvPr>
            <p:ph type="subTitle" idx="3"/>
          </p:nvPr>
        </p:nvSpPr>
        <p:spPr>
          <a:xfrm>
            <a:off x="4570204" y="2912860"/>
            <a:ext cx="30472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08" name="Google Shape;308;p33"/>
          <p:cNvSpPr txBox="1">
            <a:spLocks noGrp="1"/>
          </p:cNvSpPr>
          <p:nvPr>
            <p:ph type="subTitle" idx="4"/>
          </p:nvPr>
        </p:nvSpPr>
        <p:spPr>
          <a:xfrm>
            <a:off x="4572812" y="2333200"/>
            <a:ext cx="3041600" cy="5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2400"/>
              <a:buFont typeface="Bebas Neue"/>
              <a:buNone/>
              <a:defRPr sz="3200">
                <a:latin typeface="Bebas Neue"/>
                <a:ea typeface="Bebas Neue"/>
                <a:cs typeface="Bebas Neue"/>
                <a:sym typeface="Bebas Neue"/>
              </a:defRPr>
            </a:lvl2pPr>
            <a:lvl3pPr lvl="2" rtl="0">
              <a:spcBef>
                <a:spcPts val="0"/>
              </a:spcBef>
              <a:spcAft>
                <a:spcPts val="0"/>
              </a:spcAft>
              <a:buSzPts val="2400"/>
              <a:buFont typeface="Bebas Neue"/>
              <a:buNone/>
              <a:defRPr sz="3200">
                <a:latin typeface="Bebas Neue"/>
                <a:ea typeface="Bebas Neue"/>
                <a:cs typeface="Bebas Neue"/>
                <a:sym typeface="Bebas Neue"/>
              </a:defRPr>
            </a:lvl3pPr>
            <a:lvl4pPr lvl="3" rtl="0">
              <a:spcBef>
                <a:spcPts val="0"/>
              </a:spcBef>
              <a:spcAft>
                <a:spcPts val="0"/>
              </a:spcAft>
              <a:buSzPts val="2400"/>
              <a:buFont typeface="Bebas Neue"/>
              <a:buNone/>
              <a:defRPr sz="3200">
                <a:latin typeface="Bebas Neue"/>
                <a:ea typeface="Bebas Neue"/>
                <a:cs typeface="Bebas Neue"/>
                <a:sym typeface="Bebas Neue"/>
              </a:defRPr>
            </a:lvl4pPr>
            <a:lvl5pPr lvl="4" rtl="0">
              <a:spcBef>
                <a:spcPts val="0"/>
              </a:spcBef>
              <a:spcAft>
                <a:spcPts val="0"/>
              </a:spcAft>
              <a:buSzPts val="2400"/>
              <a:buFont typeface="Bebas Neue"/>
              <a:buNone/>
              <a:defRPr sz="3200">
                <a:latin typeface="Bebas Neue"/>
                <a:ea typeface="Bebas Neue"/>
                <a:cs typeface="Bebas Neue"/>
                <a:sym typeface="Bebas Neue"/>
              </a:defRPr>
            </a:lvl5pPr>
            <a:lvl6pPr lvl="5" rtl="0">
              <a:spcBef>
                <a:spcPts val="0"/>
              </a:spcBef>
              <a:spcAft>
                <a:spcPts val="0"/>
              </a:spcAft>
              <a:buSzPts val="2400"/>
              <a:buFont typeface="Bebas Neue"/>
              <a:buNone/>
              <a:defRPr sz="3200">
                <a:latin typeface="Bebas Neue"/>
                <a:ea typeface="Bebas Neue"/>
                <a:cs typeface="Bebas Neue"/>
                <a:sym typeface="Bebas Neue"/>
              </a:defRPr>
            </a:lvl6pPr>
            <a:lvl7pPr lvl="6" rtl="0">
              <a:spcBef>
                <a:spcPts val="0"/>
              </a:spcBef>
              <a:spcAft>
                <a:spcPts val="0"/>
              </a:spcAft>
              <a:buSzPts val="2400"/>
              <a:buFont typeface="Bebas Neue"/>
              <a:buNone/>
              <a:defRPr sz="3200">
                <a:latin typeface="Bebas Neue"/>
                <a:ea typeface="Bebas Neue"/>
                <a:cs typeface="Bebas Neue"/>
                <a:sym typeface="Bebas Neue"/>
              </a:defRPr>
            </a:lvl7pPr>
            <a:lvl8pPr lvl="7" rtl="0">
              <a:spcBef>
                <a:spcPts val="0"/>
              </a:spcBef>
              <a:spcAft>
                <a:spcPts val="0"/>
              </a:spcAft>
              <a:buSzPts val="2400"/>
              <a:buFont typeface="Bebas Neue"/>
              <a:buNone/>
              <a:defRPr sz="3200">
                <a:latin typeface="Bebas Neue"/>
                <a:ea typeface="Bebas Neue"/>
                <a:cs typeface="Bebas Neue"/>
                <a:sym typeface="Bebas Neue"/>
              </a:defRPr>
            </a:lvl8pPr>
            <a:lvl9pPr lvl="8" rtl="0">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
        <p:nvSpPr>
          <p:cNvPr id="309" name="Google Shape;309;p33"/>
          <p:cNvSpPr txBox="1">
            <a:spLocks noGrp="1"/>
          </p:cNvSpPr>
          <p:nvPr>
            <p:ph type="subTitle" idx="5"/>
          </p:nvPr>
        </p:nvSpPr>
        <p:spPr>
          <a:xfrm>
            <a:off x="8189443" y="2912860"/>
            <a:ext cx="3047200" cy="77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10" name="Google Shape;310;p33"/>
          <p:cNvSpPr txBox="1">
            <a:spLocks noGrp="1"/>
          </p:cNvSpPr>
          <p:nvPr>
            <p:ph type="subTitle" idx="6"/>
          </p:nvPr>
        </p:nvSpPr>
        <p:spPr>
          <a:xfrm>
            <a:off x="8192051" y="2333200"/>
            <a:ext cx="3041600" cy="5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2400"/>
              <a:buFont typeface="Bebas Neue"/>
              <a:buNone/>
              <a:defRPr sz="3200">
                <a:latin typeface="Bebas Neue"/>
                <a:ea typeface="Bebas Neue"/>
                <a:cs typeface="Bebas Neue"/>
                <a:sym typeface="Bebas Neue"/>
              </a:defRPr>
            </a:lvl2pPr>
            <a:lvl3pPr lvl="2" rtl="0">
              <a:spcBef>
                <a:spcPts val="0"/>
              </a:spcBef>
              <a:spcAft>
                <a:spcPts val="0"/>
              </a:spcAft>
              <a:buSzPts val="2400"/>
              <a:buFont typeface="Bebas Neue"/>
              <a:buNone/>
              <a:defRPr sz="3200">
                <a:latin typeface="Bebas Neue"/>
                <a:ea typeface="Bebas Neue"/>
                <a:cs typeface="Bebas Neue"/>
                <a:sym typeface="Bebas Neue"/>
              </a:defRPr>
            </a:lvl3pPr>
            <a:lvl4pPr lvl="3" rtl="0">
              <a:spcBef>
                <a:spcPts val="0"/>
              </a:spcBef>
              <a:spcAft>
                <a:spcPts val="0"/>
              </a:spcAft>
              <a:buSzPts val="2400"/>
              <a:buFont typeface="Bebas Neue"/>
              <a:buNone/>
              <a:defRPr sz="3200">
                <a:latin typeface="Bebas Neue"/>
                <a:ea typeface="Bebas Neue"/>
                <a:cs typeface="Bebas Neue"/>
                <a:sym typeface="Bebas Neue"/>
              </a:defRPr>
            </a:lvl4pPr>
            <a:lvl5pPr lvl="4" rtl="0">
              <a:spcBef>
                <a:spcPts val="0"/>
              </a:spcBef>
              <a:spcAft>
                <a:spcPts val="0"/>
              </a:spcAft>
              <a:buSzPts val="2400"/>
              <a:buFont typeface="Bebas Neue"/>
              <a:buNone/>
              <a:defRPr sz="3200">
                <a:latin typeface="Bebas Neue"/>
                <a:ea typeface="Bebas Neue"/>
                <a:cs typeface="Bebas Neue"/>
                <a:sym typeface="Bebas Neue"/>
              </a:defRPr>
            </a:lvl5pPr>
            <a:lvl6pPr lvl="5" rtl="0">
              <a:spcBef>
                <a:spcPts val="0"/>
              </a:spcBef>
              <a:spcAft>
                <a:spcPts val="0"/>
              </a:spcAft>
              <a:buSzPts val="2400"/>
              <a:buFont typeface="Bebas Neue"/>
              <a:buNone/>
              <a:defRPr sz="3200">
                <a:latin typeface="Bebas Neue"/>
                <a:ea typeface="Bebas Neue"/>
                <a:cs typeface="Bebas Neue"/>
                <a:sym typeface="Bebas Neue"/>
              </a:defRPr>
            </a:lvl6pPr>
            <a:lvl7pPr lvl="6" rtl="0">
              <a:spcBef>
                <a:spcPts val="0"/>
              </a:spcBef>
              <a:spcAft>
                <a:spcPts val="0"/>
              </a:spcAft>
              <a:buSzPts val="2400"/>
              <a:buFont typeface="Bebas Neue"/>
              <a:buNone/>
              <a:defRPr sz="3200">
                <a:latin typeface="Bebas Neue"/>
                <a:ea typeface="Bebas Neue"/>
                <a:cs typeface="Bebas Neue"/>
                <a:sym typeface="Bebas Neue"/>
              </a:defRPr>
            </a:lvl7pPr>
            <a:lvl8pPr lvl="7" rtl="0">
              <a:spcBef>
                <a:spcPts val="0"/>
              </a:spcBef>
              <a:spcAft>
                <a:spcPts val="0"/>
              </a:spcAft>
              <a:buSzPts val="2400"/>
              <a:buFont typeface="Bebas Neue"/>
              <a:buNone/>
              <a:defRPr sz="3200">
                <a:latin typeface="Bebas Neue"/>
                <a:ea typeface="Bebas Neue"/>
                <a:cs typeface="Bebas Neue"/>
                <a:sym typeface="Bebas Neue"/>
              </a:defRPr>
            </a:lvl8pPr>
            <a:lvl9pPr lvl="8" rtl="0">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
        <p:nvSpPr>
          <p:cNvPr id="311" name="Google Shape;311;p33"/>
          <p:cNvSpPr txBox="1">
            <a:spLocks noGrp="1"/>
          </p:cNvSpPr>
          <p:nvPr>
            <p:ph type="subTitle" idx="7"/>
          </p:nvPr>
        </p:nvSpPr>
        <p:spPr>
          <a:xfrm>
            <a:off x="950967" y="5358867"/>
            <a:ext cx="30472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12" name="Google Shape;312;p33"/>
          <p:cNvSpPr txBox="1">
            <a:spLocks noGrp="1"/>
          </p:cNvSpPr>
          <p:nvPr>
            <p:ph type="subTitle" idx="8"/>
          </p:nvPr>
        </p:nvSpPr>
        <p:spPr>
          <a:xfrm>
            <a:off x="953575" y="4781637"/>
            <a:ext cx="3041600" cy="5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2400"/>
              <a:buFont typeface="Bebas Neue"/>
              <a:buNone/>
              <a:defRPr sz="3200">
                <a:latin typeface="Bebas Neue"/>
                <a:ea typeface="Bebas Neue"/>
                <a:cs typeface="Bebas Neue"/>
                <a:sym typeface="Bebas Neue"/>
              </a:defRPr>
            </a:lvl2pPr>
            <a:lvl3pPr lvl="2" rtl="0">
              <a:spcBef>
                <a:spcPts val="0"/>
              </a:spcBef>
              <a:spcAft>
                <a:spcPts val="0"/>
              </a:spcAft>
              <a:buSzPts val="2400"/>
              <a:buFont typeface="Bebas Neue"/>
              <a:buNone/>
              <a:defRPr sz="3200">
                <a:latin typeface="Bebas Neue"/>
                <a:ea typeface="Bebas Neue"/>
                <a:cs typeface="Bebas Neue"/>
                <a:sym typeface="Bebas Neue"/>
              </a:defRPr>
            </a:lvl3pPr>
            <a:lvl4pPr lvl="3" rtl="0">
              <a:spcBef>
                <a:spcPts val="0"/>
              </a:spcBef>
              <a:spcAft>
                <a:spcPts val="0"/>
              </a:spcAft>
              <a:buSzPts val="2400"/>
              <a:buFont typeface="Bebas Neue"/>
              <a:buNone/>
              <a:defRPr sz="3200">
                <a:latin typeface="Bebas Neue"/>
                <a:ea typeface="Bebas Neue"/>
                <a:cs typeface="Bebas Neue"/>
                <a:sym typeface="Bebas Neue"/>
              </a:defRPr>
            </a:lvl4pPr>
            <a:lvl5pPr lvl="4" rtl="0">
              <a:spcBef>
                <a:spcPts val="0"/>
              </a:spcBef>
              <a:spcAft>
                <a:spcPts val="0"/>
              </a:spcAft>
              <a:buSzPts val="2400"/>
              <a:buFont typeface="Bebas Neue"/>
              <a:buNone/>
              <a:defRPr sz="3200">
                <a:latin typeface="Bebas Neue"/>
                <a:ea typeface="Bebas Neue"/>
                <a:cs typeface="Bebas Neue"/>
                <a:sym typeface="Bebas Neue"/>
              </a:defRPr>
            </a:lvl5pPr>
            <a:lvl6pPr lvl="5" rtl="0">
              <a:spcBef>
                <a:spcPts val="0"/>
              </a:spcBef>
              <a:spcAft>
                <a:spcPts val="0"/>
              </a:spcAft>
              <a:buSzPts val="2400"/>
              <a:buFont typeface="Bebas Neue"/>
              <a:buNone/>
              <a:defRPr sz="3200">
                <a:latin typeface="Bebas Neue"/>
                <a:ea typeface="Bebas Neue"/>
                <a:cs typeface="Bebas Neue"/>
                <a:sym typeface="Bebas Neue"/>
              </a:defRPr>
            </a:lvl6pPr>
            <a:lvl7pPr lvl="6" rtl="0">
              <a:spcBef>
                <a:spcPts val="0"/>
              </a:spcBef>
              <a:spcAft>
                <a:spcPts val="0"/>
              </a:spcAft>
              <a:buSzPts val="2400"/>
              <a:buFont typeface="Bebas Neue"/>
              <a:buNone/>
              <a:defRPr sz="3200">
                <a:latin typeface="Bebas Neue"/>
                <a:ea typeface="Bebas Neue"/>
                <a:cs typeface="Bebas Neue"/>
                <a:sym typeface="Bebas Neue"/>
              </a:defRPr>
            </a:lvl7pPr>
            <a:lvl8pPr lvl="7" rtl="0">
              <a:spcBef>
                <a:spcPts val="0"/>
              </a:spcBef>
              <a:spcAft>
                <a:spcPts val="0"/>
              </a:spcAft>
              <a:buSzPts val="2400"/>
              <a:buFont typeface="Bebas Neue"/>
              <a:buNone/>
              <a:defRPr sz="3200">
                <a:latin typeface="Bebas Neue"/>
                <a:ea typeface="Bebas Neue"/>
                <a:cs typeface="Bebas Neue"/>
                <a:sym typeface="Bebas Neue"/>
              </a:defRPr>
            </a:lvl8pPr>
            <a:lvl9pPr lvl="8" rtl="0">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
        <p:nvSpPr>
          <p:cNvPr id="313" name="Google Shape;313;p33"/>
          <p:cNvSpPr txBox="1">
            <a:spLocks noGrp="1"/>
          </p:cNvSpPr>
          <p:nvPr>
            <p:ph type="subTitle" idx="9"/>
          </p:nvPr>
        </p:nvSpPr>
        <p:spPr>
          <a:xfrm>
            <a:off x="4570204" y="5358867"/>
            <a:ext cx="30472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14" name="Google Shape;314;p33"/>
          <p:cNvSpPr txBox="1">
            <a:spLocks noGrp="1"/>
          </p:cNvSpPr>
          <p:nvPr>
            <p:ph type="subTitle" idx="13"/>
          </p:nvPr>
        </p:nvSpPr>
        <p:spPr>
          <a:xfrm>
            <a:off x="4572812" y="4781637"/>
            <a:ext cx="3041600" cy="5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2400"/>
              <a:buFont typeface="Bebas Neue"/>
              <a:buNone/>
              <a:defRPr sz="3200">
                <a:latin typeface="Bebas Neue"/>
                <a:ea typeface="Bebas Neue"/>
                <a:cs typeface="Bebas Neue"/>
                <a:sym typeface="Bebas Neue"/>
              </a:defRPr>
            </a:lvl2pPr>
            <a:lvl3pPr lvl="2" rtl="0">
              <a:spcBef>
                <a:spcPts val="0"/>
              </a:spcBef>
              <a:spcAft>
                <a:spcPts val="0"/>
              </a:spcAft>
              <a:buSzPts val="2400"/>
              <a:buFont typeface="Bebas Neue"/>
              <a:buNone/>
              <a:defRPr sz="3200">
                <a:latin typeface="Bebas Neue"/>
                <a:ea typeface="Bebas Neue"/>
                <a:cs typeface="Bebas Neue"/>
                <a:sym typeface="Bebas Neue"/>
              </a:defRPr>
            </a:lvl3pPr>
            <a:lvl4pPr lvl="3" rtl="0">
              <a:spcBef>
                <a:spcPts val="0"/>
              </a:spcBef>
              <a:spcAft>
                <a:spcPts val="0"/>
              </a:spcAft>
              <a:buSzPts val="2400"/>
              <a:buFont typeface="Bebas Neue"/>
              <a:buNone/>
              <a:defRPr sz="3200">
                <a:latin typeface="Bebas Neue"/>
                <a:ea typeface="Bebas Neue"/>
                <a:cs typeface="Bebas Neue"/>
                <a:sym typeface="Bebas Neue"/>
              </a:defRPr>
            </a:lvl4pPr>
            <a:lvl5pPr lvl="4" rtl="0">
              <a:spcBef>
                <a:spcPts val="0"/>
              </a:spcBef>
              <a:spcAft>
                <a:spcPts val="0"/>
              </a:spcAft>
              <a:buSzPts val="2400"/>
              <a:buFont typeface="Bebas Neue"/>
              <a:buNone/>
              <a:defRPr sz="3200">
                <a:latin typeface="Bebas Neue"/>
                <a:ea typeface="Bebas Neue"/>
                <a:cs typeface="Bebas Neue"/>
                <a:sym typeface="Bebas Neue"/>
              </a:defRPr>
            </a:lvl5pPr>
            <a:lvl6pPr lvl="5" rtl="0">
              <a:spcBef>
                <a:spcPts val="0"/>
              </a:spcBef>
              <a:spcAft>
                <a:spcPts val="0"/>
              </a:spcAft>
              <a:buSzPts val="2400"/>
              <a:buFont typeface="Bebas Neue"/>
              <a:buNone/>
              <a:defRPr sz="3200">
                <a:latin typeface="Bebas Neue"/>
                <a:ea typeface="Bebas Neue"/>
                <a:cs typeface="Bebas Neue"/>
                <a:sym typeface="Bebas Neue"/>
              </a:defRPr>
            </a:lvl6pPr>
            <a:lvl7pPr lvl="6" rtl="0">
              <a:spcBef>
                <a:spcPts val="0"/>
              </a:spcBef>
              <a:spcAft>
                <a:spcPts val="0"/>
              </a:spcAft>
              <a:buSzPts val="2400"/>
              <a:buFont typeface="Bebas Neue"/>
              <a:buNone/>
              <a:defRPr sz="3200">
                <a:latin typeface="Bebas Neue"/>
                <a:ea typeface="Bebas Neue"/>
                <a:cs typeface="Bebas Neue"/>
                <a:sym typeface="Bebas Neue"/>
              </a:defRPr>
            </a:lvl7pPr>
            <a:lvl8pPr lvl="7" rtl="0">
              <a:spcBef>
                <a:spcPts val="0"/>
              </a:spcBef>
              <a:spcAft>
                <a:spcPts val="0"/>
              </a:spcAft>
              <a:buSzPts val="2400"/>
              <a:buFont typeface="Bebas Neue"/>
              <a:buNone/>
              <a:defRPr sz="3200">
                <a:latin typeface="Bebas Neue"/>
                <a:ea typeface="Bebas Neue"/>
                <a:cs typeface="Bebas Neue"/>
                <a:sym typeface="Bebas Neue"/>
              </a:defRPr>
            </a:lvl8pPr>
            <a:lvl9pPr lvl="8" rtl="0">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
        <p:nvSpPr>
          <p:cNvPr id="315" name="Google Shape;315;p33"/>
          <p:cNvSpPr txBox="1">
            <a:spLocks noGrp="1"/>
          </p:cNvSpPr>
          <p:nvPr>
            <p:ph type="subTitle" idx="14"/>
          </p:nvPr>
        </p:nvSpPr>
        <p:spPr>
          <a:xfrm>
            <a:off x="8189443" y="5358867"/>
            <a:ext cx="3047200" cy="77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16" name="Google Shape;316;p33"/>
          <p:cNvSpPr txBox="1">
            <a:spLocks noGrp="1"/>
          </p:cNvSpPr>
          <p:nvPr>
            <p:ph type="subTitle" idx="15"/>
          </p:nvPr>
        </p:nvSpPr>
        <p:spPr>
          <a:xfrm>
            <a:off x="8192051" y="4781637"/>
            <a:ext cx="3041600" cy="53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2400"/>
              <a:buFont typeface="Bebas Neue"/>
              <a:buNone/>
              <a:defRPr sz="3200">
                <a:latin typeface="Bebas Neue"/>
                <a:ea typeface="Bebas Neue"/>
                <a:cs typeface="Bebas Neue"/>
                <a:sym typeface="Bebas Neue"/>
              </a:defRPr>
            </a:lvl2pPr>
            <a:lvl3pPr lvl="2" rtl="0">
              <a:spcBef>
                <a:spcPts val="0"/>
              </a:spcBef>
              <a:spcAft>
                <a:spcPts val="0"/>
              </a:spcAft>
              <a:buSzPts val="2400"/>
              <a:buFont typeface="Bebas Neue"/>
              <a:buNone/>
              <a:defRPr sz="3200">
                <a:latin typeface="Bebas Neue"/>
                <a:ea typeface="Bebas Neue"/>
                <a:cs typeface="Bebas Neue"/>
                <a:sym typeface="Bebas Neue"/>
              </a:defRPr>
            </a:lvl3pPr>
            <a:lvl4pPr lvl="3" rtl="0">
              <a:spcBef>
                <a:spcPts val="0"/>
              </a:spcBef>
              <a:spcAft>
                <a:spcPts val="0"/>
              </a:spcAft>
              <a:buSzPts val="2400"/>
              <a:buFont typeface="Bebas Neue"/>
              <a:buNone/>
              <a:defRPr sz="3200">
                <a:latin typeface="Bebas Neue"/>
                <a:ea typeface="Bebas Neue"/>
                <a:cs typeface="Bebas Neue"/>
                <a:sym typeface="Bebas Neue"/>
              </a:defRPr>
            </a:lvl4pPr>
            <a:lvl5pPr lvl="4" rtl="0">
              <a:spcBef>
                <a:spcPts val="0"/>
              </a:spcBef>
              <a:spcAft>
                <a:spcPts val="0"/>
              </a:spcAft>
              <a:buSzPts val="2400"/>
              <a:buFont typeface="Bebas Neue"/>
              <a:buNone/>
              <a:defRPr sz="3200">
                <a:latin typeface="Bebas Neue"/>
                <a:ea typeface="Bebas Neue"/>
                <a:cs typeface="Bebas Neue"/>
                <a:sym typeface="Bebas Neue"/>
              </a:defRPr>
            </a:lvl5pPr>
            <a:lvl6pPr lvl="5" rtl="0">
              <a:spcBef>
                <a:spcPts val="0"/>
              </a:spcBef>
              <a:spcAft>
                <a:spcPts val="0"/>
              </a:spcAft>
              <a:buSzPts val="2400"/>
              <a:buFont typeface="Bebas Neue"/>
              <a:buNone/>
              <a:defRPr sz="3200">
                <a:latin typeface="Bebas Neue"/>
                <a:ea typeface="Bebas Neue"/>
                <a:cs typeface="Bebas Neue"/>
                <a:sym typeface="Bebas Neue"/>
              </a:defRPr>
            </a:lvl6pPr>
            <a:lvl7pPr lvl="6" rtl="0">
              <a:spcBef>
                <a:spcPts val="0"/>
              </a:spcBef>
              <a:spcAft>
                <a:spcPts val="0"/>
              </a:spcAft>
              <a:buSzPts val="2400"/>
              <a:buFont typeface="Bebas Neue"/>
              <a:buNone/>
              <a:defRPr sz="3200">
                <a:latin typeface="Bebas Neue"/>
                <a:ea typeface="Bebas Neue"/>
                <a:cs typeface="Bebas Neue"/>
                <a:sym typeface="Bebas Neue"/>
              </a:defRPr>
            </a:lvl7pPr>
            <a:lvl8pPr lvl="7" rtl="0">
              <a:spcBef>
                <a:spcPts val="0"/>
              </a:spcBef>
              <a:spcAft>
                <a:spcPts val="0"/>
              </a:spcAft>
              <a:buSzPts val="2400"/>
              <a:buFont typeface="Bebas Neue"/>
              <a:buNone/>
              <a:defRPr sz="3200">
                <a:latin typeface="Bebas Neue"/>
                <a:ea typeface="Bebas Neue"/>
                <a:cs typeface="Bebas Neue"/>
                <a:sym typeface="Bebas Neue"/>
              </a:defRPr>
            </a:lvl8pPr>
            <a:lvl9pPr lvl="8" rtl="0">
              <a:spcBef>
                <a:spcPts val="0"/>
              </a:spcBef>
              <a:spcAft>
                <a:spcPts val="0"/>
              </a:spcAft>
              <a:buSzPts val="2400"/>
              <a:buFont typeface="Bebas Neue"/>
              <a:buNone/>
              <a:defRPr sz="3200">
                <a:latin typeface="Bebas Neue"/>
                <a:ea typeface="Bebas Neue"/>
                <a:cs typeface="Bebas Neue"/>
                <a:sym typeface="Bebas Neue"/>
              </a:defRPr>
            </a:lvl9pPr>
          </a:lstStyle>
          <a:p>
            <a:r>
              <a:rPr lang="it-IT"/>
              <a:t>Fare clic per modificare lo stile del sottotitolo dello schema</a:t>
            </a:r>
            <a:endParaRPr/>
          </a:p>
        </p:txBody>
      </p:sp>
    </p:spTree>
    <p:extLst>
      <p:ext uri="{BB962C8B-B14F-4D97-AF65-F5344CB8AC3E}">
        <p14:creationId xmlns:p14="http://schemas.microsoft.com/office/powerpoint/2010/main" val="1069226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17"/>
        <p:cNvGrpSpPr/>
        <p:nvPr/>
      </p:nvGrpSpPr>
      <p:grpSpPr>
        <a:xfrm>
          <a:off x="0" y="0"/>
          <a:ext cx="0" cy="0"/>
          <a:chOff x="0" y="0"/>
          <a:chExt cx="0" cy="0"/>
        </a:xfrm>
      </p:grpSpPr>
      <p:sp>
        <p:nvSpPr>
          <p:cNvPr id="318" name="Google Shape;318;p34"/>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34"/>
          <p:cNvSpPr/>
          <p:nvPr/>
        </p:nvSpPr>
        <p:spPr>
          <a:xfrm>
            <a:off x="3329850" y="719333"/>
            <a:ext cx="5532351" cy="6138651"/>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0" name="Google Shape;320;p34"/>
          <p:cNvGrpSpPr/>
          <p:nvPr/>
        </p:nvGrpSpPr>
        <p:grpSpPr>
          <a:xfrm>
            <a:off x="72368" y="979702"/>
            <a:ext cx="3003432" cy="153669"/>
            <a:chOff x="4293901" y="4449426"/>
            <a:chExt cx="2252574" cy="115252"/>
          </a:xfrm>
        </p:grpSpPr>
        <p:sp>
          <p:nvSpPr>
            <p:cNvPr id="321" name="Google Shape;321;p34"/>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34"/>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34"/>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34"/>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34"/>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34"/>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34"/>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 name="Google Shape;328;p34"/>
          <p:cNvGrpSpPr/>
          <p:nvPr/>
        </p:nvGrpSpPr>
        <p:grpSpPr>
          <a:xfrm>
            <a:off x="9109947" y="5724635"/>
            <a:ext cx="3003432" cy="153669"/>
            <a:chOff x="4293901" y="4449426"/>
            <a:chExt cx="2252574" cy="115252"/>
          </a:xfrm>
        </p:grpSpPr>
        <p:sp>
          <p:nvSpPr>
            <p:cNvPr id="329" name="Google Shape;329;p34"/>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34"/>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34"/>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34"/>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34"/>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34"/>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34"/>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6" name="Google Shape;336;p34"/>
          <p:cNvSpPr txBox="1">
            <a:spLocks noGrp="1"/>
          </p:cNvSpPr>
          <p:nvPr>
            <p:ph type="subTitle" idx="1"/>
          </p:nvPr>
        </p:nvSpPr>
        <p:spPr>
          <a:xfrm>
            <a:off x="3559136" y="2023817"/>
            <a:ext cx="5073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37" name="Google Shape;337;p34"/>
          <p:cNvSpPr txBox="1">
            <a:spLocks noGrp="1"/>
          </p:cNvSpPr>
          <p:nvPr>
            <p:ph type="title" hasCustomPrompt="1"/>
          </p:nvPr>
        </p:nvSpPr>
        <p:spPr>
          <a:xfrm>
            <a:off x="4461067" y="822868"/>
            <a:ext cx="3270000" cy="12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7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38" name="Google Shape;338;p34"/>
          <p:cNvSpPr txBox="1">
            <a:spLocks noGrp="1"/>
          </p:cNvSpPr>
          <p:nvPr>
            <p:ph type="subTitle" idx="2"/>
          </p:nvPr>
        </p:nvSpPr>
        <p:spPr>
          <a:xfrm>
            <a:off x="3559267" y="3725320"/>
            <a:ext cx="5073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39" name="Google Shape;339;p34"/>
          <p:cNvSpPr txBox="1">
            <a:spLocks noGrp="1"/>
          </p:cNvSpPr>
          <p:nvPr>
            <p:ph type="title" idx="3" hasCustomPrompt="1"/>
          </p:nvPr>
        </p:nvSpPr>
        <p:spPr>
          <a:xfrm>
            <a:off x="4461000" y="2524365"/>
            <a:ext cx="3270000" cy="12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7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40" name="Google Shape;340;p34"/>
          <p:cNvSpPr txBox="1">
            <a:spLocks noGrp="1"/>
          </p:cNvSpPr>
          <p:nvPr>
            <p:ph type="subTitle" idx="4"/>
          </p:nvPr>
        </p:nvSpPr>
        <p:spPr>
          <a:xfrm>
            <a:off x="3559355" y="5434032"/>
            <a:ext cx="5073600" cy="5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41" name="Google Shape;341;p34"/>
          <p:cNvSpPr txBox="1">
            <a:spLocks noGrp="1"/>
          </p:cNvSpPr>
          <p:nvPr>
            <p:ph type="title" idx="5" hasCustomPrompt="1"/>
          </p:nvPr>
        </p:nvSpPr>
        <p:spPr>
          <a:xfrm>
            <a:off x="4461067" y="4221597"/>
            <a:ext cx="3270000" cy="12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7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123807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42"/>
        <p:cNvGrpSpPr/>
        <p:nvPr/>
      </p:nvGrpSpPr>
      <p:grpSpPr>
        <a:xfrm>
          <a:off x="0" y="0"/>
          <a:ext cx="0" cy="0"/>
          <a:chOff x="0" y="0"/>
          <a:chExt cx="0" cy="0"/>
        </a:xfrm>
      </p:grpSpPr>
      <p:sp>
        <p:nvSpPr>
          <p:cNvPr id="343" name="Google Shape;343;p35"/>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35"/>
          <p:cNvSpPr/>
          <p:nvPr/>
        </p:nvSpPr>
        <p:spPr>
          <a:xfrm>
            <a:off x="2088402" y="1"/>
            <a:ext cx="8015223" cy="4604495"/>
          </a:xfrm>
          <a:custGeom>
            <a:avLst/>
            <a:gdLst/>
            <a:ahLst/>
            <a:cxnLst/>
            <a:rect l="l" t="t" r="r" b="b"/>
            <a:pathLst>
              <a:path w="94836" h="38965" extrusionOk="0">
                <a:moveTo>
                  <a:pt x="0" y="1"/>
                </a:moveTo>
                <a:lnTo>
                  <a:pt x="0" y="38965"/>
                </a:lnTo>
                <a:lnTo>
                  <a:pt x="94835" y="38965"/>
                </a:lnTo>
                <a:lnTo>
                  <a:pt x="9483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5" name="Google Shape;345;p35"/>
          <p:cNvGrpSpPr/>
          <p:nvPr/>
        </p:nvGrpSpPr>
        <p:grpSpPr>
          <a:xfrm rot="10800000">
            <a:off x="310075" y="3937700"/>
            <a:ext cx="2619063" cy="2628288"/>
            <a:chOff x="6099831" y="216825"/>
            <a:chExt cx="1964297" cy="1971216"/>
          </a:xfrm>
        </p:grpSpPr>
        <p:sp>
          <p:nvSpPr>
            <p:cNvPr id="346" name="Google Shape;346;p35"/>
            <p:cNvSpPr/>
            <p:nvPr/>
          </p:nvSpPr>
          <p:spPr>
            <a:xfrm>
              <a:off x="7535549" y="216825"/>
              <a:ext cx="528559" cy="532031"/>
            </a:xfrm>
            <a:custGeom>
              <a:avLst/>
              <a:gdLst/>
              <a:ahLst/>
              <a:cxnLst/>
              <a:rect l="l" t="t" r="r" b="b"/>
              <a:pathLst>
                <a:path w="6363" h="6405" extrusionOk="0">
                  <a:moveTo>
                    <a:pt x="1" y="1"/>
                  </a:moveTo>
                  <a:lnTo>
                    <a:pt x="6362" y="6404"/>
                  </a:lnTo>
                  <a:lnTo>
                    <a:pt x="6362" y="5316"/>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35"/>
            <p:cNvSpPr/>
            <p:nvPr/>
          </p:nvSpPr>
          <p:spPr>
            <a:xfrm>
              <a:off x="6815946" y="216825"/>
              <a:ext cx="1248172" cy="1251623"/>
            </a:xfrm>
            <a:custGeom>
              <a:avLst/>
              <a:gdLst/>
              <a:ahLst/>
              <a:cxnLst/>
              <a:rect l="l" t="t" r="r" b="b"/>
              <a:pathLst>
                <a:path w="15026" h="15068" extrusionOk="0">
                  <a:moveTo>
                    <a:pt x="1" y="1"/>
                  </a:moveTo>
                  <a:lnTo>
                    <a:pt x="15025" y="15067"/>
                  </a:lnTo>
                  <a:lnTo>
                    <a:pt x="15025" y="13979"/>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35"/>
            <p:cNvSpPr/>
            <p:nvPr/>
          </p:nvSpPr>
          <p:spPr>
            <a:xfrm>
              <a:off x="6457847" y="216825"/>
              <a:ext cx="1606276" cy="1609717"/>
            </a:xfrm>
            <a:custGeom>
              <a:avLst/>
              <a:gdLst/>
              <a:ahLst/>
              <a:cxnLst/>
              <a:rect l="l" t="t" r="r" b="b"/>
              <a:pathLst>
                <a:path w="19337" h="19379" extrusionOk="0">
                  <a:moveTo>
                    <a:pt x="1" y="1"/>
                  </a:moveTo>
                  <a:lnTo>
                    <a:pt x="19336" y="19378"/>
                  </a:lnTo>
                  <a:lnTo>
                    <a:pt x="19336" y="18332"/>
                  </a:lnTo>
                  <a:lnTo>
                    <a:pt x="1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35"/>
            <p:cNvSpPr/>
            <p:nvPr/>
          </p:nvSpPr>
          <p:spPr>
            <a:xfrm>
              <a:off x="6099831" y="216825"/>
              <a:ext cx="1964297" cy="1971216"/>
            </a:xfrm>
            <a:custGeom>
              <a:avLst/>
              <a:gdLst/>
              <a:ahLst/>
              <a:cxnLst/>
              <a:rect l="l" t="t" r="r" b="b"/>
              <a:pathLst>
                <a:path w="23647" h="23731" extrusionOk="0">
                  <a:moveTo>
                    <a:pt x="0" y="1"/>
                  </a:moveTo>
                  <a:lnTo>
                    <a:pt x="23646" y="23731"/>
                  </a:lnTo>
                  <a:lnTo>
                    <a:pt x="23646" y="22643"/>
                  </a:lnTo>
                  <a:lnTo>
                    <a:pt x="1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35"/>
            <p:cNvSpPr/>
            <p:nvPr/>
          </p:nvSpPr>
          <p:spPr>
            <a:xfrm>
              <a:off x="7177533" y="216825"/>
              <a:ext cx="886579" cy="890041"/>
            </a:xfrm>
            <a:custGeom>
              <a:avLst/>
              <a:gdLst/>
              <a:ahLst/>
              <a:cxnLst/>
              <a:rect l="l" t="t" r="r" b="b"/>
              <a:pathLst>
                <a:path w="10673" h="10715" extrusionOk="0">
                  <a:moveTo>
                    <a:pt x="0" y="1"/>
                  </a:moveTo>
                  <a:lnTo>
                    <a:pt x="10672" y="10715"/>
                  </a:lnTo>
                  <a:lnTo>
                    <a:pt x="10672" y="9627"/>
                  </a:lnTo>
                  <a:lnTo>
                    <a:pt x="1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1" name="Google Shape;351;p35"/>
          <p:cNvSpPr/>
          <p:nvPr/>
        </p:nvSpPr>
        <p:spPr>
          <a:xfrm>
            <a:off x="9419154" y="719334"/>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35"/>
          <p:cNvSpPr txBox="1">
            <a:spLocks noGrp="1"/>
          </p:cNvSpPr>
          <p:nvPr>
            <p:ph type="title"/>
          </p:nvPr>
        </p:nvSpPr>
        <p:spPr>
          <a:xfrm>
            <a:off x="2782017" y="438828"/>
            <a:ext cx="6628000" cy="12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6800"/>
            </a:lvl1pPr>
            <a:lvl2pPr lvl="1" rtl="0">
              <a:spcBef>
                <a:spcPts val="0"/>
              </a:spcBef>
              <a:spcAft>
                <a:spcPts val="0"/>
              </a:spcAft>
              <a:buSzPts val="1700"/>
              <a:buNone/>
              <a:defRPr sz="2267"/>
            </a:lvl2pPr>
            <a:lvl3pPr lvl="2" rtl="0">
              <a:spcBef>
                <a:spcPts val="0"/>
              </a:spcBef>
              <a:spcAft>
                <a:spcPts val="0"/>
              </a:spcAft>
              <a:buSzPts val="1700"/>
              <a:buNone/>
              <a:defRPr sz="2267"/>
            </a:lvl3pPr>
            <a:lvl4pPr lvl="3" rtl="0">
              <a:spcBef>
                <a:spcPts val="0"/>
              </a:spcBef>
              <a:spcAft>
                <a:spcPts val="0"/>
              </a:spcAft>
              <a:buSzPts val="1700"/>
              <a:buNone/>
              <a:defRPr sz="2267"/>
            </a:lvl4pPr>
            <a:lvl5pPr lvl="4" rtl="0">
              <a:spcBef>
                <a:spcPts val="0"/>
              </a:spcBef>
              <a:spcAft>
                <a:spcPts val="0"/>
              </a:spcAft>
              <a:buSzPts val="1700"/>
              <a:buNone/>
              <a:defRPr sz="2267"/>
            </a:lvl5pPr>
            <a:lvl6pPr lvl="5" rtl="0">
              <a:spcBef>
                <a:spcPts val="0"/>
              </a:spcBef>
              <a:spcAft>
                <a:spcPts val="0"/>
              </a:spcAft>
              <a:buSzPts val="1700"/>
              <a:buNone/>
              <a:defRPr sz="2267"/>
            </a:lvl6pPr>
            <a:lvl7pPr lvl="6" rtl="0">
              <a:spcBef>
                <a:spcPts val="0"/>
              </a:spcBef>
              <a:spcAft>
                <a:spcPts val="0"/>
              </a:spcAft>
              <a:buSzPts val="1700"/>
              <a:buNone/>
              <a:defRPr sz="2267"/>
            </a:lvl7pPr>
            <a:lvl8pPr lvl="7" rtl="0">
              <a:spcBef>
                <a:spcPts val="0"/>
              </a:spcBef>
              <a:spcAft>
                <a:spcPts val="0"/>
              </a:spcAft>
              <a:buSzPts val="1700"/>
              <a:buNone/>
              <a:defRPr sz="2267"/>
            </a:lvl8pPr>
            <a:lvl9pPr lvl="8" rtl="0">
              <a:spcBef>
                <a:spcPts val="0"/>
              </a:spcBef>
              <a:spcAft>
                <a:spcPts val="0"/>
              </a:spcAft>
              <a:buSzPts val="1700"/>
              <a:buNone/>
              <a:defRPr sz="2267"/>
            </a:lvl9pPr>
          </a:lstStyle>
          <a:p>
            <a:r>
              <a:rPr lang="it-IT"/>
              <a:t>Fare clic per modificare lo stile del titolo dello schema</a:t>
            </a:r>
            <a:endParaRPr/>
          </a:p>
        </p:txBody>
      </p:sp>
      <p:sp>
        <p:nvSpPr>
          <p:cNvPr id="353" name="Google Shape;353;p35"/>
          <p:cNvSpPr txBox="1">
            <a:spLocks noGrp="1"/>
          </p:cNvSpPr>
          <p:nvPr>
            <p:ph type="subTitle" idx="1"/>
          </p:nvPr>
        </p:nvSpPr>
        <p:spPr>
          <a:xfrm>
            <a:off x="3143267" y="2686971"/>
            <a:ext cx="5905600" cy="14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354" name="Google Shape;354;p35"/>
          <p:cNvSpPr txBox="1"/>
          <p:nvPr/>
        </p:nvSpPr>
        <p:spPr>
          <a:xfrm>
            <a:off x="2434533" y="4872433"/>
            <a:ext cx="7322800" cy="763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dk1"/>
                </a:solidFill>
                <a:latin typeface="Montserrat"/>
                <a:ea typeface="Montserrat"/>
                <a:cs typeface="Montserrat"/>
                <a:sym typeface="Montserrat"/>
              </a:rPr>
              <a:t>CRÉDITOS: Esta presentación fue creada por </a:t>
            </a:r>
            <a:r>
              <a:rPr lang="en" sz="16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600">
                <a:solidFill>
                  <a:schemeClr val="dk1"/>
                </a:solidFill>
                <a:latin typeface="Montserrat"/>
                <a:ea typeface="Montserrat"/>
                <a:cs typeface="Montserrat"/>
                <a:sym typeface="Montserrat"/>
              </a:rPr>
              <a:t>, que incluye iconos de </a:t>
            </a:r>
            <a:r>
              <a:rPr lang="en" sz="16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600">
                <a:solidFill>
                  <a:schemeClr val="dk1"/>
                </a:solidFill>
                <a:latin typeface="Montserrat"/>
                <a:ea typeface="Montserrat"/>
                <a:cs typeface="Montserrat"/>
                <a:sym typeface="Montserrat"/>
              </a:rPr>
              <a:t> e infografías, imágenes de </a:t>
            </a:r>
            <a:r>
              <a:rPr lang="en" sz="16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600">
                <a:solidFill>
                  <a:schemeClr val="dk1"/>
                </a:solidFill>
                <a:latin typeface="Montserrat"/>
                <a:ea typeface="Montserrat"/>
                <a:cs typeface="Montserrat"/>
                <a:sym typeface="Montserrat"/>
              </a:rPr>
              <a:t> </a:t>
            </a:r>
            <a:endParaRPr sz="160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592723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55"/>
        <p:cNvGrpSpPr/>
        <p:nvPr/>
      </p:nvGrpSpPr>
      <p:grpSpPr>
        <a:xfrm>
          <a:off x="0" y="0"/>
          <a:ext cx="0" cy="0"/>
          <a:chOff x="0" y="0"/>
          <a:chExt cx="0" cy="0"/>
        </a:xfrm>
      </p:grpSpPr>
      <p:sp>
        <p:nvSpPr>
          <p:cNvPr id="356" name="Google Shape;356;p36"/>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57" name="Google Shape;357;p36"/>
          <p:cNvSpPr/>
          <p:nvPr/>
        </p:nvSpPr>
        <p:spPr>
          <a:xfrm flipH="1">
            <a:off x="9188564" y="1922337"/>
            <a:ext cx="3003435" cy="3013316"/>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36"/>
          <p:cNvSpPr/>
          <p:nvPr/>
        </p:nvSpPr>
        <p:spPr>
          <a:xfrm>
            <a:off x="0" y="0"/>
            <a:ext cx="1798504" cy="1804421"/>
          </a:xfrm>
          <a:custGeom>
            <a:avLst/>
            <a:gdLst/>
            <a:ahLst/>
            <a:cxnLst/>
            <a:rect l="l" t="t" r="r" b="b"/>
            <a:pathLst>
              <a:path w="25530" h="25614" extrusionOk="0">
                <a:moveTo>
                  <a:pt x="1" y="0"/>
                </a:moveTo>
                <a:lnTo>
                  <a:pt x="1" y="25613"/>
                </a:lnTo>
                <a:lnTo>
                  <a:pt x="25530" y="25613"/>
                </a:lnTo>
                <a:lnTo>
                  <a:pt x="2553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9" name="Google Shape;359;p36"/>
          <p:cNvGrpSpPr/>
          <p:nvPr/>
        </p:nvGrpSpPr>
        <p:grpSpPr>
          <a:xfrm>
            <a:off x="722368" y="5664302"/>
            <a:ext cx="3003432" cy="153669"/>
            <a:chOff x="4293901" y="4449426"/>
            <a:chExt cx="2252574" cy="115252"/>
          </a:xfrm>
        </p:grpSpPr>
        <p:sp>
          <p:nvSpPr>
            <p:cNvPr id="360" name="Google Shape;360;p36"/>
            <p:cNvSpPr/>
            <p:nvPr/>
          </p:nvSpPr>
          <p:spPr>
            <a:xfrm>
              <a:off x="4293901" y="4450947"/>
              <a:ext cx="133425" cy="113079"/>
            </a:xfrm>
            <a:custGeom>
              <a:avLst/>
              <a:gdLst/>
              <a:ahLst/>
              <a:cxnLst/>
              <a:rect l="l" t="t" r="r" b="b"/>
              <a:pathLst>
                <a:path w="3684" h="3122" extrusionOk="0">
                  <a:moveTo>
                    <a:pt x="2093" y="0"/>
                  </a:moveTo>
                  <a:cubicBezTo>
                    <a:pt x="712" y="0"/>
                    <a:pt x="0"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36"/>
            <p:cNvSpPr/>
            <p:nvPr/>
          </p:nvSpPr>
          <p:spPr>
            <a:xfrm>
              <a:off x="4665262"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36"/>
            <p:cNvSpPr/>
            <p:nvPr/>
          </p:nvSpPr>
          <p:spPr>
            <a:xfrm>
              <a:off x="5018478" y="4449426"/>
              <a:ext cx="115244" cy="115252"/>
            </a:xfrm>
            <a:custGeom>
              <a:avLst/>
              <a:gdLst/>
              <a:ahLst/>
              <a:cxnLst/>
              <a:rect l="l" t="t" r="r" b="b"/>
              <a:pathLst>
                <a:path w="3182" h="3182" extrusionOk="0">
                  <a:moveTo>
                    <a:pt x="1591" y="1"/>
                  </a:moveTo>
                  <a:cubicBezTo>
                    <a:pt x="712" y="1"/>
                    <a:pt x="0" y="712"/>
                    <a:pt x="0" y="1591"/>
                  </a:cubicBezTo>
                  <a:cubicBezTo>
                    <a:pt x="0"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36"/>
            <p:cNvSpPr/>
            <p:nvPr/>
          </p:nvSpPr>
          <p:spPr>
            <a:xfrm>
              <a:off x="5353475" y="4450947"/>
              <a:ext cx="133425" cy="113079"/>
            </a:xfrm>
            <a:custGeom>
              <a:avLst/>
              <a:gdLst/>
              <a:ahLst/>
              <a:cxnLst/>
              <a:rect l="l" t="t" r="r" b="b"/>
              <a:pathLst>
                <a:path w="3684" h="3122" extrusionOk="0">
                  <a:moveTo>
                    <a:pt x="2093" y="0"/>
                  </a:moveTo>
                  <a:cubicBezTo>
                    <a:pt x="712" y="0"/>
                    <a:pt x="1" y="1674"/>
                    <a:pt x="1005" y="2679"/>
                  </a:cubicBezTo>
                  <a:cubicBezTo>
                    <a:pt x="1311" y="2985"/>
                    <a:pt x="1693" y="3122"/>
                    <a:pt x="2072" y="3122"/>
                  </a:cubicBezTo>
                  <a:cubicBezTo>
                    <a:pt x="2885" y="3122"/>
                    <a:pt x="3683" y="2491"/>
                    <a:pt x="3683" y="1549"/>
                  </a:cubicBezTo>
                  <a:cubicBezTo>
                    <a:pt x="3683" y="670"/>
                    <a:pt x="2972" y="0"/>
                    <a:pt x="2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36"/>
            <p:cNvSpPr/>
            <p:nvPr/>
          </p:nvSpPr>
          <p:spPr>
            <a:xfrm>
              <a:off x="5724872" y="4449426"/>
              <a:ext cx="115208" cy="115252"/>
            </a:xfrm>
            <a:custGeom>
              <a:avLst/>
              <a:gdLst/>
              <a:ahLst/>
              <a:cxnLst/>
              <a:rect l="l" t="t" r="r" b="b"/>
              <a:pathLst>
                <a:path w="3181" h="3182" extrusionOk="0">
                  <a:moveTo>
                    <a:pt x="1590" y="1"/>
                  </a:moveTo>
                  <a:cubicBezTo>
                    <a:pt x="712" y="1"/>
                    <a:pt x="0" y="712"/>
                    <a:pt x="0" y="1591"/>
                  </a:cubicBezTo>
                  <a:cubicBezTo>
                    <a:pt x="0" y="2470"/>
                    <a:pt x="712" y="3181"/>
                    <a:pt x="1590" y="3181"/>
                  </a:cubicBezTo>
                  <a:cubicBezTo>
                    <a:pt x="2469" y="3181"/>
                    <a:pt x="3181" y="2470"/>
                    <a:pt x="3181" y="1591"/>
                  </a:cubicBezTo>
                  <a:cubicBezTo>
                    <a:pt x="3181" y="712"/>
                    <a:pt x="2469" y="1"/>
                    <a:pt x="1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36"/>
            <p:cNvSpPr/>
            <p:nvPr/>
          </p:nvSpPr>
          <p:spPr>
            <a:xfrm>
              <a:off x="6078051"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1" y="2470"/>
                    <a:pt x="3181" y="1591"/>
                  </a:cubicBezTo>
                  <a:cubicBezTo>
                    <a:pt x="3181"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36"/>
            <p:cNvSpPr/>
            <p:nvPr/>
          </p:nvSpPr>
          <p:spPr>
            <a:xfrm>
              <a:off x="6431230" y="4449426"/>
              <a:ext cx="115244" cy="115252"/>
            </a:xfrm>
            <a:custGeom>
              <a:avLst/>
              <a:gdLst/>
              <a:ahLst/>
              <a:cxnLst/>
              <a:rect l="l" t="t" r="r" b="b"/>
              <a:pathLst>
                <a:path w="3182" h="3182" extrusionOk="0">
                  <a:moveTo>
                    <a:pt x="1591" y="1"/>
                  </a:moveTo>
                  <a:cubicBezTo>
                    <a:pt x="712" y="1"/>
                    <a:pt x="1" y="712"/>
                    <a:pt x="1" y="1591"/>
                  </a:cubicBezTo>
                  <a:cubicBezTo>
                    <a:pt x="1" y="2470"/>
                    <a:pt x="712" y="3181"/>
                    <a:pt x="1591" y="3181"/>
                  </a:cubicBezTo>
                  <a:cubicBezTo>
                    <a:pt x="2470" y="3181"/>
                    <a:pt x="3182" y="2470"/>
                    <a:pt x="3182" y="1591"/>
                  </a:cubicBezTo>
                  <a:cubicBezTo>
                    <a:pt x="3182" y="712"/>
                    <a:pt x="2470" y="1"/>
                    <a:pt x="15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14355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67"/>
        <p:cNvGrpSpPr/>
        <p:nvPr/>
      </p:nvGrpSpPr>
      <p:grpSpPr>
        <a:xfrm>
          <a:off x="0" y="0"/>
          <a:ext cx="0" cy="0"/>
          <a:chOff x="0" y="0"/>
          <a:chExt cx="0" cy="0"/>
        </a:xfrm>
      </p:grpSpPr>
      <p:sp>
        <p:nvSpPr>
          <p:cNvPr id="368" name="Google Shape;368;p37"/>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37"/>
          <p:cNvSpPr/>
          <p:nvPr/>
        </p:nvSpPr>
        <p:spPr>
          <a:xfrm>
            <a:off x="11557660" y="2354374"/>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37"/>
          <p:cNvSpPr/>
          <p:nvPr/>
        </p:nvSpPr>
        <p:spPr>
          <a:xfrm rot="5400000" flipH="1">
            <a:off x="4834" y="-4817"/>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880927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accent2"/>
        </a:solidFill>
        <a:effectLst/>
      </p:bgPr>
    </p:bg>
    <p:spTree>
      <p:nvGrpSpPr>
        <p:cNvPr id="1" name="Shape 371"/>
        <p:cNvGrpSpPr/>
        <p:nvPr/>
      </p:nvGrpSpPr>
      <p:grpSpPr>
        <a:xfrm>
          <a:off x="0" y="0"/>
          <a:ext cx="0" cy="0"/>
          <a:chOff x="0" y="0"/>
          <a:chExt cx="0" cy="0"/>
        </a:xfrm>
      </p:grpSpPr>
      <p:sp>
        <p:nvSpPr>
          <p:cNvPr id="372" name="Google Shape;372;p38"/>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373" name="Google Shape;373;p38"/>
          <p:cNvSpPr/>
          <p:nvPr/>
        </p:nvSpPr>
        <p:spPr>
          <a:xfrm rot="10800000">
            <a:off x="-309133" y="-328467"/>
            <a:ext cx="1817929" cy="1827581"/>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63034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56657-38AD-231B-B3F0-D83DA4B78C6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A6D3469-B16D-4A1B-FDA4-21C4F4BAE99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581DE31-535D-8E99-5C8F-5A3109787308}"/>
              </a:ext>
            </a:extLst>
          </p:cNvPr>
          <p:cNvSpPr>
            <a:spLocks noGrp="1"/>
          </p:cNvSpPr>
          <p:nvPr>
            <p:ph type="dt" sz="half" idx="10"/>
          </p:nvPr>
        </p:nvSpPr>
        <p:spPr/>
        <p:txBody>
          <a:bodyPr/>
          <a:lstStyle/>
          <a:p>
            <a:fld id="{B95A791F-1D75-4388-85CA-AB3C249DD395}" type="datetimeFigureOut">
              <a:rPr lang="en-GB" smtClean="0"/>
              <a:t>18/07/2022</a:t>
            </a:fld>
            <a:endParaRPr lang="en-GB"/>
          </a:p>
        </p:txBody>
      </p:sp>
      <p:sp>
        <p:nvSpPr>
          <p:cNvPr id="5" name="Segnaposto piè di pagina 4">
            <a:extLst>
              <a:ext uri="{FF2B5EF4-FFF2-40B4-BE49-F238E27FC236}">
                <a16:creationId xmlns:a16="http://schemas.microsoft.com/office/drawing/2014/main" id="{B23DBFD1-A58E-F8CF-E1A0-39012BEDB60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4DFE0E0-4E17-F7A6-DE61-A7AE8578A4FF}"/>
              </a:ext>
            </a:extLst>
          </p:cNvPr>
          <p:cNvSpPr>
            <a:spLocks noGrp="1"/>
          </p:cNvSpPr>
          <p:nvPr>
            <p:ph type="sldNum" sz="quarter" idx="12"/>
          </p:nvPr>
        </p:nvSpPr>
        <p:spPr/>
        <p:txBody>
          <a:bodyPr/>
          <a:lstStyle/>
          <a:p>
            <a:fld id="{603A3493-2DE2-42B5-992A-4B7E5D460631}" type="slidenum">
              <a:rPr lang="en-GB" smtClean="0"/>
              <a:t>‹N›</a:t>
            </a:fld>
            <a:endParaRPr lang="en-GB"/>
          </a:p>
        </p:txBody>
      </p:sp>
    </p:spTree>
    <p:extLst>
      <p:ext uri="{BB962C8B-B14F-4D97-AF65-F5344CB8AC3E}">
        <p14:creationId xmlns:p14="http://schemas.microsoft.com/office/powerpoint/2010/main" val="12007087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7"/>
        <p:cNvGrpSpPr/>
        <p:nvPr/>
      </p:nvGrpSpPr>
      <p:grpSpPr>
        <a:xfrm>
          <a:off x="0" y="0"/>
          <a:ext cx="0" cy="0"/>
          <a:chOff x="0" y="0"/>
          <a:chExt cx="0" cy="0"/>
        </a:xfrm>
      </p:grpSpPr>
    </p:spTree>
    <p:extLst>
      <p:ext uri="{BB962C8B-B14F-4D97-AF65-F5344CB8AC3E}">
        <p14:creationId xmlns:p14="http://schemas.microsoft.com/office/powerpoint/2010/main" val="363224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5"/>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5"/>
          <p:cNvSpPr/>
          <p:nvPr/>
        </p:nvSpPr>
        <p:spPr>
          <a:xfrm>
            <a:off x="-7" y="860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5"/>
          <p:cNvSpPr/>
          <p:nvPr/>
        </p:nvSpPr>
        <p:spPr>
          <a:xfrm rot="10800000" flipH="1">
            <a:off x="10637235" y="5699801"/>
            <a:ext cx="1554749" cy="1158188"/>
          </a:xfrm>
          <a:custGeom>
            <a:avLst/>
            <a:gdLst/>
            <a:ahLst/>
            <a:cxnLst/>
            <a:rect l="l" t="t" r="r" b="b"/>
            <a:pathLst>
              <a:path w="28879" h="21513" extrusionOk="0">
                <a:moveTo>
                  <a:pt x="1" y="1"/>
                </a:moveTo>
                <a:lnTo>
                  <a:pt x="21471" y="21512"/>
                </a:lnTo>
                <a:lnTo>
                  <a:pt x="28878" y="14105"/>
                </a:lnTo>
                <a:lnTo>
                  <a:pt x="28878"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5"/>
          <p:cNvSpPr txBox="1">
            <a:spLocks noGrp="1"/>
          </p:cNvSpPr>
          <p:nvPr>
            <p:ph type="title"/>
          </p:nvPr>
        </p:nvSpPr>
        <p:spPr>
          <a:xfrm>
            <a:off x="953133" y="449124"/>
            <a:ext cx="102856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it-IT"/>
              <a:t>Fare clic per modificare lo stile del titolo dello schema</a:t>
            </a:r>
            <a:endParaRPr/>
          </a:p>
        </p:txBody>
      </p:sp>
      <p:sp>
        <p:nvSpPr>
          <p:cNvPr id="44" name="Google Shape;44;p5"/>
          <p:cNvSpPr txBox="1">
            <a:spLocks noGrp="1"/>
          </p:cNvSpPr>
          <p:nvPr>
            <p:ph type="subTitle" idx="1"/>
          </p:nvPr>
        </p:nvSpPr>
        <p:spPr>
          <a:xfrm>
            <a:off x="1346588" y="4844979"/>
            <a:ext cx="4161600" cy="1198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867"/>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r>
              <a:rPr lang="it-IT"/>
              <a:t>Fare clic per modificare lo stile del sottotitolo dello schema</a:t>
            </a:r>
            <a:endParaRPr/>
          </a:p>
        </p:txBody>
      </p:sp>
      <p:sp>
        <p:nvSpPr>
          <p:cNvPr id="45" name="Google Shape;45;p5"/>
          <p:cNvSpPr txBox="1">
            <a:spLocks noGrp="1"/>
          </p:cNvSpPr>
          <p:nvPr>
            <p:ph type="subTitle" idx="2"/>
          </p:nvPr>
        </p:nvSpPr>
        <p:spPr>
          <a:xfrm>
            <a:off x="6683888" y="4844979"/>
            <a:ext cx="4161600" cy="119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46" name="Google Shape;46;p5"/>
          <p:cNvSpPr txBox="1">
            <a:spLocks noGrp="1"/>
          </p:cNvSpPr>
          <p:nvPr>
            <p:ph type="subTitle" idx="3"/>
          </p:nvPr>
        </p:nvSpPr>
        <p:spPr>
          <a:xfrm>
            <a:off x="1346533" y="4242652"/>
            <a:ext cx="4161600" cy="7112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a:spcBef>
                <a:spcPts val="0"/>
              </a:spcBef>
              <a:spcAft>
                <a:spcPts val="0"/>
              </a:spcAft>
              <a:buSzPts val="1600"/>
              <a:buFont typeface="Bebas Neue"/>
              <a:buNone/>
              <a:defRPr>
                <a:latin typeface="Bebas Neue"/>
                <a:ea typeface="Bebas Neue"/>
                <a:cs typeface="Bebas Neue"/>
                <a:sym typeface="Bebas Neue"/>
              </a:defRPr>
            </a:lvl2pPr>
            <a:lvl3pPr lvl="2">
              <a:spcBef>
                <a:spcPts val="0"/>
              </a:spcBef>
              <a:spcAft>
                <a:spcPts val="0"/>
              </a:spcAft>
              <a:buSzPts val="1600"/>
              <a:buFont typeface="Bebas Neue"/>
              <a:buNone/>
              <a:defRPr>
                <a:latin typeface="Bebas Neue"/>
                <a:ea typeface="Bebas Neue"/>
                <a:cs typeface="Bebas Neue"/>
                <a:sym typeface="Bebas Neue"/>
              </a:defRPr>
            </a:lvl3pPr>
            <a:lvl4pPr lvl="3">
              <a:spcBef>
                <a:spcPts val="0"/>
              </a:spcBef>
              <a:spcAft>
                <a:spcPts val="0"/>
              </a:spcAft>
              <a:buSzPts val="1600"/>
              <a:buFont typeface="Bebas Neue"/>
              <a:buNone/>
              <a:defRPr>
                <a:latin typeface="Bebas Neue"/>
                <a:ea typeface="Bebas Neue"/>
                <a:cs typeface="Bebas Neue"/>
                <a:sym typeface="Bebas Neue"/>
              </a:defRPr>
            </a:lvl4pPr>
            <a:lvl5pPr lvl="4">
              <a:spcBef>
                <a:spcPts val="0"/>
              </a:spcBef>
              <a:spcAft>
                <a:spcPts val="0"/>
              </a:spcAft>
              <a:buSzPts val="1600"/>
              <a:buFont typeface="Bebas Neue"/>
              <a:buNone/>
              <a:defRPr>
                <a:latin typeface="Bebas Neue"/>
                <a:ea typeface="Bebas Neue"/>
                <a:cs typeface="Bebas Neue"/>
                <a:sym typeface="Bebas Neue"/>
              </a:defRPr>
            </a:lvl5pPr>
            <a:lvl6pPr lvl="5">
              <a:spcBef>
                <a:spcPts val="0"/>
              </a:spcBef>
              <a:spcAft>
                <a:spcPts val="0"/>
              </a:spcAft>
              <a:buSzPts val="1600"/>
              <a:buFont typeface="Bebas Neue"/>
              <a:buNone/>
              <a:defRPr>
                <a:latin typeface="Bebas Neue"/>
                <a:ea typeface="Bebas Neue"/>
                <a:cs typeface="Bebas Neue"/>
                <a:sym typeface="Bebas Neue"/>
              </a:defRPr>
            </a:lvl6pPr>
            <a:lvl7pPr lvl="6">
              <a:spcBef>
                <a:spcPts val="0"/>
              </a:spcBef>
              <a:spcAft>
                <a:spcPts val="0"/>
              </a:spcAft>
              <a:buSzPts val="1600"/>
              <a:buFont typeface="Bebas Neue"/>
              <a:buNone/>
              <a:defRPr>
                <a:latin typeface="Bebas Neue"/>
                <a:ea typeface="Bebas Neue"/>
                <a:cs typeface="Bebas Neue"/>
                <a:sym typeface="Bebas Neue"/>
              </a:defRPr>
            </a:lvl7pPr>
            <a:lvl8pPr lvl="7">
              <a:spcBef>
                <a:spcPts val="0"/>
              </a:spcBef>
              <a:spcAft>
                <a:spcPts val="0"/>
              </a:spcAft>
              <a:buSzPts val="1600"/>
              <a:buFont typeface="Bebas Neue"/>
              <a:buNone/>
              <a:defRPr>
                <a:latin typeface="Bebas Neue"/>
                <a:ea typeface="Bebas Neue"/>
                <a:cs typeface="Bebas Neue"/>
                <a:sym typeface="Bebas Neue"/>
              </a:defRPr>
            </a:lvl8pPr>
            <a:lvl9pPr lvl="8">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
        <p:nvSpPr>
          <p:cNvPr id="47" name="Google Shape;47;p5"/>
          <p:cNvSpPr txBox="1">
            <a:spLocks noGrp="1"/>
          </p:cNvSpPr>
          <p:nvPr>
            <p:ph type="subTitle" idx="4"/>
          </p:nvPr>
        </p:nvSpPr>
        <p:spPr>
          <a:xfrm>
            <a:off x="6683833" y="4242652"/>
            <a:ext cx="4161600" cy="71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Font typeface="Bebas Neue"/>
              <a:buNone/>
              <a:defRPr sz="3200">
                <a:solidFill>
                  <a:schemeClr val="dk1"/>
                </a:solidFill>
                <a:latin typeface="Josefin Sans"/>
                <a:ea typeface="Josefin Sans"/>
                <a:cs typeface="Josefin Sans"/>
                <a:sym typeface="Josefin Sans"/>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r>
              <a:rPr lang="it-IT"/>
              <a:t>Fare clic per modificare lo stile del sottotitolo dello schema</a:t>
            </a:r>
            <a:endParaRPr/>
          </a:p>
        </p:txBody>
      </p:sp>
    </p:spTree>
    <p:extLst>
      <p:ext uri="{BB962C8B-B14F-4D97-AF65-F5344CB8AC3E}">
        <p14:creationId xmlns:p14="http://schemas.microsoft.com/office/powerpoint/2010/main" val="4953268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1349557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26" name="Google Shape;26;p2"/>
          <p:cNvSpPr txBox="1">
            <a:spLocks noGrp="1"/>
          </p:cNvSpPr>
          <p:nvPr>
            <p:ph type="ctrTitle"/>
          </p:nvPr>
        </p:nvSpPr>
        <p:spPr>
          <a:xfrm>
            <a:off x="946233" y="679672"/>
            <a:ext cx="8460400" cy="36480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7066" b="0">
                <a:latin typeface="Josefin Sans"/>
                <a:ea typeface="Josefin Sans"/>
                <a:cs typeface="Josefin Sans"/>
                <a:sym typeface="Josefin Sans"/>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it-IT"/>
              <a:t>Fare clic per modificare lo stile del titolo dello schema</a:t>
            </a:r>
            <a:endParaRPr/>
          </a:p>
        </p:txBody>
      </p:sp>
      <p:sp>
        <p:nvSpPr>
          <p:cNvPr id="27" name="Google Shape;27;p2"/>
          <p:cNvSpPr txBox="1">
            <a:spLocks noGrp="1"/>
          </p:cNvSpPr>
          <p:nvPr>
            <p:ph type="subTitle" idx="1"/>
          </p:nvPr>
        </p:nvSpPr>
        <p:spPr>
          <a:xfrm>
            <a:off x="946233" y="5084367"/>
            <a:ext cx="3854400" cy="85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it-IT"/>
              <a:t>Fare clic per modificare lo stile del sottotitolo dello schema</a:t>
            </a:r>
            <a:endParaRPr/>
          </a:p>
        </p:txBody>
      </p:sp>
    </p:spTree>
    <p:extLst>
      <p:ext uri="{BB962C8B-B14F-4D97-AF65-F5344CB8AC3E}">
        <p14:creationId xmlns:p14="http://schemas.microsoft.com/office/powerpoint/2010/main" val="40968746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56657-38AD-231B-B3F0-D83DA4B78C6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A6D3469-B16D-4A1B-FDA4-21C4F4BAE99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581DE31-535D-8E99-5C8F-5A3109787308}"/>
              </a:ext>
            </a:extLst>
          </p:cNvPr>
          <p:cNvSpPr>
            <a:spLocks noGrp="1"/>
          </p:cNvSpPr>
          <p:nvPr>
            <p:ph type="dt" sz="half" idx="10"/>
          </p:nvPr>
        </p:nvSpPr>
        <p:spPr/>
        <p:txBody>
          <a:bodyPr/>
          <a:lstStyle/>
          <a:p>
            <a:fld id="{B95A791F-1D75-4388-85CA-AB3C249DD395}" type="datetimeFigureOut">
              <a:rPr lang="en-GB" smtClean="0"/>
              <a:t>18/07/2022</a:t>
            </a:fld>
            <a:endParaRPr lang="en-GB"/>
          </a:p>
        </p:txBody>
      </p:sp>
      <p:sp>
        <p:nvSpPr>
          <p:cNvPr id="5" name="Segnaposto piè di pagina 4">
            <a:extLst>
              <a:ext uri="{FF2B5EF4-FFF2-40B4-BE49-F238E27FC236}">
                <a16:creationId xmlns:a16="http://schemas.microsoft.com/office/drawing/2014/main" id="{B23DBFD1-A58E-F8CF-E1A0-39012BEDB60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4DFE0E0-4E17-F7A6-DE61-A7AE8578A4FF}"/>
              </a:ext>
            </a:extLst>
          </p:cNvPr>
          <p:cNvSpPr>
            <a:spLocks noGrp="1"/>
          </p:cNvSpPr>
          <p:nvPr>
            <p:ph type="sldNum" sz="quarter" idx="12"/>
          </p:nvPr>
        </p:nvSpPr>
        <p:spPr/>
        <p:txBody>
          <a:bodyPr/>
          <a:lstStyle/>
          <a:p>
            <a:fld id="{603A3493-2DE2-42B5-992A-4B7E5D460631}" type="slidenum">
              <a:rPr lang="en-GB" smtClean="0"/>
              <a:t>‹N›</a:t>
            </a:fld>
            <a:endParaRPr lang="en-GB"/>
          </a:p>
        </p:txBody>
      </p:sp>
    </p:spTree>
    <p:extLst>
      <p:ext uri="{BB962C8B-B14F-4D97-AF65-F5344CB8AC3E}">
        <p14:creationId xmlns:p14="http://schemas.microsoft.com/office/powerpoint/2010/main" val="13830231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54433" y="1879600"/>
            <a:ext cx="10283200" cy="2416800"/>
          </a:xfrm>
          <a:prstGeom prst="rect">
            <a:avLst/>
          </a:prstGeom>
        </p:spPr>
        <p:txBody>
          <a:bodyPr spcFirstLastPara="1" wrap="square" lIns="91425" tIns="91425" rIns="91425" bIns="91425" anchor="ctr" anchorCtr="0">
            <a:noAutofit/>
          </a:bodyPr>
          <a:lstStyle>
            <a:lvl1pPr lvl="0">
              <a:spcBef>
                <a:spcPts val="0"/>
              </a:spcBef>
              <a:spcAft>
                <a:spcPts val="0"/>
              </a:spcAft>
              <a:buSzPts val="5200"/>
              <a:buFont typeface="Enriqueta"/>
              <a:buNone/>
              <a:defRPr sz="6800" b="1">
                <a:latin typeface="Enriqueta"/>
                <a:ea typeface="Enriqueta"/>
                <a:cs typeface="Enriqueta"/>
                <a:sym typeface="Enriqueta"/>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it-IT"/>
              <a:t>Fare clic per modificare lo stile del titolo dello schema</a:t>
            </a:r>
            <a:endParaRPr/>
          </a:p>
        </p:txBody>
      </p:sp>
      <p:sp>
        <p:nvSpPr>
          <p:cNvPr id="11" name="Google Shape;11;p2"/>
          <p:cNvSpPr txBox="1">
            <a:spLocks noGrp="1"/>
          </p:cNvSpPr>
          <p:nvPr>
            <p:ph type="subTitle" idx="1"/>
          </p:nvPr>
        </p:nvSpPr>
        <p:spPr>
          <a:xfrm>
            <a:off x="954433" y="4637433"/>
            <a:ext cx="7459200" cy="71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Overpass"/>
                <a:ea typeface="Overpass"/>
                <a:cs typeface="Overpass"/>
                <a:sym typeface="Overpass"/>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it-IT"/>
              <a:t>Fare clic per modificare lo stile del sottotitolo dello schema</a:t>
            </a:r>
            <a:endParaRPr/>
          </a:p>
        </p:txBody>
      </p:sp>
      <p:sp>
        <p:nvSpPr>
          <p:cNvPr id="12" name="Google Shape;12;p2"/>
          <p:cNvSpPr/>
          <p:nvPr/>
        </p:nvSpPr>
        <p:spPr>
          <a:xfrm rot="-4319856">
            <a:off x="-2814289" y="-2495036"/>
            <a:ext cx="8022976" cy="5736736"/>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rot="7306604">
            <a:off x="9093706" y="3926082"/>
            <a:ext cx="5401887" cy="3862557"/>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0144285" y="-311633"/>
            <a:ext cx="1915731" cy="280055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885497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106400" y="3325000"/>
            <a:ext cx="7979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7" name="Google Shape;17;p3"/>
          <p:cNvSpPr txBox="1">
            <a:spLocks noGrp="1"/>
          </p:cNvSpPr>
          <p:nvPr>
            <p:ph type="title" idx="2" hasCustomPrompt="1"/>
          </p:nvPr>
        </p:nvSpPr>
        <p:spPr>
          <a:xfrm>
            <a:off x="4394200" y="1422400"/>
            <a:ext cx="3454400" cy="148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 name="Google Shape;18;p3"/>
          <p:cNvSpPr txBox="1">
            <a:spLocks noGrp="1"/>
          </p:cNvSpPr>
          <p:nvPr>
            <p:ph type="subTitle" idx="1"/>
          </p:nvPr>
        </p:nvSpPr>
        <p:spPr>
          <a:xfrm>
            <a:off x="2106400" y="4531833"/>
            <a:ext cx="79792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2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9" name="Google Shape;19;p3"/>
          <p:cNvSpPr/>
          <p:nvPr/>
        </p:nvSpPr>
        <p:spPr>
          <a:xfrm rot="-9283575" flipH="1">
            <a:off x="-1043008" y="-2169705"/>
            <a:ext cx="5795213" cy="6739124"/>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 name="Google Shape;20;p3"/>
          <p:cNvGrpSpPr/>
          <p:nvPr/>
        </p:nvGrpSpPr>
        <p:grpSpPr>
          <a:xfrm rot="2206708">
            <a:off x="9610210" y="-314093"/>
            <a:ext cx="2746839" cy="2662801"/>
            <a:chOff x="-27619" y="-85186"/>
            <a:chExt cx="1786567" cy="1731908"/>
          </a:xfrm>
        </p:grpSpPr>
        <p:sp>
          <p:nvSpPr>
            <p:cNvPr id="21" name="Google Shape;21;p3"/>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3"/>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3"/>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3"/>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3"/>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3"/>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3"/>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3"/>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18518990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950967" y="1536633"/>
            <a:ext cx="10286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it-IT"/>
              <a:t>Fare clic per modificare gli stili del testo dello schema</a:t>
            </a:r>
          </a:p>
        </p:txBody>
      </p:sp>
      <p:sp>
        <p:nvSpPr>
          <p:cNvPr id="31" name="Google Shape;31;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‹N›</a:t>
            </a:fld>
            <a:endParaRPr lang="en-GB"/>
          </a:p>
        </p:txBody>
      </p:sp>
      <p:sp>
        <p:nvSpPr>
          <p:cNvPr id="32" name="Google Shape;32;p4"/>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33" name="Google Shape;33;p4"/>
          <p:cNvSpPr/>
          <p:nvPr/>
        </p:nvSpPr>
        <p:spPr>
          <a:xfrm rot="2007070">
            <a:off x="-1231819" y="4846535"/>
            <a:ext cx="3027533" cy="3749040"/>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4"/>
          <p:cNvSpPr/>
          <p:nvPr/>
        </p:nvSpPr>
        <p:spPr>
          <a:xfrm>
            <a:off x="10114308" y="3657603"/>
            <a:ext cx="2641973" cy="4207055"/>
          </a:xfrm>
          <a:custGeom>
            <a:avLst/>
            <a:gdLst/>
            <a:ahLst/>
            <a:cxnLst/>
            <a:rect l="l" t="t" r="r" b="b"/>
            <a:pathLst>
              <a:path w="62057" h="98819" extrusionOk="0">
                <a:moveTo>
                  <a:pt x="57462" y="1"/>
                </a:moveTo>
                <a:cubicBezTo>
                  <a:pt x="56163" y="1"/>
                  <a:pt x="54483" y="387"/>
                  <a:pt x="52334" y="1237"/>
                </a:cubicBezTo>
                <a:cubicBezTo>
                  <a:pt x="42122" y="5247"/>
                  <a:pt x="40851" y="13290"/>
                  <a:pt x="40434" y="23195"/>
                </a:cubicBezTo>
                <a:cubicBezTo>
                  <a:pt x="39908" y="34767"/>
                  <a:pt x="33465" y="45527"/>
                  <a:pt x="22420" y="49932"/>
                </a:cubicBezTo>
                <a:cubicBezTo>
                  <a:pt x="18673" y="51444"/>
                  <a:pt x="14202" y="52452"/>
                  <a:pt x="12230" y="55958"/>
                </a:cubicBezTo>
                <a:cubicBezTo>
                  <a:pt x="10345" y="59289"/>
                  <a:pt x="11550" y="63475"/>
                  <a:pt x="10717" y="67201"/>
                </a:cubicBezTo>
                <a:cubicBezTo>
                  <a:pt x="9775" y="71474"/>
                  <a:pt x="6334" y="74652"/>
                  <a:pt x="3858" y="78246"/>
                </a:cubicBezTo>
                <a:cubicBezTo>
                  <a:pt x="1404" y="81840"/>
                  <a:pt x="1" y="87143"/>
                  <a:pt x="3003" y="90321"/>
                </a:cubicBezTo>
                <a:cubicBezTo>
                  <a:pt x="4535" y="91933"/>
                  <a:pt x="6491" y="92409"/>
                  <a:pt x="8651" y="92409"/>
                </a:cubicBezTo>
                <a:cubicBezTo>
                  <a:pt x="11764" y="92409"/>
                  <a:pt x="15300" y="91419"/>
                  <a:pt x="18595" y="91419"/>
                </a:cubicBezTo>
                <a:cubicBezTo>
                  <a:pt x="19291" y="91419"/>
                  <a:pt x="19977" y="91463"/>
                  <a:pt x="20645" y="91570"/>
                </a:cubicBezTo>
                <a:cubicBezTo>
                  <a:pt x="23340" y="92008"/>
                  <a:pt x="25751" y="93520"/>
                  <a:pt x="28206" y="94748"/>
                </a:cubicBezTo>
                <a:cubicBezTo>
                  <a:pt x="33648" y="97435"/>
                  <a:pt x="39611" y="98819"/>
                  <a:pt x="45634" y="98819"/>
                </a:cubicBezTo>
                <a:cubicBezTo>
                  <a:pt x="47420" y="98819"/>
                  <a:pt x="49212" y="98697"/>
                  <a:pt x="50997" y="98451"/>
                </a:cubicBezTo>
                <a:cubicBezTo>
                  <a:pt x="53780" y="98079"/>
                  <a:pt x="56717" y="97268"/>
                  <a:pt x="58448" y="95055"/>
                </a:cubicBezTo>
                <a:cubicBezTo>
                  <a:pt x="60026" y="93016"/>
                  <a:pt x="60223" y="90255"/>
                  <a:pt x="60311" y="87647"/>
                </a:cubicBezTo>
                <a:cubicBezTo>
                  <a:pt x="61056" y="62138"/>
                  <a:pt x="56629" y="36410"/>
                  <a:pt x="60859" y="11033"/>
                </a:cubicBezTo>
                <a:cubicBezTo>
                  <a:pt x="61884" y="4831"/>
                  <a:pt x="62057" y="1"/>
                  <a:pt x="574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39905350"/>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5"/>
        <p:cNvGrpSpPr/>
        <p:nvPr/>
      </p:nvGrpSpPr>
      <p:grpSpPr>
        <a:xfrm>
          <a:off x="0" y="0"/>
          <a:ext cx="0" cy="0"/>
          <a:chOff x="0" y="0"/>
          <a:chExt cx="0" cy="0"/>
        </a:xfrm>
      </p:grpSpPr>
      <p:sp>
        <p:nvSpPr>
          <p:cNvPr id="36" name="Google Shape;36;p5"/>
          <p:cNvSpPr/>
          <p:nvPr/>
        </p:nvSpPr>
        <p:spPr>
          <a:xfrm rot="-9242551" flipH="1">
            <a:off x="-2739515" y="-2184032"/>
            <a:ext cx="5722465" cy="6654527"/>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 name="Google Shape;37;p5"/>
          <p:cNvSpPr/>
          <p:nvPr/>
        </p:nvSpPr>
        <p:spPr>
          <a:xfrm rot="4319856" flipH="1">
            <a:off x="8449311" y="-1267503"/>
            <a:ext cx="8022976" cy="5736736"/>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 name="Google Shape;38;p5"/>
          <p:cNvSpPr txBox="1">
            <a:spLocks noGrp="1"/>
          </p:cNvSpPr>
          <p:nvPr>
            <p:ph type="title"/>
          </p:nvPr>
        </p:nvSpPr>
        <p:spPr>
          <a:xfrm>
            <a:off x="1671701" y="2206663"/>
            <a:ext cx="3656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4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39" name="Google Shape;39;p5"/>
          <p:cNvSpPr txBox="1">
            <a:spLocks noGrp="1"/>
          </p:cNvSpPr>
          <p:nvPr>
            <p:ph type="title" idx="2"/>
          </p:nvPr>
        </p:nvSpPr>
        <p:spPr>
          <a:xfrm>
            <a:off x="6863499" y="2206663"/>
            <a:ext cx="3656800" cy="74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4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40" name="Google Shape;40;p5"/>
          <p:cNvSpPr txBox="1">
            <a:spLocks noGrp="1"/>
          </p:cNvSpPr>
          <p:nvPr>
            <p:ph type="subTitle" idx="1"/>
          </p:nvPr>
        </p:nvSpPr>
        <p:spPr>
          <a:xfrm>
            <a:off x="6863499" y="4787233"/>
            <a:ext cx="36568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it-IT"/>
              <a:t>Fare clic per modificare lo stile del sottotitolo dello schema</a:t>
            </a:r>
            <a:endParaRPr/>
          </a:p>
        </p:txBody>
      </p:sp>
      <p:sp>
        <p:nvSpPr>
          <p:cNvPr id="41" name="Google Shape;41;p5"/>
          <p:cNvSpPr txBox="1">
            <a:spLocks noGrp="1"/>
          </p:cNvSpPr>
          <p:nvPr>
            <p:ph type="subTitle" idx="3"/>
          </p:nvPr>
        </p:nvSpPr>
        <p:spPr>
          <a:xfrm>
            <a:off x="1671701" y="4787233"/>
            <a:ext cx="3656800" cy="134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it-IT"/>
              <a:t>Fare clic per modificare lo stile del sottotitolo dello schema</a:t>
            </a:r>
            <a:endParaRPr/>
          </a:p>
        </p:txBody>
      </p:sp>
      <p:sp>
        <p:nvSpPr>
          <p:cNvPr id="42" name="Google Shape;42;p5"/>
          <p:cNvSpPr txBox="1">
            <a:spLocks noGrp="1"/>
          </p:cNvSpPr>
          <p:nvPr>
            <p:ph type="title" idx="4"/>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215944536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marR="50799" lvl="0" rtl="0">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45" name="Google Shape;45;p6"/>
          <p:cNvSpPr/>
          <p:nvPr/>
        </p:nvSpPr>
        <p:spPr>
          <a:xfrm rot="3037770" flipH="1">
            <a:off x="-2072181" y="4143323"/>
            <a:ext cx="4973336" cy="3186117"/>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6" name="Google Shape;46;p6"/>
          <p:cNvSpPr/>
          <p:nvPr/>
        </p:nvSpPr>
        <p:spPr>
          <a:xfrm rot="-9393776" flipH="1">
            <a:off x="9569649" y="-1945225"/>
            <a:ext cx="4130607" cy="5067684"/>
          </a:xfrm>
          <a:custGeom>
            <a:avLst/>
            <a:gdLst/>
            <a:ahLst/>
            <a:cxnLst/>
            <a:rect l="l" t="t" r="r" b="b"/>
            <a:pathLst>
              <a:path w="42603" h="52268" extrusionOk="0">
                <a:moveTo>
                  <a:pt x="23603" y="22025"/>
                </a:moveTo>
                <a:cubicBezTo>
                  <a:pt x="19329" y="23822"/>
                  <a:pt x="14705" y="20995"/>
                  <a:pt x="10432" y="19220"/>
                </a:cubicBezTo>
                <a:cubicBezTo>
                  <a:pt x="9029" y="18650"/>
                  <a:pt x="7517" y="18168"/>
                  <a:pt x="6005" y="18299"/>
                </a:cubicBezTo>
                <a:cubicBezTo>
                  <a:pt x="2564" y="18584"/>
                  <a:pt x="0" y="22595"/>
                  <a:pt x="1162" y="25860"/>
                </a:cubicBezTo>
                <a:cubicBezTo>
                  <a:pt x="2126" y="28512"/>
                  <a:pt x="4953" y="30243"/>
                  <a:pt x="5545" y="33004"/>
                </a:cubicBezTo>
                <a:cubicBezTo>
                  <a:pt x="6071" y="35349"/>
                  <a:pt x="4800" y="37694"/>
                  <a:pt x="4712" y="40105"/>
                </a:cubicBezTo>
                <a:cubicBezTo>
                  <a:pt x="4580" y="43545"/>
                  <a:pt x="6925" y="46723"/>
                  <a:pt x="9884" y="48476"/>
                </a:cubicBezTo>
                <a:cubicBezTo>
                  <a:pt x="12864" y="50230"/>
                  <a:pt x="16371" y="50821"/>
                  <a:pt x="19789" y="51238"/>
                </a:cubicBezTo>
                <a:cubicBezTo>
                  <a:pt x="26057" y="52005"/>
                  <a:pt x="32391" y="52268"/>
                  <a:pt x="38702" y="52070"/>
                </a:cubicBezTo>
                <a:cubicBezTo>
                  <a:pt x="39513" y="52027"/>
                  <a:pt x="40433" y="51939"/>
                  <a:pt x="40915" y="51281"/>
                </a:cubicBezTo>
                <a:cubicBezTo>
                  <a:pt x="41244" y="50821"/>
                  <a:pt x="41266" y="50230"/>
                  <a:pt x="41288" y="49660"/>
                </a:cubicBezTo>
                <a:cubicBezTo>
                  <a:pt x="41441" y="35875"/>
                  <a:pt x="42603" y="19308"/>
                  <a:pt x="36795" y="6400"/>
                </a:cubicBezTo>
                <a:cubicBezTo>
                  <a:pt x="34166" y="548"/>
                  <a:pt x="30352" y="0"/>
                  <a:pt x="29322" y="7101"/>
                </a:cubicBezTo>
                <a:cubicBezTo>
                  <a:pt x="28577" y="12295"/>
                  <a:pt x="29695" y="19483"/>
                  <a:pt x="23603" y="2202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5319852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txBox="1">
            <a:spLocks noGrp="1"/>
          </p:cNvSpPr>
          <p:nvPr>
            <p:ph type="body" idx="1"/>
          </p:nvPr>
        </p:nvSpPr>
        <p:spPr>
          <a:xfrm>
            <a:off x="960000" y="2457667"/>
            <a:ext cx="5136000" cy="36404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SzPts val="1800"/>
              <a:buChar char="●"/>
              <a:defRPr sz="2000">
                <a:solidFill>
                  <a:srgbClr val="434343"/>
                </a:solidFill>
              </a:defRPr>
            </a:lvl1pPr>
            <a:lvl2pPr marL="1219170" lvl="1" indent="-423323" rtl="0">
              <a:lnSpc>
                <a:spcPct val="115000"/>
              </a:lnSpc>
              <a:spcBef>
                <a:spcPts val="160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it-IT"/>
              <a:t>Fare clic per modificare gli stili del testo dello schema</a:t>
            </a:r>
          </a:p>
        </p:txBody>
      </p:sp>
      <p:sp>
        <p:nvSpPr>
          <p:cNvPr id="49" name="Google Shape;49;p7"/>
          <p:cNvSpPr txBox="1">
            <a:spLocks noGrp="1"/>
          </p:cNvSpPr>
          <p:nvPr>
            <p:ph type="title"/>
          </p:nvPr>
        </p:nvSpPr>
        <p:spPr>
          <a:xfrm>
            <a:off x="960000" y="466904"/>
            <a:ext cx="6047600" cy="15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50" name="Google Shape;50;p7"/>
          <p:cNvSpPr/>
          <p:nvPr/>
        </p:nvSpPr>
        <p:spPr>
          <a:xfrm rot="9107666">
            <a:off x="9625803" y="-1290776"/>
            <a:ext cx="3740099" cy="4631419"/>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1" name="Google Shape;51;p7"/>
          <p:cNvSpPr/>
          <p:nvPr/>
        </p:nvSpPr>
        <p:spPr>
          <a:xfrm rot="3761540">
            <a:off x="-1189818" y="5153951"/>
            <a:ext cx="4281564" cy="2578503"/>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22057207"/>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3189233" y="1653567"/>
            <a:ext cx="5813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67" name="Google Shape;67;p9"/>
          <p:cNvSpPr txBox="1">
            <a:spLocks noGrp="1"/>
          </p:cNvSpPr>
          <p:nvPr>
            <p:ph type="subTitle" idx="1"/>
          </p:nvPr>
        </p:nvSpPr>
        <p:spPr>
          <a:xfrm>
            <a:off x="3189233" y="2962015"/>
            <a:ext cx="58136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68" name="Google Shape;68;p9"/>
          <p:cNvSpPr/>
          <p:nvPr/>
        </p:nvSpPr>
        <p:spPr>
          <a:xfrm rot="-148896">
            <a:off x="-2057371" y="1967277"/>
            <a:ext cx="6755301" cy="7855591"/>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9" name="Google Shape;69;p9"/>
          <p:cNvSpPr/>
          <p:nvPr/>
        </p:nvSpPr>
        <p:spPr>
          <a:xfrm rot="6299984">
            <a:off x="9079705" y="-2018359"/>
            <a:ext cx="5518591" cy="4698051"/>
          </a:xfrm>
          <a:custGeom>
            <a:avLst/>
            <a:gdLst/>
            <a:ahLst/>
            <a:cxnLst/>
            <a:rect l="l" t="t" r="r" b="b"/>
            <a:pathLst>
              <a:path w="63839" h="54347" extrusionOk="0">
                <a:moveTo>
                  <a:pt x="28569" y="0"/>
                </a:moveTo>
                <a:cubicBezTo>
                  <a:pt x="27798" y="0"/>
                  <a:pt x="27028" y="70"/>
                  <a:pt x="26277" y="210"/>
                </a:cubicBezTo>
                <a:cubicBezTo>
                  <a:pt x="12580" y="2796"/>
                  <a:pt x="15998" y="18487"/>
                  <a:pt x="8306" y="27538"/>
                </a:cubicBezTo>
                <a:cubicBezTo>
                  <a:pt x="5392" y="31000"/>
                  <a:pt x="1578" y="34178"/>
                  <a:pt x="899" y="38649"/>
                </a:cubicBezTo>
                <a:cubicBezTo>
                  <a:pt x="0" y="44412"/>
                  <a:pt x="4887" y="49562"/>
                  <a:pt x="10103" y="52214"/>
                </a:cubicBezTo>
                <a:cubicBezTo>
                  <a:pt x="12361" y="53375"/>
                  <a:pt x="14793" y="54274"/>
                  <a:pt x="17313" y="54340"/>
                </a:cubicBezTo>
                <a:cubicBezTo>
                  <a:pt x="17452" y="54344"/>
                  <a:pt x="17591" y="54347"/>
                  <a:pt x="17729" y="54347"/>
                </a:cubicBezTo>
                <a:cubicBezTo>
                  <a:pt x="23950" y="54347"/>
                  <a:pt x="29307" y="49610"/>
                  <a:pt x="35503" y="48795"/>
                </a:cubicBezTo>
                <a:cubicBezTo>
                  <a:pt x="36257" y="48698"/>
                  <a:pt x="37011" y="48659"/>
                  <a:pt x="37766" y="48659"/>
                </a:cubicBezTo>
                <a:cubicBezTo>
                  <a:pt x="40234" y="48659"/>
                  <a:pt x="42705" y="49072"/>
                  <a:pt x="45189" y="49190"/>
                </a:cubicBezTo>
                <a:cubicBezTo>
                  <a:pt x="45555" y="49205"/>
                  <a:pt x="45922" y="49213"/>
                  <a:pt x="46290" y="49213"/>
                </a:cubicBezTo>
                <a:cubicBezTo>
                  <a:pt x="51579" y="49213"/>
                  <a:pt x="57097" y="47567"/>
                  <a:pt x="60354" y="43470"/>
                </a:cubicBezTo>
                <a:cubicBezTo>
                  <a:pt x="63839" y="39065"/>
                  <a:pt x="63379" y="31504"/>
                  <a:pt x="58470" y="28787"/>
                </a:cubicBezTo>
                <a:cubicBezTo>
                  <a:pt x="56322" y="27581"/>
                  <a:pt x="53736" y="27472"/>
                  <a:pt x="51347" y="26771"/>
                </a:cubicBezTo>
                <a:cubicBezTo>
                  <a:pt x="46329" y="25280"/>
                  <a:pt x="42406" y="21358"/>
                  <a:pt x="40916" y="16317"/>
                </a:cubicBezTo>
                <a:cubicBezTo>
                  <a:pt x="39820" y="12570"/>
                  <a:pt x="40171" y="8340"/>
                  <a:pt x="38176" y="4965"/>
                </a:cubicBezTo>
                <a:cubicBezTo>
                  <a:pt x="36262" y="1702"/>
                  <a:pt x="32391" y="0"/>
                  <a:pt x="28569"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0" name="Google Shape;70;p9"/>
          <p:cNvGrpSpPr/>
          <p:nvPr/>
        </p:nvGrpSpPr>
        <p:grpSpPr>
          <a:xfrm rot="7738864">
            <a:off x="9528362" y="4177664"/>
            <a:ext cx="2746889" cy="2662849"/>
            <a:chOff x="-27619" y="-85186"/>
            <a:chExt cx="1786567" cy="1731908"/>
          </a:xfrm>
        </p:grpSpPr>
        <p:sp>
          <p:nvSpPr>
            <p:cNvPr id="71" name="Google Shape;71;p9"/>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9"/>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9"/>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9"/>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9"/>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9"/>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9"/>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9"/>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043779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accent2"/>
        </a:solidFill>
        <a:effectLst/>
      </p:bgPr>
    </p:bg>
    <p:spTree>
      <p:nvGrpSpPr>
        <p:cNvPr id="1" name="Shape 48"/>
        <p:cNvGrpSpPr/>
        <p:nvPr/>
      </p:nvGrpSpPr>
      <p:grpSpPr>
        <a:xfrm>
          <a:off x="0" y="0"/>
          <a:ext cx="0" cy="0"/>
          <a:chOff x="0" y="0"/>
          <a:chExt cx="0" cy="0"/>
        </a:xfrm>
      </p:grpSpPr>
      <p:sp>
        <p:nvSpPr>
          <p:cNvPr id="49" name="Google Shape;49;p6"/>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6"/>
          <p:cNvSpPr txBox="1">
            <a:spLocks noGrp="1"/>
          </p:cNvSpPr>
          <p:nvPr>
            <p:ph type="ctrTitle"/>
          </p:nvPr>
        </p:nvSpPr>
        <p:spPr>
          <a:xfrm>
            <a:off x="953133" y="449048"/>
            <a:ext cx="102856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it-IT"/>
              <a:t>Fare clic per modificare lo stile del titolo dello schema</a:t>
            </a:r>
            <a:endParaRPr/>
          </a:p>
        </p:txBody>
      </p:sp>
    </p:spTree>
    <p:extLst>
      <p:ext uri="{BB962C8B-B14F-4D97-AF65-F5344CB8AC3E}">
        <p14:creationId xmlns:p14="http://schemas.microsoft.com/office/powerpoint/2010/main" val="36414989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096000" y="1930400"/>
            <a:ext cx="5141600" cy="299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5333"/>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1897650921"/>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1"/>
        <p:cNvGrpSpPr/>
        <p:nvPr/>
      </p:nvGrpSpPr>
      <p:grpSpPr>
        <a:xfrm>
          <a:off x="0" y="0"/>
          <a:ext cx="0" cy="0"/>
          <a:chOff x="0" y="0"/>
          <a:chExt cx="0" cy="0"/>
        </a:xfrm>
      </p:grpSpPr>
      <p:sp>
        <p:nvSpPr>
          <p:cNvPr id="82" name="Google Shape;82;p11"/>
          <p:cNvSpPr/>
          <p:nvPr/>
        </p:nvSpPr>
        <p:spPr>
          <a:xfrm>
            <a:off x="-589798" y="4446926"/>
            <a:ext cx="3706092" cy="4589308"/>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 name="Google Shape;83;p11"/>
          <p:cNvSpPr/>
          <p:nvPr/>
        </p:nvSpPr>
        <p:spPr>
          <a:xfrm rot="-652203">
            <a:off x="7767879" y="-1762470"/>
            <a:ext cx="6532732" cy="7529556"/>
          </a:xfrm>
          <a:custGeom>
            <a:avLst/>
            <a:gdLst/>
            <a:ahLst/>
            <a:cxnLst/>
            <a:rect l="l" t="t" r="r" b="b"/>
            <a:pathLst>
              <a:path w="141550" h="163149" extrusionOk="0">
                <a:moveTo>
                  <a:pt x="70945" y="0"/>
                </a:moveTo>
                <a:cubicBezTo>
                  <a:pt x="55776" y="0"/>
                  <a:pt x="40611" y="800"/>
                  <a:pt x="25509" y="2392"/>
                </a:cubicBezTo>
                <a:cubicBezTo>
                  <a:pt x="18562" y="3137"/>
                  <a:pt x="11571" y="4079"/>
                  <a:pt x="5063" y="6599"/>
                </a:cubicBezTo>
                <a:lnTo>
                  <a:pt x="18321" y="4868"/>
                </a:lnTo>
                <a:lnTo>
                  <a:pt x="18321" y="4868"/>
                </a:lnTo>
                <a:cubicBezTo>
                  <a:pt x="12382" y="10062"/>
                  <a:pt x="6903" y="16045"/>
                  <a:pt x="3726" y="23299"/>
                </a:cubicBezTo>
                <a:cubicBezTo>
                  <a:pt x="570" y="30531"/>
                  <a:pt x="0" y="39209"/>
                  <a:pt x="3660" y="46200"/>
                </a:cubicBezTo>
                <a:cubicBezTo>
                  <a:pt x="7210" y="52971"/>
                  <a:pt x="14311" y="57398"/>
                  <a:pt x="21784" y="58976"/>
                </a:cubicBezTo>
                <a:cubicBezTo>
                  <a:pt x="25088" y="59666"/>
                  <a:pt x="28441" y="59856"/>
                  <a:pt x="31816" y="59856"/>
                </a:cubicBezTo>
                <a:cubicBezTo>
                  <a:pt x="36003" y="59856"/>
                  <a:pt x="40223" y="59563"/>
                  <a:pt x="44425" y="59563"/>
                </a:cubicBezTo>
                <a:cubicBezTo>
                  <a:pt x="46204" y="59563"/>
                  <a:pt x="47979" y="59615"/>
                  <a:pt x="49747" y="59765"/>
                </a:cubicBezTo>
                <a:cubicBezTo>
                  <a:pt x="52728" y="60028"/>
                  <a:pt x="55774" y="60576"/>
                  <a:pt x="58316" y="62176"/>
                </a:cubicBezTo>
                <a:cubicBezTo>
                  <a:pt x="60858" y="63754"/>
                  <a:pt x="62831" y="66493"/>
                  <a:pt x="62809" y="69473"/>
                </a:cubicBezTo>
                <a:cubicBezTo>
                  <a:pt x="62787" y="72103"/>
                  <a:pt x="61297" y="74514"/>
                  <a:pt x="61121" y="77144"/>
                </a:cubicBezTo>
                <a:cubicBezTo>
                  <a:pt x="60836" y="81023"/>
                  <a:pt x="63926" y="84836"/>
                  <a:pt x="67761" y="85362"/>
                </a:cubicBezTo>
                <a:cubicBezTo>
                  <a:pt x="68160" y="85418"/>
                  <a:pt x="68557" y="85444"/>
                  <a:pt x="68954" y="85444"/>
                </a:cubicBezTo>
                <a:cubicBezTo>
                  <a:pt x="72543" y="85444"/>
                  <a:pt x="76086" y="83360"/>
                  <a:pt x="79673" y="83360"/>
                </a:cubicBezTo>
                <a:cubicBezTo>
                  <a:pt x="80143" y="83360"/>
                  <a:pt x="80614" y="83396"/>
                  <a:pt x="81086" y="83477"/>
                </a:cubicBezTo>
                <a:cubicBezTo>
                  <a:pt x="85885" y="84288"/>
                  <a:pt x="88778" y="89964"/>
                  <a:pt x="87726" y="94719"/>
                </a:cubicBezTo>
                <a:cubicBezTo>
                  <a:pt x="86696" y="99475"/>
                  <a:pt x="82686" y="103135"/>
                  <a:pt x="78215" y="105085"/>
                </a:cubicBezTo>
                <a:cubicBezTo>
                  <a:pt x="74906" y="106532"/>
                  <a:pt x="71246" y="107233"/>
                  <a:pt x="68156" y="109096"/>
                </a:cubicBezTo>
                <a:cubicBezTo>
                  <a:pt x="63773" y="111704"/>
                  <a:pt x="60990" y="116284"/>
                  <a:pt x="58733" y="120842"/>
                </a:cubicBezTo>
                <a:cubicBezTo>
                  <a:pt x="57396" y="123538"/>
                  <a:pt x="56168" y="126408"/>
                  <a:pt x="56256" y="129411"/>
                </a:cubicBezTo>
                <a:cubicBezTo>
                  <a:pt x="56431" y="135284"/>
                  <a:pt x="61603" y="140237"/>
                  <a:pt x="61406" y="146110"/>
                </a:cubicBezTo>
                <a:cubicBezTo>
                  <a:pt x="61297" y="149529"/>
                  <a:pt x="59368" y="152838"/>
                  <a:pt x="60004" y="156191"/>
                </a:cubicBezTo>
                <a:cubicBezTo>
                  <a:pt x="60683" y="159916"/>
                  <a:pt x="64474" y="162415"/>
                  <a:pt x="68222" y="162984"/>
                </a:cubicBezTo>
                <a:cubicBezTo>
                  <a:pt x="69009" y="163099"/>
                  <a:pt x="69797" y="163148"/>
                  <a:pt x="70585" y="163148"/>
                </a:cubicBezTo>
                <a:cubicBezTo>
                  <a:pt x="73572" y="163148"/>
                  <a:pt x="76560" y="162439"/>
                  <a:pt x="79508" y="161867"/>
                </a:cubicBezTo>
                <a:cubicBezTo>
                  <a:pt x="86350" y="160508"/>
                  <a:pt x="93305" y="159833"/>
                  <a:pt x="100268" y="159833"/>
                </a:cubicBezTo>
                <a:cubicBezTo>
                  <a:pt x="102962" y="159833"/>
                  <a:pt x="105658" y="159934"/>
                  <a:pt x="108348" y="160136"/>
                </a:cubicBezTo>
                <a:cubicBezTo>
                  <a:pt x="111317" y="160350"/>
                  <a:pt x="114386" y="160674"/>
                  <a:pt x="117390" y="160674"/>
                </a:cubicBezTo>
                <a:cubicBezTo>
                  <a:pt x="121127" y="160674"/>
                  <a:pt x="124764" y="160173"/>
                  <a:pt x="127984" y="158339"/>
                </a:cubicBezTo>
                <a:cubicBezTo>
                  <a:pt x="132367" y="155862"/>
                  <a:pt x="135172" y="151260"/>
                  <a:pt x="136947" y="146570"/>
                </a:cubicBezTo>
                <a:cubicBezTo>
                  <a:pt x="139884" y="138834"/>
                  <a:pt x="140563" y="130441"/>
                  <a:pt x="140914" y="122179"/>
                </a:cubicBezTo>
                <a:cubicBezTo>
                  <a:pt x="141549" y="106159"/>
                  <a:pt x="141023" y="90095"/>
                  <a:pt x="140476" y="74076"/>
                </a:cubicBezTo>
                <a:cubicBezTo>
                  <a:pt x="139950" y="58713"/>
                  <a:pt x="139424" y="43307"/>
                  <a:pt x="137210" y="28098"/>
                </a:cubicBezTo>
                <a:cubicBezTo>
                  <a:pt x="136268" y="21721"/>
                  <a:pt x="134865" y="15037"/>
                  <a:pt x="130592" y="10215"/>
                </a:cubicBezTo>
                <a:cubicBezTo>
                  <a:pt x="124719" y="3597"/>
                  <a:pt x="115054" y="2195"/>
                  <a:pt x="106244" y="1449"/>
                </a:cubicBezTo>
                <a:cubicBezTo>
                  <a:pt x="94494" y="482"/>
                  <a:pt x="82718" y="0"/>
                  <a:pt x="7094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4" name="Google Shape;84;p11"/>
          <p:cNvGrpSpPr/>
          <p:nvPr/>
        </p:nvGrpSpPr>
        <p:grpSpPr>
          <a:xfrm rot="7292134" flipH="1">
            <a:off x="8376555" y="4106476"/>
            <a:ext cx="2746772" cy="2662737"/>
            <a:chOff x="-27619" y="-85186"/>
            <a:chExt cx="1786567" cy="1731908"/>
          </a:xfrm>
        </p:grpSpPr>
        <p:sp>
          <p:nvSpPr>
            <p:cNvPr id="85" name="Google Shape;85;p11"/>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11"/>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11"/>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11"/>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11"/>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11"/>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11"/>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11"/>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3" name="Google Shape;93;p11"/>
          <p:cNvSpPr txBox="1">
            <a:spLocks noGrp="1"/>
          </p:cNvSpPr>
          <p:nvPr>
            <p:ph type="title" hasCustomPrompt="1"/>
          </p:nvPr>
        </p:nvSpPr>
        <p:spPr>
          <a:xfrm>
            <a:off x="1644800" y="1305951"/>
            <a:ext cx="7346800" cy="28004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9866"/>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94" name="Google Shape;94;p11"/>
          <p:cNvSpPr txBox="1">
            <a:spLocks noGrp="1"/>
          </p:cNvSpPr>
          <p:nvPr>
            <p:ph type="subTitle" idx="1"/>
          </p:nvPr>
        </p:nvSpPr>
        <p:spPr>
          <a:xfrm>
            <a:off x="1644800" y="4208051"/>
            <a:ext cx="5365600" cy="9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2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it-IT"/>
              <a:t>Fare clic per modificare lo stile del sottotitolo dello schema</a:t>
            </a:r>
            <a:endParaRPr/>
          </a:p>
        </p:txBody>
      </p:sp>
    </p:spTree>
    <p:extLst>
      <p:ext uri="{BB962C8B-B14F-4D97-AF65-F5344CB8AC3E}">
        <p14:creationId xmlns:p14="http://schemas.microsoft.com/office/powerpoint/2010/main" val="3389121941"/>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3461884265"/>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6"/>
        <p:cNvGrpSpPr/>
        <p:nvPr/>
      </p:nvGrpSpPr>
      <p:grpSpPr>
        <a:xfrm>
          <a:off x="0" y="0"/>
          <a:ext cx="0" cy="0"/>
          <a:chOff x="0" y="0"/>
          <a:chExt cx="0" cy="0"/>
        </a:xfrm>
      </p:grpSpPr>
      <p:sp>
        <p:nvSpPr>
          <p:cNvPr id="97" name="Google Shape;97;p13"/>
          <p:cNvSpPr/>
          <p:nvPr/>
        </p:nvSpPr>
        <p:spPr>
          <a:xfrm rot="-4422828">
            <a:off x="-2034663" y="3783623"/>
            <a:ext cx="2863045" cy="3545351"/>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8" name="Google Shape;98;p13"/>
          <p:cNvSpPr/>
          <p:nvPr/>
        </p:nvSpPr>
        <p:spPr>
          <a:xfrm rot="-1973877">
            <a:off x="9268434" y="4814303"/>
            <a:ext cx="4281473" cy="2578500"/>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9" name="Google Shape;99;p13"/>
          <p:cNvSpPr/>
          <p:nvPr/>
        </p:nvSpPr>
        <p:spPr>
          <a:xfrm flipH="1">
            <a:off x="8911501" y="-18667"/>
            <a:ext cx="3947556" cy="1636648"/>
          </a:xfrm>
          <a:custGeom>
            <a:avLst/>
            <a:gdLst/>
            <a:ahLst/>
            <a:cxnLst/>
            <a:rect l="l" t="t" r="r" b="b"/>
            <a:pathLst>
              <a:path w="84512" h="35036" extrusionOk="0">
                <a:moveTo>
                  <a:pt x="36189" y="1"/>
                </a:moveTo>
                <a:cubicBezTo>
                  <a:pt x="33581" y="2806"/>
                  <a:pt x="30403" y="4844"/>
                  <a:pt x="26568" y="5457"/>
                </a:cubicBezTo>
                <a:cubicBezTo>
                  <a:pt x="24179" y="5852"/>
                  <a:pt x="21703" y="5633"/>
                  <a:pt x="19336" y="6159"/>
                </a:cubicBezTo>
                <a:cubicBezTo>
                  <a:pt x="1" y="10490"/>
                  <a:pt x="14715" y="35035"/>
                  <a:pt x="30383" y="35035"/>
                </a:cubicBezTo>
                <a:cubicBezTo>
                  <a:pt x="32474" y="35035"/>
                  <a:pt x="34581" y="34598"/>
                  <a:pt x="36627" y="33618"/>
                </a:cubicBezTo>
                <a:cubicBezTo>
                  <a:pt x="40659" y="31668"/>
                  <a:pt x="43245" y="27701"/>
                  <a:pt x="46182" y="24326"/>
                </a:cubicBezTo>
                <a:cubicBezTo>
                  <a:pt x="48820" y="21317"/>
                  <a:pt x="52399" y="18499"/>
                  <a:pt x="56267" y="18499"/>
                </a:cubicBezTo>
                <a:cubicBezTo>
                  <a:pt x="56737" y="18499"/>
                  <a:pt x="57210" y="18540"/>
                  <a:pt x="57687" y="18628"/>
                </a:cubicBezTo>
                <a:cubicBezTo>
                  <a:pt x="65217" y="19997"/>
                  <a:pt x="68722" y="31674"/>
                  <a:pt x="75821" y="31674"/>
                </a:cubicBezTo>
                <a:cubicBezTo>
                  <a:pt x="76222" y="31674"/>
                  <a:pt x="76635" y="31637"/>
                  <a:pt x="77060" y="31558"/>
                </a:cubicBezTo>
                <a:cubicBezTo>
                  <a:pt x="80917" y="30857"/>
                  <a:pt x="83240" y="26693"/>
                  <a:pt x="83701" y="22792"/>
                </a:cubicBezTo>
                <a:cubicBezTo>
                  <a:pt x="84511" y="15977"/>
                  <a:pt x="81049" y="8788"/>
                  <a:pt x="75197" y="5238"/>
                </a:cubicBezTo>
                <a:cubicBezTo>
                  <a:pt x="72064" y="3310"/>
                  <a:pt x="68338" y="2324"/>
                  <a:pt x="6553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0" name="Google Shape;100;p13"/>
          <p:cNvSpPr txBox="1">
            <a:spLocks noGrp="1"/>
          </p:cNvSpPr>
          <p:nvPr>
            <p:ph type="title"/>
          </p:nvPr>
        </p:nvSpPr>
        <p:spPr>
          <a:xfrm>
            <a:off x="1210501" y="2192349"/>
            <a:ext cx="286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01" name="Google Shape;101;p13"/>
          <p:cNvSpPr txBox="1">
            <a:spLocks noGrp="1"/>
          </p:cNvSpPr>
          <p:nvPr>
            <p:ph type="subTitle" idx="1"/>
          </p:nvPr>
        </p:nvSpPr>
        <p:spPr>
          <a:xfrm>
            <a:off x="1210501" y="2822633"/>
            <a:ext cx="2865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02" name="Google Shape;102;p13"/>
          <p:cNvSpPr txBox="1">
            <a:spLocks noGrp="1"/>
          </p:cNvSpPr>
          <p:nvPr>
            <p:ph type="title" idx="2"/>
          </p:nvPr>
        </p:nvSpPr>
        <p:spPr>
          <a:xfrm>
            <a:off x="4664400" y="2192349"/>
            <a:ext cx="2863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03" name="Google Shape;103;p13"/>
          <p:cNvSpPr txBox="1">
            <a:spLocks noGrp="1"/>
          </p:cNvSpPr>
          <p:nvPr>
            <p:ph type="subTitle" idx="3"/>
          </p:nvPr>
        </p:nvSpPr>
        <p:spPr>
          <a:xfrm>
            <a:off x="4664400" y="2822632"/>
            <a:ext cx="2863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04" name="Google Shape;104;p13"/>
          <p:cNvSpPr txBox="1">
            <a:spLocks noGrp="1"/>
          </p:cNvSpPr>
          <p:nvPr>
            <p:ph type="title" idx="4"/>
          </p:nvPr>
        </p:nvSpPr>
        <p:spPr>
          <a:xfrm>
            <a:off x="1210501" y="4535025"/>
            <a:ext cx="286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05" name="Google Shape;105;p13"/>
          <p:cNvSpPr txBox="1">
            <a:spLocks noGrp="1"/>
          </p:cNvSpPr>
          <p:nvPr>
            <p:ph type="subTitle" idx="5"/>
          </p:nvPr>
        </p:nvSpPr>
        <p:spPr>
          <a:xfrm>
            <a:off x="1210501" y="5165304"/>
            <a:ext cx="2865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06" name="Google Shape;106;p13"/>
          <p:cNvSpPr txBox="1">
            <a:spLocks noGrp="1"/>
          </p:cNvSpPr>
          <p:nvPr>
            <p:ph type="title" idx="6"/>
          </p:nvPr>
        </p:nvSpPr>
        <p:spPr>
          <a:xfrm>
            <a:off x="4664400" y="4535025"/>
            <a:ext cx="2863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07" name="Google Shape;107;p13"/>
          <p:cNvSpPr txBox="1">
            <a:spLocks noGrp="1"/>
          </p:cNvSpPr>
          <p:nvPr>
            <p:ph type="subTitle" idx="7"/>
          </p:nvPr>
        </p:nvSpPr>
        <p:spPr>
          <a:xfrm>
            <a:off x="4664400" y="5165305"/>
            <a:ext cx="2863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08" name="Google Shape;108;p13"/>
          <p:cNvSpPr txBox="1">
            <a:spLocks noGrp="1"/>
          </p:cNvSpPr>
          <p:nvPr>
            <p:ph type="title" idx="8"/>
          </p:nvPr>
        </p:nvSpPr>
        <p:spPr>
          <a:xfrm>
            <a:off x="8116299" y="2192349"/>
            <a:ext cx="286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09" name="Google Shape;109;p13"/>
          <p:cNvSpPr txBox="1">
            <a:spLocks noGrp="1"/>
          </p:cNvSpPr>
          <p:nvPr>
            <p:ph type="subTitle" idx="9"/>
          </p:nvPr>
        </p:nvSpPr>
        <p:spPr>
          <a:xfrm>
            <a:off x="8116299" y="2822633"/>
            <a:ext cx="2865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10" name="Google Shape;110;p13"/>
          <p:cNvSpPr txBox="1">
            <a:spLocks noGrp="1"/>
          </p:cNvSpPr>
          <p:nvPr>
            <p:ph type="title" idx="13"/>
          </p:nvPr>
        </p:nvSpPr>
        <p:spPr>
          <a:xfrm>
            <a:off x="8116299" y="4535025"/>
            <a:ext cx="286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111" name="Google Shape;111;p13"/>
          <p:cNvSpPr txBox="1">
            <a:spLocks noGrp="1"/>
          </p:cNvSpPr>
          <p:nvPr>
            <p:ph type="subTitle" idx="14"/>
          </p:nvPr>
        </p:nvSpPr>
        <p:spPr>
          <a:xfrm>
            <a:off x="8116299" y="5165308"/>
            <a:ext cx="2865200" cy="10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12" name="Google Shape;112;p13"/>
          <p:cNvSpPr txBox="1">
            <a:spLocks noGrp="1"/>
          </p:cNvSpPr>
          <p:nvPr>
            <p:ph type="title" idx="15"/>
          </p:nvPr>
        </p:nvSpPr>
        <p:spPr>
          <a:xfrm>
            <a:off x="950967" y="466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113" name="Google Shape;113;p13">
            <a:hlinkClick r:id="" action="ppaction://noaction"/>
          </p:cNvPr>
          <p:cNvSpPr txBox="1">
            <a:spLocks noGrp="1"/>
          </p:cNvSpPr>
          <p:nvPr>
            <p:ph type="title" idx="16" hasCustomPrompt="1"/>
          </p:nvPr>
        </p:nvSpPr>
        <p:spPr>
          <a:xfrm>
            <a:off x="1210501" y="1618063"/>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4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14" name="Google Shape;114;p13">
            <a:hlinkClick r:id="" action="ppaction://noaction"/>
          </p:cNvPr>
          <p:cNvSpPr txBox="1">
            <a:spLocks noGrp="1"/>
          </p:cNvSpPr>
          <p:nvPr>
            <p:ph type="title" idx="17" hasCustomPrompt="1"/>
          </p:nvPr>
        </p:nvSpPr>
        <p:spPr>
          <a:xfrm>
            <a:off x="4664400" y="1618063"/>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4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15" name="Google Shape;115;p13">
            <a:hlinkClick r:id="" action="ppaction://noaction"/>
          </p:cNvPr>
          <p:cNvSpPr txBox="1">
            <a:spLocks noGrp="1"/>
          </p:cNvSpPr>
          <p:nvPr>
            <p:ph type="title" idx="18" hasCustomPrompt="1"/>
          </p:nvPr>
        </p:nvSpPr>
        <p:spPr>
          <a:xfrm>
            <a:off x="1210501" y="3960737"/>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4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16" name="Google Shape;116;p13">
            <a:hlinkClick r:id="" action="ppaction://noaction"/>
          </p:cNvPr>
          <p:cNvSpPr txBox="1">
            <a:spLocks noGrp="1"/>
          </p:cNvSpPr>
          <p:nvPr>
            <p:ph type="title" idx="19" hasCustomPrompt="1"/>
          </p:nvPr>
        </p:nvSpPr>
        <p:spPr>
          <a:xfrm>
            <a:off x="4664400" y="3960737"/>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4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17" name="Google Shape;117;p13">
            <a:hlinkClick r:id="" action="ppaction://noaction"/>
          </p:cNvPr>
          <p:cNvSpPr txBox="1">
            <a:spLocks noGrp="1"/>
          </p:cNvSpPr>
          <p:nvPr>
            <p:ph type="title" idx="20" hasCustomPrompt="1"/>
          </p:nvPr>
        </p:nvSpPr>
        <p:spPr>
          <a:xfrm>
            <a:off x="8116299" y="1618063"/>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4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18" name="Google Shape;118;p13">
            <a:hlinkClick r:id="" action="ppaction://noaction"/>
          </p:cNvPr>
          <p:cNvSpPr txBox="1">
            <a:spLocks noGrp="1"/>
          </p:cNvSpPr>
          <p:nvPr>
            <p:ph type="title" idx="21" hasCustomPrompt="1"/>
          </p:nvPr>
        </p:nvSpPr>
        <p:spPr>
          <a:xfrm>
            <a:off x="8116299" y="3960737"/>
            <a:ext cx="795200" cy="585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3733"/>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1302503936"/>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9"/>
        <p:cNvGrpSpPr/>
        <p:nvPr/>
      </p:nvGrpSpPr>
      <p:grpSpPr>
        <a:xfrm>
          <a:off x="0" y="0"/>
          <a:ext cx="0" cy="0"/>
          <a:chOff x="0" y="0"/>
          <a:chExt cx="0" cy="0"/>
        </a:xfrm>
      </p:grpSpPr>
      <p:sp>
        <p:nvSpPr>
          <p:cNvPr id="120" name="Google Shape;120;p14"/>
          <p:cNvSpPr/>
          <p:nvPr/>
        </p:nvSpPr>
        <p:spPr>
          <a:xfrm rot="-5400000" flipH="1">
            <a:off x="8810081" y="2220723"/>
            <a:ext cx="4044668" cy="6440693"/>
          </a:xfrm>
          <a:custGeom>
            <a:avLst/>
            <a:gdLst/>
            <a:ahLst/>
            <a:cxnLst/>
            <a:rect l="l" t="t" r="r" b="b"/>
            <a:pathLst>
              <a:path w="62057" h="98819" extrusionOk="0">
                <a:moveTo>
                  <a:pt x="57462" y="1"/>
                </a:moveTo>
                <a:cubicBezTo>
                  <a:pt x="56163" y="1"/>
                  <a:pt x="54483" y="387"/>
                  <a:pt x="52334" y="1237"/>
                </a:cubicBezTo>
                <a:cubicBezTo>
                  <a:pt x="42122" y="5247"/>
                  <a:pt x="40851" y="13290"/>
                  <a:pt x="40434" y="23195"/>
                </a:cubicBezTo>
                <a:cubicBezTo>
                  <a:pt x="39908" y="34767"/>
                  <a:pt x="33465" y="45527"/>
                  <a:pt x="22420" y="49932"/>
                </a:cubicBezTo>
                <a:cubicBezTo>
                  <a:pt x="18673" y="51444"/>
                  <a:pt x="14202" y="52452"/>
                  <a:pt x="12230" y="55958"/>
                </a:cubicBezTo>
                <a:cubicBezTo>
                  <a:pt x="10345" y="59289"/>
                  <a:pt x="11550" y="63475"/>
                  <a:pt x="10717" y="67201"/>
                </a:cubicBezTo>
                <a:cubicBezTo>
                  <a:pt x="9775" y="71474"/>
                  <a:pt x="6334" y="74652"/>
                  <a:pt x="3858" y="78246"/>
                </a:cubicBezTo>
                <a:cubicBezTo>
                  <a:pt x="1404" y="81840"/>
                  <a:pt x="1" y="87143"/>
                  <a:pt x="3003" y="90321"/>
                </a:cubicBezTo>
                <a:cubicBezTo>
                  <a:pt x="4535" y="91933"/>
                  <a:pt x="6491" y="92409"/>
                  <a:pt x="8651" y="92409"/>
                </a:cubicBezTo>
                <a:cubicBezTo>
                  <a:pt x="11764" y="92409"/>
                  <a:pt x="15300" y="91419"/>
                  <a:pt x="18595" y="91419"/>
                </a:cubicBezTo>
                <a:cubicBezTo>
                  <a:pt x="19291" y="91419"/>
                  <a:pt x="19977" y="91463"/>
                  <a:pt x="20645" y="91570"/>
                </a:cubicBezTo>
                <a:cubicBezTo>
                  <a:pt x="23340" y="92008"/>
                  <a:pt x="25751" y="93520"/>
                  <a:pt x="28206" y="94748"/>
                </a:cubicBezTo>
                <a:cubicBezTo>
                  <a:pt x="33648" y="97435"/>
                  <a:pt x="39611" y="98819"/>
                  <a:pt x="45634" y="98819"/>
                </a:cubicBezTo>
                <a:cubicBezTo>
                  <a:pt x="47420" y="98819"/>
                  <a:pt x="49212" y="98697"/>
                  <a:pt x="50997" y="98451"/>
                </a:cubicBezTo>
                <a:cubicBezTo>
                  <a:pt x="53780" y="98079"/>
                  <a:pt x="56717" y="97268"/>
                  <a:pt x="58448" y="95055"/>
                </a:cubicBezTo>
                <a:cubicBezTo>
                  <a:pt x="60026" y="93016"/>
                  <a:pt x="60223" y="90255"/>
                  <a:pt x="60311" y="87647"/>
                </a:cubicBezTo>
                <a:cubicBezTo>
                  <a:pt x="61056" y="62138"/>
                  <a:pt x="56629" y="36410"/>
                  <a:pt x="60859" y="11033"/>
                </a:cubicBezTo>
                <a:cubicBezTo>
                  <a:pt x="61884" y="4831"/>
                  <a:pt x="62057" y="1"/>
                  <a:pt x="574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14"/>
          <p:cNvSpPr/>
          <p:nvPr/>
        </p:nvSpPr>
        <p:spPr>
          <a:xfrm rot="1248136" flipH="1">
            <a:off x="-3405409" y="-3147032"/>
            <a:ext cx="8712757" cy="9601256"/>
          </a:xfrm>
          <a:custGeom>
            <a:avLst/>
            <a:gdLst/>
            <a:ahLst/>
            <a:cxnLst/>
            <a:rect l="l" t="t" r="r" b="b"/>
            <a:pathLst>
              <a:path w="141550" h="163149" extrusionOk="0">
                <a:moveTo>
                  <a:pt x="70945" y="0"/>
                </a:moveTo>
                <a:cubicBezTo>
                  <a:pt x="55776" y="0"/>
                  <a:pt x="40611" y="800"/>
                  <a:pt x="25509" y="2392"/>
                </a:cubicBezTo>
                <a:cubicBezTo>
                  <a:pt x="18562" y="3137"/>
                  <a:pt x="11571" y="4079"/>
                  <a:pt x="5063" y="6599"/>
                </a:cubicBezTo>
                <a:lnTo>
                  <a:pt x="18321" y="4868"/>
                </a:lnTo>
                <a:lnTo>
                  <a:pt x="18321" y="4868"/>
                </a:lnTo>
                <a:cubicBezTo>
                  <a:pt x="12382" y="10062"/>
                  <a:pt x="6903" y="16045"/>
                  <a:pt x="3726" y="23299"/>
                </a:cubicBezTo>
                <a:cubicBezTo>
                  <a:pt x="570" y="30531"/>
                  <a:pt x="0" y="39209"/>
                  <a:pt x="3660" y="46200"/>
                </a:cubicBezTo>
                <a:cubicBezTo>
                  <a:pt x="7210" y="52971"/>
                  <a:pt x="14311" y="57398"/>
                  <a:pt x="21784" y="58976"/>
                </a:cubicBezTo>
                <a:cubicBezTo>
                  <a:pt x="25088" y="59666"/>
                  <a:pt x="28441" y="59856"/>
                  <a:pt x="31816" y="59856"/>
                </a:cubicBezTo>
                <a:cubicBezTo>
                  <a:pt x="36003" y="59856"/>
                  <a:pt x="40223" y="59563"/>
                  <a:pt x="44425" y="59563"/>
                </a:cubicBezTo>
                <a:cubicBezTo>
                  <a:pt x="46204" y="59563"/>
                  <a:pt x="47979" y="59615"/>
                  <a:pt x="49747" y="59765"/>
                </a:cubicBezTo>
                <a:cubicBezTo>
                  <a:pt x="52728" y="60028"/>
                  <a:pt x="55774" y="60576"/>
                  <a:pt x="58316" y="62176"/>
                </a:cubicBezTo>
                <a:cubicBezTo>
                  <a:pt x="60858" y="63754"/>
                  <a:pt x="62831" y="66493"/>
                  <a:pt x="62809" y="69473"/>
                </a:cubicBezTo>
                <a:cubicBezTo>
                  <a:pt x="62787" y="72103"/>
                  <a:pt x="61297" y="74514"/>
                  <a:pt x="61121" y="77144"/>
                </a:cubicBezTo>
                <a:cubicBezTo>
                  <a:pt x="60836" y="81023"/>
                  <a:pt x="63926" y="84836"/>
                  <a:pt x="67761" y="85362"/>
                </a:cubicBezTo>
                <a:cubicBezTo>
                  <a:pt x="68160" y="85418"/>
                  <a:pt x="68557" y="85444"/>
                  <a:pt x="68954" y="85444"/>
                </a:cubicBezTo>
                <a:cubicBezTo>
                  <a:pt x="72543" y="85444"/>
                  <a:pt x="76086" y="83360"/>
                  <a:pt x="79673" y="83360"/>
                </a:cubicBezTo>
                <a:cubicBezTo>
                  <a:pt x="80143" y="83360"/>
                  <a:pt x="80614" y="83396"/>
                  <a:pt x="81086" y="83477"/>
                </a:cubicBezTo>
                <a:cubicBezTo>
                  <a:pt x="85885" y="84288"/>
                  <a:pt x="88778" y="89964"/>
                  <a:pt x="87726" y="94719"/>
                </a:cubicBezTo>
                <a:cubicBezTo>
                  <a:pt x="86696" y="99475"/>
                  <a:pt x="82686" y="103135"/>
                  <a:pt x="78215" y="105085"/>
                </a:cubicBezTo>
                <a:cubicBezTo>
                  <a:pt x="74906" y="106532"/>
                  <a:pt x="71246" y="107233"/>
                  <a:pt x="68156" y="109096"/>
                </a:cubicBezTo>
                <a:cubicBezTo>
                  <a:pt x="63773" y="111704"/>
                  <a:pt x="60990" y="116284"/>
                  <a:pt x="58733" y="120842"/>
                </a:cubicBezTo>
                <a:cubicBezTo>
                  <a:pt x="57396" y="123538"/>
                  <a:pt x="56168" y="126408"/>
                  <a:pt x="56256" y="129411"/>
                </a:cubicBezTo>
                <a:cubicBezTo>
                  <a:pt x="56431" y="135284"/>
                  <a:pt x="61603" y="140237"/>
                  <a:pt x="61406" y="146110"/>
                </a:cubicBezTo>
                <a:cubicBezTo>
                  <a:pt x="61297" y="149529"/>
                  <a:pt x="59368" y="152838"/>
                  <a:pt x="60004" y="156191"/>
                </a:cubicBezTo>
                <a:cubicBezTo>
                  <a:pt x="60683" y="159916"/>
                  <a:pt x="64474" y="162415"/>
                  <a:pt x="68222" y="162984"/>
                </a:cubicBezTo>
                <a:cubicBezTo>
                  <a:pt x="69009" y="163099"/>
                  <a:pt x="69797" y="163148"/>
                  <a:pt x="70585" y="163148"/>
                </a:cubicBezTo>
                <a:cubicBezTo>
                  <a:pt x="73572" y="163148"/>
                  <a:pt x="76560" y="162439"/>
                  <a:pt x="79508" y="161867"/>
                </a:cubicBezTo>
                <a:cubicBezTo>
                  <a:pt x="86350" y="160508"/>
                  <a:pt x="93305" y="159833"/>
                  <a:pt x="100268" y="159833"/>
                </a:cubicBezTo>
                <a:cubicBezTo>
                  <a:pt x="102962" y="159833"/>
                  <a:pt x="105658" y="159934"/>
                  <a:pt x="108348" y="160136"/>
                </a:cubicBezTo>
                <a:cubicBezTo>
                  <a:pt x="111317" y="160350"/>
                  <a:pt x="114386" y="160674"/>
                  <a:pt x="117390" y="160674"/>
                </a:cubicBezTo>
                <a:cubicBezTo>
                  <a:pt x="121127" y="160674"/>
                  <a:pt x="124764" y="160173"/>
                  <a:pt x="127984" y="158339"/>
                </a:cubicBezTo>
                <a:cubicBezTo>
                  <a:pt x="132367" y="155862"/>
                  <a:pt x="135172" y="151260"/>
                  <a:pt x="136947" y="146570"/>
                </a:cubicBezTo>
                <a:cubicBezTo>
                  <a:pt x="139884" y="138834"/>
                  <a:pt x="140563" y="130441"/>
                  <a:pt x="140914" y="122179"/>
                </a:cubicBezTo>
                <a:cubicBezTo>
                  <a:pt x="141549" y="106159"/>
                  <a:pt x="141023" y="90095"/>
                  <a:pt x="140476" y="74076"/>
                </a:cubicBezTo>
                <a:cubicBezTo>
                  <a:pt x="139950" y="58713"/>
                  <a:pt x="139424" y="43307"/>
                  <a:pt x="137210" y="28098"/>
                </a:cubicBezTo>
                <a:cubicBezTo>
                  <a:pt x="136268" y="21721"/>
                  <a:pt x="134865" y="15037"/>
                  <a:pt x="130592" y="10215"/>
                </a:cubicBezTo>
                <a:cubicBezTo>
                  <a:pt x="124719" y="3597"/>
                  <a:pt x="115054" y="2195"/>
                  <a:pt x="106244" y="1449"/>
                </a:cubicBezTo>
                <a:cubicBezTo>
                  <a:pt x="94494" y="482"/>
                  <a:pt x="82718" y="0"/>
                  <a:pt x="7094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14"/>
          <p:cNvSpPr txBox="1">
            <a:spLocks noGrp="1"/>
          </p:cNvSpPr>
          <p:nvPr>
            <p:ph type="title" hasCustomPrompt="1"/>
          </p:nvPr>
        </p:nvSpPr>
        <p:spPr>
          <a:xfrm>
            <a:off x="4984100" y="908325"/>
            <a:ext cx="6262400" cy="10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3" name="Google Shape;123;p14"/>
          <p:cNvSpPr txBox="1">
            <a:spLocks noGrp="1"/>
          </p:cNvSpPr>
          <p:nvPr>
            <p:ph type="subTitle" idx="1"/>
          </p:nvPr>
        </p:nvSpPr>
        <p:spPr>
          <a:xfrm>
            <a:off x="4984100" y="1686192"/>
            <a:ext cx="6262400" cy="79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it-IT"/>
              <a:t>Fare clic per modificare lo stile del sottotitolo dello schema</a:t>
            </a:r>
            <a:endParaRPr/>
          </a:p>
        </p:txBody>
      </p:sp>
      <p:sp>
        <p:nvSpPr>
          <p:cNvPr id="124" name="Google Shape;124;p14"/>
          <p:cNvSpPr txBox="1">
            <a:spLocks noGrp="1"/>
          </p:cNvSpPr>
          <p:nvPr>
            <p:ph type="title" idx="2" hasCustomPrompt="1"/>
          </p:nvPr>
        </p:nvSpPr>
        <p:spPr>
          <a:xfrm>
            <a:off x="2964800" y="2638601"/>
            <a:ext cx="6262400" cy="10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5" name="Google Shape;125;p14"/>
          <p:cNvSpPr txBox="1">
            <a:spLocks noGrp="1"/>
          </p:cNvSpPr>
          <p:nvPr>
            <p:ph type="subTitle" idx="3"/>
          </p:nvPr>
        </p:nvSpPr>
        <p:spPr>
          <a:xfrm>
            <a:off x="2964800" y="3418733"/>
            <a:ext cx="6262400" cy="79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it-IT"/>
              <a:t>Fare clic per modificare lo stile del sottotitolo dello schema</a:t>
            </a:r>
            <a:endParaRPr/>
          </a:p>
        </p:txBody>
      </p:sp>
      <p:sp>
        <p:nvSpPr>
          <p:cNvPr id="126" name="Google Shape;126;p14"/>
          <p:cNvSpPr txBox="1">
            <a:spLocks noGrp="1"/>
          </p:cNvSpPr>
          <p:nvPr>
            <p:ph type="title" idx="4" hasCustomPrompt="1"/>
          </p:nvPr>
        </p:nvSpPr>
        <p:spPr>
          <a:xfrm>
            <a:off x="945500" y="4368876"/>
            <a:ext cx="6262400" cy="10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27" name="Google Shape;127;p14"/>
          <p:cNvSpPr txBox="1">
            <a:spLocks noGrp="1"/>
          </p:cNvSpPr>
          <p:nvPr>
            <p:ph type="subTitle" idx="5"/>
          </p:nvPr>
        </p:nvSpPr>
        <p:spPr>
          <a:xfrm>
            <a:off x="945500" y="5151275"/>
            <a:ext cx="6262400" cy="79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PT Sans"/>
              <a:buNone/>
              <a:defRPr sz="2267">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r>
              <a:rPr lang="it-IT"/>
              <a:t>Fare clic per modificare lo stile del sottotitolo dello schema</a:t>
            </a:r>
            <a:endParaRPr/>
          </a:p>
        </p:txBody>
      </p:sp>
    </p:spTree>
    <p:extLst>
      <p:ext uri="{BB962C8B-B14F-4D97-AF65-F5344CB8AC3E}">
        <p14:creationId xmlns:p14="http://schemas.microsoft.com/office/powerpoint/2010/main" val="2931959393"/>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28"/>
        <p:cNvGrpSpPr/>
        <p:nvPr/>
      </p:nvGrpSpPr>
      <p:grpSpPr>
        <a:xfrm>
          <a:off x="0" y="0"/>
          <a:ext cx="0" cy="0"/>
          <a:chOff x="0" y="0"/>
          <a:chExt cx="0" cy="0"/>
        </a:xfrm>
      </p:grpSpPr>
      <p:sp>
        <p:nvSpPr>
          <p:cNvPr id="129" name="Google Shape;129;p15"/>
          <p:cNvSpPr txBox="1">
            <a:spLocks noGrp="1"/>
          </p:cNvSpPr>
          <p:nvPr>
            <p:ph type="subTitle" idx="1"/>
          </p:nvPr>
        </p:nvSpPr>
        <p:spPr>
          <a:xfrm>
            <a:off x="2076107" y="4369633"/>
            <a:ext cx="2890400" cy="6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3467" b="1">
                <a:latin typeface="Enriqueta"/>
                <a:ea typeface="Enriqueta"/>
                <a:cs typeface="Enriqueta"/>
                <a:sym typeface="Enrique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
        <p:nvSpPr>
          <p:cNvPr id="130" name="Google Shape;130;p15"/>
          <p:cNvSpPr txBox="1">
            <a:spLocks noGrp="1"/>
          </p:cNvSpPr>
          <p:nvPr>
            <p:ph type="subTitle" idx="2"/>
          </p:nvPr>
        </p:nvSpPr>
        <p:spPr>
          <a:xfrm>
            <a:off x="2076107" y="4993308"/>
            <a:ext cx="2890400" cy="11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it-IT"/>
              <a:t>Fare clic per modificare lo stile del sottotitolo dello schema</a:t>
            </a:r>
            <a:endParaRPr/>
          </a:p>
        </p:txBody>
      </p:sp>
      <p:sp>
        <p:nvSpPr>
          <p:cNvPr id="131" name="Google Shape;131;p15"/>
          <p:cNvSpPr txBox="1">
            <a:spLocks noGrp="1"/>
          </p:cNvSpPr>
          <p:nvPr>
            <p:ph type="title" hasCustomPrompt="1"/>
          </p:nvPr>
        </p:nvSpPr>
        <p:spPr>
          <a:xfrm>
            <a:off x="2713307" y="2728833"/>
            <a:ext cx="16160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2" name="Google Shape;132;p15"/>
          <p:cNvSpPr txBox="1">
            <a:spLocks noGrp="1"/>
          </p:cNvSpPr>
          <p:nvPr>
            <p:ph type="subTitle" idx="3"/>
          </p:nvPr>
        </p:nvSpPr>
        <p:spPr>
          <a:xfrm>
            <a:off x="7225493" y="4369633"/>
            <a:ext cx="2890400" cy="6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3467" b="1">
                <a:latin typeface="Enriqueta"/>
                <a:ea typeface="Enriqueta"/>
                <a:cs typeface="Enriqueta"/>
                <a:sym typeface="Enrique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
        <p:nvSpPr>
          <p:cNvPr id="133" name="Google Shape;133;p15"/>
          <p:cNvSpPr txBox="1">
            <a:spLocks noGrp="1"/>
          </p:cNvSpPr>
          <p:nvPr>
            <p:ph type="subTitle" idx="4"/>
          </p:nvPr>
        </p:nvSpPr>
        <p:spPr>
          <a:xfrm>
            <a:off x="7225493" y="4993308"/>
            <a:ext cx="2890400" cy="110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it-IT"/>
              <a:t>Fare clic per modificare lo stile del sottotitolo dello schema</a:t>
            </a:r>
            <a:endParaRPr/>
          </a:p>
        </p:txBody>
      </p:sp>
      <p:sp>
        <p:nvSpPr>
          <p:cNvPr id="134" name="Google Shape;134;p15"/>
          <p:cNvSpPr txBox="1">
            <a:spLocks noGrp="1"/>
          </p:cNvSpPr>
          <p:nvPr>
            <p:ph type="title" idx="5" hasCustomPrompt="1"/>
          </p:nvPr>
        </p:nvSpPr>
        <p:spPr>
          <a:xfrm>
            <a:off x="7859893" y="2728833"/>
            <a:ext cx="16216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35" name="Google Shape;135;p15"/>
          <p:cNvSpPr txBox="1">
            <a:spLocks noGrp="1"/>
          </p:cNvSpPr>
          <p:nvPr>
            <p:ph type="title" idx="6"/>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136" name="Google Shape;136;p15"/>
          <p:cNvSpPr/>
          <p:nvPr/>
        </p:nvSpPr>
        <p:spPr>
          <a:xfrm rot="-1557449">
            <a:off x="-794166" y="3392381"/>
            <a:ext cx="5722465" cy="6654527"/>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7" name="Google Shape;137;p15"/>
          <p:cNvSpPr/>
          <p:nvPr/>
        </p:nvSpPr>
        <p:spPr>
          <a:xfrm rot="-7636338">
            <a:off x="10313647" y="9964"/>
            <a:ext cx="3739751" cy="4630989"/>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8" name="Google Shape;138;p15"/>
          <p:cNvSpPr/>
          <p:nvPr/>
        </p:nvSpPr>
        <p:spPr>
          <a:xfrm rot="10800000" flipH="1">
            <a:off x="-100960" y="-411605"/>
            <a:ext cx="1915731" cy="280055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63252738"/>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9"/>
        <p:cNvGrpSpPr/>
        <p:nvPr/>
      </p:nvGrpSpPr>
      <p:grpSpPr>
        <a:xfrm>
          <a:off x="0" y="0"/>
          <a:ext cx="0" cy="0"/>
          <a:chOff x="0" y="0"/>
          <a:chExt cx="0" cy="0"/>
        </a:xfrm>
      </p:grpSpPr>
      <p:sp>
        <p:nvSpPr>
          <p:cNvPr id="140" name="Google Shape;140;p16"/>
          <p:cNvSpPr/>
          <p:nvPr/>
        </p:nvSpPr>
        <p:spPr>
          <a:xfrm rot="-5400000" flipH="1">
            <a:off x="9066349" y="2741742"/>
            <a:ext cx="3709353" cy="5906741"/>
          </a:xfrm>
          <a:custGeom>
            <a:avLst/>
            <a:gdLst/>
            <a:ahLst/>
            <a:cxnLst/>
            <a:rect l="l" t="t" r="r" b="b"/>
            <a:pathLst>
              <a:path w="62057" h="98819" extrusionOk="0">
                <a:moveTo>
                  <a:pt x="57462" y="1"/>
                </a:moveTo>
                <a:cubicBezTo>
                  <a:pt x="56163" y="1"/>
                  <a:pt x="54483" y="387"/>
                  <a:pt x="52334" y="1237"/>
                </a:cubicBezTo>
                <a:cubicBezTo>
                  <a:pt x="42122" y="5247"/>
                  <a:pt x="40851" y="13290"/>
                  <a:pt x="40434" y="23195"/>
                </a:cubicBezTo>
                <a:cubicBezTo>
                  <a:pt x="39908" y="34767"/>
                  <a:pt x="33465" y="45527"/>
                  <a:pt x="22420" y="49932"/>
                </a:cubicBezTo>
                <a:cubicBezTo>
                  <a:pt x="18673" y="51444"/>
                  <a:pt x="14202" y="52452"/>
                  <a:pt x="12230" y="55958"/>
                </a:cubicBezTo>
                <a:cubicBezTo>
                  <a:pt x="10345" y="59289"/>
                  <a:pt x="11550" y="63475"/>
                  <a:pt x="10717" y="67201"/>
                </a:cubicBezTo>
                <a:cubicBezTo>
                  <a:pt x="9775" y="71474"/>
                  <a:pt x="6334" y="74652"/>
                  <a:pt x="3858" y="78246"/>
                </a:cubicBezTo>
                <a:cubicBezTo>
                  <a:pt x="1404" y="81840"/>
                  <a:pt x="1" y="87143"/>
                  <a:pt x="3003" y="90321"/>
                </a:cubicBezTo>
                <a:cubicBezTo>
                  <a:pt x="4535" y="91933"/>
                  <a:pt x="6491" y="92409"/>
                  <a:pt x="8651" y="92409"/>
                </a:cubicBezTo>
                <a:cubicBezTo>
                  <a:pt x="11764" y="92409"/>
                  <a:pt x="15300" y="91419"/>
                  <a:pt x="18595" y="91419"/>
                </a:cubicBezTo>
                <a:cubicBezTo>
                  <a:pt x="19291" y="91419"/>
                  <a:pt x="19977" y="91463"/>
                  <a:pt x="20645" y="91570"/>
                </a:cubicBezTo>
                <a:cubicBezTo>
                  <a:pt x="23340" y="92008"/>
                  <a:pt x="25751" y="93520"/>
                  <a:pt x="28206" y="94748"/>
                </a:cubicBezTo>
                <a:cubicBezTo>
                  <a:pt x="33648" y="97435"/>
                  <a:pt x="39611" y="98819"/>
                  <a:pt x="45634" y="98819"/>
                </a:cubicBezTo>
                <a:cubicBezTo>
                  <a:pt x="47420" y="98819"/>
                  <a:pt x="49212" y="98697"/>
                  <a:pt x="50997" y="98451"/>
                </a:cubicBezTo>
                <a:cubicBezTo>
                  <a:pt x="53780" y="98079"/>
                  <a:pt x="56717" y="97268"/>
                  <a:pt x="58448" y="95055"/>
                </a:cubicBezTo>
                <a:cubicBezTo>
                  <a:pt x="60026" y="93016"/>
                  <a:pt x="60223" y="90255"/>
                  <a:pt x="60311" y="87647"/>
                </a:cubicBezTo>
                <a:cubicBezTo>
                  <a:pt x="61056" y="62138"/>
                  <a:pt x="56629" y="36410"/>
                  <a:pt x="60859" y="11033"/>
                </a:cubicBezTo>
                <a:cubicBezTo>
                  <a:pt x="61884" y="4831"/>
                  <a:pt x="62057" y="1"/>
                  <a:pt x="57462"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1" name="Google Shape;141;p16"/>
          <p:cNvSpPr/>
          <p:nvPr/>
        </p:nvSpPr>
        <p:spPr>
          <a:xfrm flipH="1">
            <a:off x="-3860730" y="-2514600"/>
            <a:ext cx="8712875" cy="9601319"/>
          </a:xfrm>
          <a:custGeom>
            <a:avLst/>
            <a:gdLst/>
            <a:ahLst/>
            <a:cxnLst/>
            <a:rect l="l" t="t" r="r" b="b"/>
            <a:pathLst>
              <a:path w="141550" h="163149" extrusionOk="0">
                <a:moveTo>
                  <a:pt x="70945" y="0"/>
                </a:moveTo>
                <a:cubicBezTo>
                  <a:pt x="55776" y="0"/>
                  <a:pt x="40611" y="800"/>
                  <a:pt x="25509" y="2392"/>
                </a:cubicBezTo>
                <a:cubicBezTo>
                  <a:pt x="18562" y="3137"/>
                  <a:pt x="11571" y="4079"/>
                  <a:pt x="5063" y="6599"/>
                </a:cubicBezTo>
                <a:lnTo>
                  <a:pt x="18321" y="4868"/>
                </a:lnTo>
                <a:lnTo>
                  <a:pt x="18321" y="4868"/>
                </a:lnTo>
                <a:cubicBezTo>
                  <a:pt x="12382" y="10062"/>
                  <a:pt x="6903" y="16045"/>
                  <a:pt x="3726" y="23299"/>
                </a:cubicBezTo>
                <a:cubicBezTo>
                  <a:pt x="570" y="30531"/>
                  <a:pt x="0" y="39209"/>
                  <a:pt x="3660" y="46200"/>
                </a:cubicBezTo>
                <a:cubicBezTo>
                  <a:pt x="7210" y="52971"/>
                  <a:pt x="14311" y="57398"/>
                  <a:pt x="21784" y="58976"/>
                </a:cubicBezTo>
                <a:cubicBezTo>
                  <a:pt x="25088" y="59666"/>
                  <a:pt x="28441" y="59856"/>
                  <a:pt x="31816" y="59856"/>
                </a:cubicBezTo>
                <a:cubicBezTo>
                  <a:pt x="36003" y="59856"/>
                  <a:pt x="40223" y="59563"/>
                  <a:pt x="44425" y="59563"/>
                </a:cubicBezTo>
                <a:cubicBezTo>
                  <a:pt x="46204" y="59563"/>
                  <a:pt x="47979" y="59615"/>
                  <a:pt x="49747" y="59765"/>
                </a:cubicBezTo>
                <a:cubicBezTo>
                  <a:pt x="52728" y="60028"/>
                  <a:pt x="55774" y="60576"/>
                  <a:pt x="58316" y="62176"/>
                </a:cubicBezTo>
                <a:cubicBezTo>
                  <a:pt x="60858" y="63754"/>
                  <a:pt x="62831" y="66493"/>
                  <a:pt x="62809" y="69473"/>
                </a:cubicBezTo>
                <a:cubicBezTo>
                  <a:pt x="62787" y="72103"/>
                  <a:pt x="61297" y="74514"/>
                  <a:pt x="61121" y="77144"/>
                </a:cubicBezTo>
                <a:cubicBezTo>
                  <a:pt x="60836" y="81023"/>
                  <a:pt x="63926" y="84836"/>
                  <a:pt x="67761" y="85362"/>
                </a:cubicBezTo>
                <a:cubicBezTo>
                  <a:pt x="68160" y="85418"/>
                  <a:pt x="68557" y="85444"/>
                  <a:pt x="68954" y="85444"/>
                </a:cubicBezTo>
                <a:cubicBezTo>
                  <a:pt x="72543" y="85444"/>
                  <a:pt x="76086" y="83360"/>
                  <a:pt x="79673" y="83360"/>
                </a:cubicBezTo>
                <a:cubicBezTo>
                  <a:pt x="80143" y="83360"/>
                  <a:pt x="80614" y="83396"/>
                  <a:pt x="81086" y="83477"/>
                </a:cubicBezTo>
                <a:cubicBezTo>
                  <a:pt x="85885" y="84288"/>
                  <a:pt x="88778" y="89964"/>
                  <a:pt x="87726" y="94719"/>
                </a:cubicBezTo>
                <a:cubicBezTo>
                  <a:pt x="86696" y="99475"/>
                  <a:pt x="82686" y="103135"/>
                  <a:pt x="78215" y="105085"/>
                </a:cubicBezTo>
                <a:cubicBezTo>
                  <a:pt x="74906" y="106532"/>
                  <a:pt x="71246" y="107233"/>
                  <a:pt x="68156" y="109096"/>
                </a:cubicBezTo>
                <a:cubicBezTo>
                  <a:pt x="63773" y="111704"/>
                  <a:pt x="60990" y="116284"/>
                  <a:pt x="58733" y="120842"/>
                </a:cubicBezTo>
                <a:cubicBezTo>
                  <a:pt x="57396" y="123538"/>
                  <a:pt x="56168" y="126408"/>
                  <a:pt x="56256" y="129411"/>
                </a:cubicBezTo>
                <a:cubicBezTo>
                  <a:pt x="56431" y="135284"/>
                  <a:pt x="61603" y="140237"/>
                  <a:pt x="61406" y="146110"/>
                </a:cubicBezTo>
                <a:cubicBezTo>
                  <a:pt x="61297" y="149529"/>
                  <a:pt x="59368" y="152838"/>
                  <a:pt x="60004" y="156191"/>
                </a:cubicBezTo>
                <a:cubicBezTo>
                  <a:pt x="60683" y="159916"/>
                  <a:pt x="64474" y="162415"/>
                  <a:pt x="68222" y="162984"/>
                </a:cubicBezTo>
                <a:cubicBezTo>
                  <a:pt x="69009" y="163099"/>
                  <a:pt x="69797" y="163148"/>
                  <a:pt x="70585" y="163148"/>
                </a:cubicBezTo>
                <a:cubicBezTo>
                  <a:pt x="73572" y="163148"/>
                  <a:pt x="76560" y="162439"/>
                  <a:pt x="79508" y="161867"/>
                </a:cubicBezTo>
                <a:cubicBezTo>
                  <a:pt x="86350" y="160508"/>
                  <a:pt x="93305" y="159833"/>
                  <a:pt x="100268" y="159833"/>
                </a:cubicBezTo>
                <a:cubicBezTo>
                  <a:pt x="102962" y="159833"/>
                  <a:pt x="105658" y="159934"/>
                  <a:pt x="108348" y="160136"/>
                </a:cubicBezTo>
                <a:cubicBezTo>
                  <a:pt x="111317" y="160350"/>
                  <a:pt x="114386" y="160674"/>
                  <a:pt x="117390" y="160674"/>
                </a:cubicBezTo>
                <a:cubicBezTo>
                  <a:pt x="121127" y="160674"/>
                  <a:pt x="124764" y="160173"/>
                  <a:pt x="127984" y="158339"/>
                </a:cubicBezTo>
                <a:cubicBezTo>
                  <a:pt x="132367" y="155862"/>
                  <a:pt x="135172" y="151260"/>
                  <a:pt x="136947" y="146570"/>
                </a:cubicBezTo>
                <a:cubicBezTo>
                  <a:pt x="139884" y="138834"/>
                  <a:pt x="140563" y="130441"/>
                  <a:pt x="140914" y="122179"/>
                </a:cubicBezTo>
                <a:cubicBezTo>
                  <a:pt x="141549" y="106159"/>
                  <a:pt x="141023" y="90095"/>
                  <a:pt x="140476" y="74076"/>
                </a:cubicBezTo>
                <a:cubicBezTo>
                  <a:pt x="139950" y="58713"/>
                  <a:pt x="139424" y="43307"/>
                  <a:pt x="137210" y="28098"/>
                </a:cubicBezTo>
                <a:cubicBezTo>
                  <a:pt x="136268" y="21721"/>
                  <a:pt x="134865" y="15037"/>
                  <a:pt x="130592" y="10215"/>
                </a:cubicBezTo>
                <a:cubicBezTo>
                  <a:pt x="124719" y="3597"/>
                  <a:pt x="115054" y="2195"/>
                  <a:pt x="106244" y="1449"/>
                </a:cubicBezTo>
                <a:cubicBezTo>
                  <a:pt x="94494" y="482"/>
                  <a:pt x="82718" y="0"/>
                  <a:pt x="7094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42" name="Google Shape;142;p16"/>
          <p:cNvGrpSpPr/>
          <p:nvPr/>
        </p:nvGrpSpPr>
        <p:grpSpPr>
          <a:xfrm rot="10595827" flipH="1">
            <a:off x="1765385" y="4648865"/>
            <a:ext cx="2728969" cy="2645479"/>
            <a:chOff x="-27619" y="-85186"/>
            <a:chExt cx="1786567" cy="1731908"/>
          </a:xfrm>
        </p:grpSpPr>
        <p:sp>
          <p:nvSpPr>
            <p:cNvPr id="143" name="Google Shape;143;p16"/>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16"/>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16"/>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16"/>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16"/>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16"/>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16"/>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16"/>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1" name="Google Shape;151;p16"/>
          <p:cNvSpPr txBox="1">
            <a:spLocks noGrp="1"/>
          </p:cNvSpPr>
          <p:nvPr>
            <p:ph type="title"/>
          </p:nvPr>
        </p:nvSpPr>
        <p:spPr>
          <a:xfrm flipH="1">
            <a:off x="4570700" y="3967067"/>
            <a:ext cx="610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3200"/>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it-IT"/>
              <a:t>Fare clic per modificare lo stile del titolo dello schema</a:t>
            </a:r>
            <a:endParaRPr/>
          </a:p>
        </p:txBody>
      </p:sp>
      <p:sp>
        <p:nvSpPr>
          <p:cNvPr id="152" name="Google Shape;152;p16"/>
          <p:cNvSpPr txBox="1">
            <a:spLocks noGrp="1"/>
          </p:cNvSpPr>
          <p:nvPr>
            <p:ph type="subTitle" idx="1"/>
          </p:nvPr>
        </p:nvSpPr>
        <p:spPr>
          <a:xfrm flipH="1">
            <a:off x="1752700" y="1847933"/>
            <a:ext cx="8918000" cy="208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7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Tree>
    <p:extLst>
      <p:ext uri="{BB962C8B-B14F-4D97-AF65-F5344CB8AC3E}">
        <p14:creationId xmlns:p14="http://schemas.microsoft.com/office/powerpoint/2010/main" val="1416268253"/>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988800" y="3325000"/>
            <a:ext cx="79792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55" name="Google Shape;155;p17"/>
          <p:cNvSpPr txBox="1">
            <a:spLocks noGrp="1"/>
          </p:cNvSpPr>
          <p:nvPr>
            <p:ph type="title" idx="2" hasCustomPrompt="1"/>
          </p:nvPr>
        </p:nvSpPr>
        <p:spPr>
          <a:xfrm>
            <a:off x="988800" y="1422400"/>
            <a:ext cx="3454400" cy="148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2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6" name="Google Shape;156;p17"/>
          <p:cNvSpPr txBox="1">
            <a:spLocks noGrp="1"/>
          </p:cNvSpPr>
          <p:nvPr>
            <p:ph type="subTitle" idx="1"/>
          </p:nvPr>
        </p:nvSpPr>
        <p:spPr>
          <a:xfrm>
            <a:off x="988800" y="4531833"/>
            <a:ext cx="7979200" cy="95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2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57" name="Google Shape;157;p17"/>
          <p:cNvSpPr/>
          <p:nvPr/>
        </p:nvSpPr>
        <p:spPr>
          <a:xfrm rot="4319856" flipH="1">
            <a:off x="6650979" y="-1875503"/>
            <a:ext cx="8022976" cy="5736736"/>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58" name="Google Shape;158;p17"/>
          <p:cNvGrpSpPr/>
          <p:nvPr/>
        </p:nvGrpSpPr>
        <p:grpSpPr>
          <a:xfrm rot="6001411" flipH="1">
            <a:off x="9517677" y="4283811"/>
            <a:ext cx="2746788" cy="2662752"/>
            <a:chOff x="-27619" y="-85186"/>
            <a:chExt cx="1786567" cy="1731908"/>
          </a:xfrm>
        </p:grpSpPr>
        <p:sp>
          <p:nvSpPr>
            <p:cNvPr id="159" name="Google Shape;159;p17"/>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17"/>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17"/>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17"/>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17"/>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17"/>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17"/>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17"/>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7" name="Google Shape;167;p17"/>
          <p:cNvSpPr/>
          <p:nvPr/>
        </p:nvSpPr>
        <p:spPr>
          <a:xfrm flipH="1">
            <a:off x="-149551" y="5567467"/>
            <a:ext cx="1915731" cy="280055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124009808"/>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3249400" y="3325000"/>
            <a:ext cx="79792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70" name="Google Shape;170;p18"/>
          <p:cNvSpPr txBox="1">
            <a:spLocks noGrp="1"/>
          </p:cNvSpPr>
          <p:nvPr>
            <p:ph type="title" idx="2" hasCustomPrompt="1"/>
          </p:nvPr>
        </p:nvSpPr>
        <p:spPr>
          <a:xfrm>
            <a:off x="7774200" y="1422400"/>
            <a:ext cx="3454400" cy="148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28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1" name="Google Shape;171;p18"/>
          <p:cNvSpPr txBox="1">
            <a:spLocks noGrp="1"/>
          </p:cNvSpPr>
          <p:nvPr>
            <p:ph type="subTitle" idx="1"/>
          </p:nvPr>
        </p:nvSpPr>
        <p:spPr>
          <a:xfrm>
            <a:off x="3249400" y="4531833"/>
            <a:ext cx="7979200" cy="951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22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72" name="Google Shape;172;p18"/>
          <p:cNvSpPr/>
          <p:nvPr/>
        </p:nvSpPr>
        <p:spPr>
          <a:xfrm flipH="1">
            <a:off x="-3860730" y="-2514600"/>
            <a:ext cx="8712875" cy="9601319"/>
          </a:xfrm>
          <a:custGeom>
            <a:avLst/>
            <a:gdLst/>
            <a:ahLst/>
            <a:cxnLst/>
            <a:rect l="l" t="t" r="r" b="b"/>
            <a:pathLst>
              <a:path w="141550" h="163149" extrusionOk="0">
                <a:moveTo>
                  <a:pt x="70945" y="0"/>
                </a:moveTo>
                <a:cubicBezTo>
                  <a:pt x="55776" y="0"/>
                  <a:pt x="40611" y="800"/>
                  <a:pt x="25509" y="2392"/>
                </a:cubicBezTo>
                <a:cubicBezTo>
                  <a:pt x="18562" y="3137"/>
                  <a:pt x="11571" y="4079"/>
                  <a:pt x="5063" y="6599"/>
                </a:cubicBezTo>
                <a:lnTo>
                  <a:pt x="18321" y="4868"/>
                </a:lnTo>
                <a:lnTo>
                  <a:pt x="18321" y="4868"/>
                </a:lnTo>
                <a:cubicBezTo>
                  <a:pt x="12382" y="10062"/>
                  <a:pt x="6903" y="16045"/>
                  <a:pt x="3726" y="23299"/>
                </a:cubicBezTo>
                <a:cubicBezTo>
                  <a:pt x="570" y="30531"/>
                  <a:pt x="0" y="39209"/>
                  <a:pt x="3660" y="46200"/>
                </a:cubicBezTo>
                <a:cubicBezTo>
                  <a:pt x="7210" y="52971"/>
                  <a:pt x="14311" y="57398"/>
                  <a:pt x="21784" y="58976"/>
                </a:cubicBezTo>
                <a:cubicBezTo>
                  <a:pt x="25088" y="59666"/>
                  <a:pt x="28441" y="59856"/>
                  <a:pt x="31816" y="59856"/>
                </a:cubicBezTo>
                <a:cubicBezTo>
                  <a:pt x="36003" y="59856"/>
                  <a:pt x="40223" y="59563"/>
                  <a:pt x="44425" y="59563"/>
                </a:cubicBezTo>
                <a:cubicBezTo>
                  <a:pt x="46204" y="59563"/>
                  <a:pt x="47979" y="59615"/>
                  <a:pt x="49747" y="59765"/>
                </a:cubicBezTo>
                <a:cubicBezTo>
                  <a:pt x="52728" y="60028"/>
                  <a:pt x="55774" y="60576"/>
                  <a:pt x="58316" y="62176"/>
                </a:cubicBezTo>
                <a:cubicBezTo>
                  <a:pt x="60858" y="63754"/>
                  <a:pt x="62831" y="66493"/>
                  <a:pt x="62809" y="69473"/>
                </a:cubicBezTo>
                <a:cubicBezTo>
                  <a:pt x="62787" y="72103"/>
                  <a:pt x="61297" y="74514"/>
                  <a:pt x="61121" y="77144"/>
                </a:cubicBezTo>
                <a:cubicBezTo>
                  <a:pt x="60836" y="81023"/>
                  <a:pt x="63926" y="84836"/>
                  <a:pt x="67761" y="85362"/>
                </a:cubicBezTo>
                <a:cubicBezTo>
                  <a:pt x="68160" y="85418"/>
                  <a:pt x="68557" y="85444"/>
                  <a:pt x="68954" y="85444"/>
                </a:cubicBezTo>
                <a:cubicBezTo>
                  <a:pt x="72543" y="85444"/>
                  <a:pt x="76086" y="83360"/>
                  <a:pt x="79673" y="83360"/>
                </a:cubicBezTo>
                <a:cubicBezTo>
                  <a:pt x="80143" y="83360"/>
                  <a:pt x="80614" y="83396"/>
                  <a:pt x="81086" y="83477"/>
                </a:cubicBezTo>
                <a:cubicBezTo>
                  <a:pt x="85885" y="84288"/>
                  <a:pt x="88778" y="89964"/>
                  <a:pt x="87726" y="94719"/>
                </a:cubicBezTo>
                <a:cubicBezTo>
                  <a:pt x="86696" y="99475"/>
                  <a:pt x="82686" y="103135"/>
                  <a:pt x="78215" y="105085"/>
                </a:cubicBezTo>
                <a:cubicBezTo>
                  <a:pt x="74906" y="106532"/>
                  <a:pt x="71246" y="107233"/>
                  <a:pt x="68156" y="109096"/>
                </a:cubicBezTo>
                <a:cubicBezTo>
                  <a:pt x="63773" y="111704"/>
                  <a:pt x="60990" y="116284"/>
                  <a:pt x="58733" y="120842"/>
                </a:cubicBezTo>
                <a:cubicBezTo>
                  <a:pt x="57396" y="123538"/>
                  <a:pt x="56168" y="126408"/>
                  <a:pt x="56256" y="129411"/>
                </a:cubicBezTo>
                <a:cubicBezTo>
                  <a:pt x="56431" y="135284"/>
                  <a:pt x="61603" y="140237"/>
                  <a:pt x="61406" y="146110"/>
                </a:cubicBezTo>
                <a:cubicBezTo>
                  <a:pt x="61297" y="149529"/>
                  <a:pt x="59368" y="152838"/>
                  <a:pt x="60004" y="156191"/>
                </a:cubicBezTo>
                <a:cubicBezTo>
                  <a:pt x="60683" y="159916"/>
                  <a:pt x="64474" y="162415"/>
                  <a:pt x="68222" y="162984"/>
                </a:cubicBezTo>
                <a:cubicBezTo>
                  <a:pt x="69009" y="163099"/>
                  <a:pt x="69797" y="163148"/>
                  <a:pt x="70585" y="163148"/>
                </a:cubicBezTo>
                <a:cubicBezTo>
                  <a:pt x="73572" y="163148"/>
                  <a:pt x="76560" y="162439"/>
                  <a:pt x="79508" y="161867"/>
                </a:cubicBezTo>
                <a:cubicBezTo>
                  <a:pt x="86350" y="160508"/>
                  <a:pt x="93305" y="159833"/>
                  <a:pt x="100268" y="159833"/>
                </a:cubicBezTo>
                <a:cubicBezTo>
                  <a:pt x="102962" y="159833"/>
                  <a:pt x="105658" y="159934"/>
                  <a:pt x="108348" y="160136"/>
                </a:cubicBezTo>
                <a:cubicBezTo>
                  <a:pt x="111317" y="160350"/>
                  <a:pt x="114386" y="160674"/>
                  <a:pt x="117390" y="160674"/>
                </a:cubicBezTo>
                <a:cubicBezTo>
                  <a:pt x="121127" y="160674"/>
                  <a:pt x="124764" y="160173"/>
                  <a:pt x="127984" y="158339"/>
                </a:cubicBezTo>
                <a:cubicBezTo>
                  <a:pt x="132367" y="155862"/>
                  <a:pt x="135172" y="151260"/>
                  <a:pt x="136947" y="146570"/>
                </a:cubicBezTo>
                <a:cubicBezTo>
                  <a:pt x="139884" y="138834"/>
                  <a:pt x="140563" y="130441"/>
                  <a:pt x="140914" y="122179"/>
                </a:cubicBezTo>
                <a:cubicBezTo>
                  <a:pt x="141549" y="106159"/>
                  <a:pt x="141023" y="90095"/>
                  <a:pt x="140476" y="74076"/>
                </a:cubicBezTo>
                <a:cubicBezTo>
                  <a:pt x="139950" y="58713"/>
                  <a:pt x="139424" y="43307"/>
                  <a:pt x="137210" y="28098"/>
                </a:cubicBezTo>
                <a:cubicBezTo>
                  <a:pt x="136268" y="21721"/>
                  <a:pt x="134865" y="15037"/>
                  <a:pt x="130592" y="10215"/>
                </a:cubicBezTo>
                <a:cubicBezTo>
                  <a:pt x="124719" y="3597"/>
                  <a:pt x="115054" y="2195"/>
                  <a:pt x="106244" y="1449"/>
                </a:cubicBezTo>
                <a:cubicBezTo>
                  <a:pt x="94494" y="482"/>
                  <a:pt x="82718" y="0"/>
                  <a:pt x="7094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3" name="Google Shape;173;p18"/>
          <p:cNvSpPr/>
          <p:nvPr/>
        </p:nvSpPr>
        <p:spPr>
          <a:xfrm rot="4500089" flipH="1">
            <a:off x="9407800" y="4683914"/>
            <a:ext cx="3103061" cy="453628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72016951"/>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176" name="Google Shape;176;p19"/>
          <p:cNvSpPr/>
          <p:nvPr/>
        </p:nvSpPr>
        <p:spPr>
          <a:xfrm rot="-3037770">
            <a:off x="9343695" y="3940123"/>
            <a:ext cx="4973336" cy="3186117"/>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19"/>
          <p:cNvSpPr/>
          <p:nvPr/>
        </p:nvSpPr>
        <p:spPr>
          <a:xfrm rot="9393776">
            <a:off x="-1557006" y="-2148425"/>
            <a:ext cx="4130607" cy="5067684"/>
          </a:xfrm>
          <a:custGeom>
            <a:avLst/>
            <a:gdLst/>
            <a:ahLst/>
            <a:cxnLst/>
            <a:rect l="l" t="t" r="r" b="b"/>
            <a:pathLst>
              <a:path w="42603" h="52268" extrusionOk="0">
                <a:moveTo>
                  <a:pt x="23603" y="22025"/>
                </a:moveTo>
                <a:cubicBezTo>
                  <a:pt x="19329" y="23822"/>
                  <a:pt x="14705" y="20995"/>
                  <a:pt x="10432" y="19220"/>
                </a:cubicBezTo>
                <a:cubicBezTo>
                  <a:pt x="9029" y="18650"/>
                  <a:pt x="7517" y="18168"/>
                  <a:pt x="6005" y="18299"/>
                </a:cubicBezTo>
                <a:cubicBezTo>
                  <a:pt x="2564" y="18584"/>
                  <a:pt x="0" y="22595"/>
                  <a:pt x="1162" y="25860"/>
                </a:cubicBezTo>
                <a:cubicBezTo>
                  <a:pt x="2126" y="28512"/>
                  <a:pt x="4953" y="30243"/>
                  <a:pt x="5545" y="33004"/>
                </a:cubicBezTo>
                <a:cubicBezTo>
                  <a:pt x="6071" y="35349"/>
                  <a:pt x="4800" y="37694"/>
                  <a:pt x="4712" y="40105"/>
                </a:cubicBezTo>
                <a:cubicBezTo>
                  <a:pt x="4580" y="43545"/>
                  <a:pt x="6925" y="46723"/>
                  <a:pt x="9884" y="48476"/>
                </a:cubicBezTo>
                <a:cubicBezTo>
                  <a:pt x="12864" y="50230"/>
                  <a:pt x="16371" y="50821"/>
                  <a:pt x="19789" y="51238"/>
                </a:cubicBezTo>
                <a:cubicBezTo>
                  <a:pt x="26057" y="52005"/>
                  <a:pt x="32391" y="52268"/>
                  <a:pt x="38702" y="52070"/>
                </a:cubicBezTo>
                <a:cubicBezTo>
                  <a:pt x="39513" y="52027"/>
                  <a:pt x="40433" y="51939"/>
                  <a:pt x="40915" y="51281"/>
                </a:cubicBezTo>
                <a:cubicBezTo>
                  <a:pt x="41244" y="50821"/>
                  <a:pt x="41266" y="50230"/>
                  <a:pt x="41288" y="49660"/>
                </a:cubicBezTo>
                <a:cubicBezTo>
                  <a:pt x="41441" y="35875"/>
                  <a:pt x="42603" y="19308"/>
                  <a:pt x="36795" y="6400"/>
                </a:cubicBezTo>
                <a:cubicBezTo>
                  <a:pt x="34166" y="548"/>
                  <a:pt x="30352" y="0"/>
                  <a:pt x="29322" y="7101"/>
                </a:cubicBezTo>
                <a:cubicBezTo>
                  <a:pt x="28577" y="12295"/>
                  <a:pt x="29695" y="19483"/>
                  <a:pt x="23603" y="2202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980034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2"/>
        </a:solidFill>
        <a:effectLst/>
      </p:bgPr>
    </p:bg>
    <p:spTree>
      <p:nvGrpSpPr>
        <p:cNvPr id="1" name="Shape 51"/>
        <p:cNvGrpSpPr/>
        <p:nvPr/>
      </p:nvGrpSpPr>
      <p:grpSpPr>
        <a:xfrm>
          <a:off x="0" y="0"/>
          <a:ext cx="0" cy="0"/>
          <a:chOff x="0" y="0"/>
          <a:chExt cx="0" cy="0"/>
        </a:xfrm>
      </p:grpSpPr>
      <p:sp>
        <p:nvSpPr>
          <p:cNvPr id="52" name="Google Shape;52;p7"/>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7"/>
          <p:cNvSpPr/>
          <p:nvPr/>
        </p:nvSpPr>
        <p:spPr>
          <a:xfrm>
            <a:off x="1222034" y="1"/>
            <a:ext cx="4213332" cy="3039724"/>
          </a:xfrm>
          <a:custGeom>
            <a:avLst/>
            <a:gdLst/>
            <a:ahLst/>
            <a:cxnLst/>
            <a:rect l="l" t="t" r="r" b="b"/>
            <a:pathLst>
              <a:path w="41099" h="41057" extrusionOk="0">
                <a:moveTo>
                  <a:pt x="1" y="0"/>
                </a:moveTo>
                <a:lnTo>
                  <a:pt x="1" y="41057"/>
                </a:lnTo>
                <a:lnTo>
                  <a:pt x="41099" y="41057"/>
                </a:lnTo>
                <a:lnTo>
                  <a:pt x="41099" y="0"/>
                </a:lnTo>
                <a:close/>
              </a:path>
            </a:pathLst>
          </a:custGeom>
          <a:solidFill>
            <a:srgbClr val="F0F0F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p:nvPr/>
        </p:nvSpPr>
        <p:spPr>
          <a:xfrm>
            <a:off x="9075893" y="1"/>
            <a:ext cx="3116140" cy="2321324"/>
          </a:xfrm>
          <a:custGeom>
            <a:avLst/>
            <a:gdLst/>
            <a:ahLst/>
            <a:cxnLst/>
            <a:rect l="l" t="t" r="r" b="b"/>
            <a:pathLst>
              <a:path w="28879" h="21513" extrusionOk="0">
                <a:moveTo>
                  <a:pt x="1" y="1"/>
                </a:moveTo>
                <a:lnTo>
                  <a:pt x="21471" y="21512"/>
                </a:lnTo>
                <a:lnTo>
                  <a:pt x="28878" y="14105"/>
                </a:lnTo>
                <a:lnTo>
                  <a:pt x="28878"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7"/>
          <p:cNvSpPr/>
          <p:nvPr/>
        </p:nvSpPr>
        <p:spPr>
          <a:xfrm>
            <a:off x="9" y="4721641"/>
            <a:ext cx="584313" cy="2149259"/>
          </a:xfrm>
          <a:custGeom>
            <a:avLst/>
            <a:gdLst/>
            <a:ahLst/>
            <a:cxnLst/>
            <a:rect l="l" t="t" r="r" b="b"/>
            <a:pathLst>
              <a:path w="11845" h="43569" extrusionOk="0">
                <a:moveTo>
                  <a:pt x="1" y="1"/>
                </a:moveTo>
                <a:lnTo>
                  <a:pt x="1" y="336"/>
                </a:lnTo>
                <a:lnTo>
                  <a:pt x="11845" y="336"/>
                </a:lnTo>
                <a:lnTo>
                  <a:pt x="11845" y="43"/>
                </a:lnTo>
                <a:lnTo>
                  <a:pt x="1" y="1"/>
                </a:lnTo>
                <a:close/>
                <a:moveTo>
                  <a:pt x="1" y="3098"/>
                </a:moveTo>
                <a:lnTo>
                  <a:pt x="1" y="3433"/>
                </a:lnTo>
                <a:lnTo>
                  <a:pt x="11845" y="3433"/>
                </a:lnTo>
                <a:lnTo>
                  <a:pt x="11845" y="3098"/>
                </a:lnTo>
                <a:close/>
                <a:moveTo>
                  <a:pt x="1" y="6195"/>
                </a:moveTo>
                <a:lnTo>
                  <a:pt x="1" y="6488"/>
                </a:lnTo>
                <a:lnTo>
                  <a:pt x="11845" y="6488"/>
                </a:lnTo>
                <a:lnTo>
                  <a:pt x="11845" y="6195"/>
                </a:lnTo>
                <a:close/>
                <a:moveTo>
                  <a:pt x="1" y="9292"/>
                </a:moveTo>
                <a:lnTo>
                  <a:pt x="1" y="9585"/>
                </a:lnTo>
                <a:lnTo>
                  <a:pt x="11845" y="9585"/>
                </a:lnTo>
                <a:lnTo>
                  <a:pt x="11845" y="9292"/>
                </a:lnTo>
                <a:close/>
                <a:moveTo>
                  <a:pt x="1" y="12389"/>
                </a:moveTo>
                <a:lnTo>
                  <a:pt x="1" y="12682"/>
                </a:lnTo>
                <a:lnTo>
                  <a:pt x="11845" y="12682"/>
                </a:lnTo>
                <a:lnTo>
                  <a:pt x="11845" y="12389"/>
                </a:lnTo>
                <a:close/>
                <a:moveTo>
                  <a:pt x="1" y="15444"/>
                </a:moveTo>
                <a:lnTo>
                  <a:pt x="1" y="15779"/>
                </a:lnTo>
                <a:lnTo>
                  <a:pt x="11845" y="15779"/>
                </a:lnTo>
                <a:lnTo>
                  <a:pt x="11845" y="15444"/>
                </a:lnTo>
                <a:close/>
                <a:moveTo>
                  <a:pt x="1" y="18541"/>
                </a:moveTo>
                <a:lnTo>
                  <a:pt x="1" y="18834"/>
                </a:lnTo>
                <a:lnTo>
                  <a:pt x="11845" y="18834"/>
                </a:lnTo>
                <a:lnTo>
                  <a:pt x="11845" y="18541"/>
                </a:lnTo>
                <a:close/>
                <a:moveTo>
                  <a:pt x="1" y="21638"/>
                </a:moveTo>
                <a:lnTo>
                  <a:pt x="1" y="21931"/>
                </a:lnTo>
                <a:lnTo>
                  <a:pt x="11845" y="21931"/>
                </a:lnTo>
                <a:lnTo>
                  <a:pt x="11845" y="21638"/>
                </a:lnTo>
                <a:close/>
                <a:moveTo>
                  <a:pt x="1" y="24735"/>
                </a:moveTo>
                <a:lnTo>
                  <a:pt x="1" y="25028"/>
                </a:lnTo>
                <a:lnTo>
                  <a:pt x="11845" y="25028"/>
                </a:lnTo>
                <a:lnTo>
                  <a:pt x="11845" y="24735"/>
                </a:lnTo>
                <a:close/>
                <a:moveTo>
                  <a:pt x="1" y="27790"/>
                </a:moveTo>
                <a:lnTo>
                  <a:pt x="1" y="28125"/>
                </a:lnTo>
                <a:lnTo>
                  <a:pt x="11845" y="28125"/>
                </a:lnTo>
                <a:lnTo>
                  <a:pt x="11845" y="27790"/>
                </a:lnTo>
                <a:close/>
                <a:moveTo>
                  <a:pt x="1" y="30887"/>
                </a:moveTo>
                <a:lnTo>
                  <a:pt x="1" y="31222"/>
                </a:lnTo>
                <a:lnTo>
                  <a:pt x="11845" y="31222"/>
                </a:lnTo>
                <a:lnTo>
                  <a:pt x="11845" y="30887"/>
                </a:lnTo>
                <a:close/>
                <a:moveTo>
                  <a:pt x="1" y="33984"/>
                </a:moveTo>
                <a:lnTo>
                  <a:pt x="1" y="34277"/>
                </a:lnTo>
                <a:lnTo>
                  <a:pt x="11845" y="34277"/>
                </a:lnTo>
                <a:lnTo>
                  <a:pt x="11845" y="33984"/>
                </a:lnTo>
                <a:close/>
                <a:moveTo>
                  <a:pt x="1" y="37081"/>
                </a:moveTo>
                <a:lnTo>
                  <a:pt x="1" y="37374"/>
                </a:lnTo>
                <a:lnTo>
                  <a:pt x="11845" y="37374"/>
                </a:lnTo>
                <a:lnTo>
                  <a:pt x="11845" y="37081"/>
                </a:lnTo>
                <a:close/>
                <a:moveTo>
                  <a:pt x="1" y="40136"/>
                </a:moveTo>
                <a:lnTo>
                  <a:pt x="1" y="40471"/>
                </a:lnTo>
                <a:lnTo>
                  <a:pt x="11845" y="40471"/>
                </a:lnTo>
                <a:lnTo>
                  <a:pt x="11845" y="40136"/>
                </a:lnTo>
                <a:close/>
                <a:moveTo>
                  <a:pt x="1" y="43233"/>
                </a:moveTo>
                <a:lnTo>
                  <a:pt x="1" y="43568"/>
                </a:lnTo>
                <a:lnTo>
                  <a:pt x="11845" y="43568"/>
                </a:lnTo>
                <a:lnTo>
                  <a:pt x="11845" y="43233"/>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7"/>
          <p:cNvSpPr txBox="1">
            <a:spLocks noGrp="1"/>
          </p:cNvSpPr>
          <p:nvPr>
            <p:ph type="title"/>
          </p:nvPr>
        </p:nvSpPr>
        <p:spPr>
          <a:xfrm>
            <a:off x="1699384" y="899927"/>
            <a:ext cx="4021600" cy="1839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it-IT"/>
              <a:t>Fare clic per modificare lo stile del titolo dello schema</a:t>
            </a:r>
            <a:endParaRPr/>
          </a:p>
        </p:txBody>
      </p:sp>
      <p:sp>
        <p:nvSpPr>
          <p:cNvPr id="57" name="Google Shape;57;p7"/>
          <p:cNvSpPr txBox="1">
            <a:spLocks noGrp="1"/>
          </p:cNvSpPr>
          <p:nvPr>
            <p:ph type="body" idx="1"/>
          </p:nvPr>
        </p:nvSpPr>
        <p:spPr>
          <a:xfrm>
            <a:off x="5794852" y="2321307"/>
            <a:ext cx="4705600" cy="3536800"/>
          </a:xfrm>
          <a:prstGeom prst="rect">
            <a:avLst/>
          </a:prstGeom>
        </p:spPr>
        <p:txBody>
          <a:bodyPr spcFirstLastPara="1" wrap="square" lIns="91425" tIns="91425" rIns="91425" bIns="91425" anchor="t" anchorCtr="0">
            <a:noAutofit/>
          </a:bodyPr>
          <a:lstStyle>
            <a:lvl1pPr marL="609585" lvl="0" indent="-389457">
              <a:spcBef>
                <a:spcPts val="0"/>
              </a:spcBef>
              <a:spcAft>
                <a:spcPts val="0"/>
              </a:spcAft>
              <a:buClr>
                <a:srgbClr val="999999"/>
              </a:buClr>
              <a:buSzPts val="1000"/>
              <a:buFont typeface="Anaheim"/>
              <a:buChar char="●"/>
              <a:defRPr sz="1867"/>
            </a:lvl1pPr>
            <a:lvl2pPr marL="1219170" lvl="1" indent="-372524">
              <a:spcBef>
                <a:spcPts val="0"/>
              </a:spcBef>
              <a:spcAft>
                <a:spcPts val="0"/>
              </a:spcAft>
              <a:buClr>
                <a:srgbClr val="999999"/>
              </a:buClr>
              <a:buSzPts val="800"/>
              <a:buFont typeface="Open Sans"/>
              <a:buChar char="○"/>
              <a:defRPr/>
            </a:lvl2pPr>
            <a:lvl3pPr marL="1828754" lvl="2" indent="-372524">
              <a:spcBef>
                <a:spcPts val="0"/>
              </a:spcBef>
              <a:spcAft>
                <a:spcPts val="0"/>
              </a:spcAft>
              <a:buClr>
                <a:srgbClr val="999999"/>
              </a:buClr>
              <a:buSzPts val="800"/>
              <a:buFont typeface="Open Sans"/>
              <a:buChar char="■"/>
              <a:defRPr/>
            </a:lvl3pPr>
            <a:lvl4pPr marL="2438339" lvl="3" indent="-372524">
              <a:spcBef>
                <a:spcPts val="0"/>
              </a:spcBef>
              <a:spcAft>
                <a:spcPts val="0"/>
              </a:spcAft>
              <a:buClr>
                <a:srgbClr val="999999"/>
              </a:buClr>
              <a:buSzPts val="800"/>
              <a:buFont typeface="Open Sans"/>
              <a:buChar char="●"/>
              <a:defRPr/>
            </a:lvl4pPr>
            <a:lvl5pPr marL="3047924" lvl="4" indent="-406390">
              <a:spcBef>
                <a:spcPts val="0"/>
              </a:spcBef>
              <a:spcAft>
                <a:spcPts val="0"/>
              </a:spcAft>
              <a:buClr>
                <a:srgbClr val="999999"/>
              </a:buClr>
              <a:buSzPts val="1200"/>
              <a:buFont typeface="Open Sans"/>
              <a:buChar char="○"/>
              <a:defRPr/>
            </a:lvl5pPr>
            <a:lvl6pPr marL="3657509" lvl="5" indent="-406390">
              <a:spcBef>
                <a:spcPts val="0"/>
              </a:spcBef>
              <a:spcAft>
                <a:spcPts val="0"/>
              </a:spcAft>
              <a:buClr>
                <a:srgbClr val="999999"/>
              </a:buClr>
              <a:buSzPts val="1200"/>
              <a:buFont typeface="Open Sans"/>
              <a:buChar char="■"/>
              <a:defRPr/>
            </a:lvl6pPr>
            <a:lvl7pPr marL="4267093" lvl="6" indent="-364058">
              <a:spcBef>
                <a:spcPts val="0"/>
              </a:spcBef>
              <a:spcAft>
                <a:spcPts val="0"/>
              </a:spcAft>
              <a:buClr>
                <a:srgbClr val="999999"/>
              </a:buClr>
              <a:buSzPts val="700"/>
              <a:buFont typeface="Open Sans"/>
              <a:buChar char="●"/>
              <a:defRPr/>
            </a:lvl7pPr>
            <a:lvl8pPr marL="4876678" lvl="7" indent="-364058">
              <a:spcBef>
                <a:spcPts val="0"/>
              </a:spcBef>
              <a:spcAft>
                <a:spcPts val="0"/>
              </a:spcAft>
              <a:buClr>
                <a:srgbClr val="999999"/>
              </a:buClr>
              <a:buSzPts val="700"/>
              <a:buFont typeface="Open Sans"/>
              <a:buChar char="○"/>
              <a:defRPr/>
            </a:lvl8pPr>
            <a:lvl9pPr marL="5486263" lvl="8" indent="-355591">
              <a:spcBef>
                <a:spcPts val="0"/>
              </a:spcBef>
              <a:spcAft>
                <a:spcPts val="0"/>
              </a:spcAft>
              <a:buClr>
                <a:srgbClr val="999999"/>
              </a:buClr>
              <a:buSzPts val="600"/>
              <a:buFont typeface="Open Sans"/>
              <a:buChar char="■"/>
              <a:defRPr/>
            </a:lvl9pPr>
          </a:lstStyle>
          <a:p>
            <a:pPr lvl="0"/>
            <a:r>
              <a:rPr lang="it-IT"/>
              <a:t>Fare clic per modificare gli stili del testo dello schema</a:t>
            </a:r>
          </a:p>
        </p:txBody>
      </p:sp>
    </p:spTree>
    <p:extLst>
      <p:ext uri="{BB962C8B-B14F-4D97-AF65-F5344CB8AC3E}">
        <p14:creationId xmlns:p14="http://schemas.microsoft.com/office/powerpoint/2010/main" val="27941978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180" name="Google Shape;180;p20"/>
          <p:cNvSpPr/>
          <p:nvPr/>
        </p:nvSpPr>
        <p:spPr>
          <a:xfrm rot="6284979" flipH="1">
            <a:off x="-1919693" y="-744830"/>
            <a:ext cx="4973316" cy="3185996"/>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1" name="Google Shape;181;p20"/>
          <p:cNvSpPr/>
          <p:nvPr/>
        </p:nvSpPr>
        <p:spPr>
          <a:xfrm rot="-9393776" flipH="1">
            <a:off x="9569649" y="-1945225"/>
            <a:ext cx="4130607" cy="5067684"/>
          </a:xfrm>
          <a:custGeom>
            <a:avLst/>
            <a:gdLst/>
            <a:ahLst/>
            <a:cxnLst/>
            <a:rect l="l" t="t" r="r" b="b"/>
            <a:pathLst>
              <a:path w="42603" h="52268" extrusionOk="0">
                <a:moveTo>
                  <a:pt x="23603" y="22025"/>
                </a:moveTo>
                <a:cubicBezTo>
                  <a:pt x="19329" y="23822"/>
                  <a:pt x="14705" y="20995"/>
                  <a:pt x="10432" y="19220"/>
                </a:cubicBezTo>
                <a:cubicBezTo>
                  <a:pt x="9029" y="18650"/>
                  <a:pt x="7517" y="18168"/>
                  <a:pt x="6005" y="18299"/>
                </a:cubicBezTo>
                <a:cubicBezTo>
                  <a:pt x="2564" y="18584"/>
                  <a:pt x="0" y="22595"/>
                  <a:pt x="1162" y="25860"/>
                </a:cubicBezTo>
                <a:cubicBezTo>
                  <a:pt x="2126" y="28512"/>
                  <a:pt x="4953" y="30243"/>
                  <a:pt x="5545" y="33004"/>
                </a:cubicBezTo>
                <a:cubicBezTo>
                  <a:pt x="6071" y="35349"/>
                  <a:pt x="4800" y="37694"/>
                  <a:pt x="4712" y="40105"/>
                </a:cubicBezTo>
                <a:cubicBezTo>
                  <a:pt x="4580" y="43545"/>
                  <a:pt x="6925" y="46723"/>
                  <a:pt x="9884" y="48476"/>
                </a:cubicBezTo>
                <a:cubicBezTo>
                  <a:pt x="12864" y="50230"/>
                  <a:pt x="16371" y="50821"/>
                  <a:pt x="19789" y="51238"/>
                </a:cubicBezTo>
                <a:cubicBezTo>
                  <a:pt x="26057" y="52005"/>
                  <a:pt x="32391" y="52268"/>
                  <a:pt x="38702" y="52070"/>
                </a:cubicBezTo>
                <a:cubicBezTo>
                  <a:pt x="39513" y="52027"/>
                  <a:pt x="40433" y="51939"/>
                  <a:pt x="40915" y="51281"/>
                </a:cubicBezTo>
                <a:cubicBezTo>
                  <a:pt x="41244" y="50821"/>
                  <a:pt x="41266" y="50230"/>
                  <a:pt x="41288" y="49660"/>
                </a:cubicBezTo>
                <a:cubicBezTo>
                  <a:pt x="41441" y="35875"/>
                  <a:pt x="42603" y="19308"/>
                  <a:pt x="36795" y="6400"/>
                </a:cubicBezTo>
                <a:cubicBezTo>
                  <a:pt x="34166" y="548"/>
                  <a:pt x="30352" y="0"/>
                  <a:pt x="29322" y="7101"/>
                </a:cubicBezTo>
                <a:cubicBezTo>
                  <a:pt x="28577" y="12295"/>
                  <a:pt x="29695" y="19483"/>
                  <a:pt x="23603" y="2202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656685750"/>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184" name="Google Shape;184;p21"/>
          <p:cNvSpPr/>
          <p:nvPr/>
        </p:nvSpPr>
        <p:spPr>
          <a:xfrm rot="1406224" flipH="1">
            <a:off x="-1658230" y="3919993"/>
            <a:ext cx="4130607" cy="5067684"/>
          </a:xfrm>
          <a:custGeom>
            <a:avLst/>
            <a:gdLst/>
            <a:ahLst/>
            <a:cxnLst/>
            <a:rect l="l" t="t" r="r" b="b"/>
            <a:pathLst>
              <a:path w="42603" h="52268" extrusionOk="0">
                <a:moveTo>
                  <a:pt x="23603" y="22025"/>
                </a:moveTo>
                <a:cubicBezTo>
                  <a:pt x="19329" y="23822"/>
                  <a:pt x="14705" y="20995"/>
                  <a:pt x="10432" y="19220"/>
                </a:cubicBezTo>
                <a:cubicBezTo>
                  <a:pt x="9029" y="18650"/>
                  <a:pt x="7517" y="18168"/>
                  <a:pt x="6005" y="18299"/>
                </a:cubicBezTo>
                <a:cubicBezTo>
                  <a:pt x="2564" y="18584"/>
                  <a:pt x="0" y="22595"/>
                  <a:pt x="1162" y="25860"/>
                </a:cubicBezTo>
                <a:cubicBezTo>
                  <a:pt x="2126" y="28512"/>
                  <a:pt x="4953" y="30243"/>
                  <a:pt x="5545" y="33004"/>
                </a:cubicBezTo>
                <a:cubicBezTo>
                  <a:pt x="6071" y="35349"/>
                  <a:pt x="4800" y="37694"/>
                  <a:pt x="4712" y="40105"/>
                </a:cubicBezTo>
                <a:cubicBezTo>
                  <a:pt x="4580" y="43545"/>
                  <a:pt x="6925" y="46723"/>
                  <a:pt x="9884" y="48476"/>
                </a:cubicBezTo>
                <a:cubicBezTo>
                  <a:pt x="12864" y="50230"/>
                  <a:pt x="16371" y="50821"/>
                  <a:pt x="19789" y="51238"/>
                </a:cubicBezTo>
                <a:cubicBezTo>
                  <a:pt x="26057" y="52005"/>
                  <a:pt x="32391" y="52268"/>
                  <a:pt x="38702" y="52070"/>
                </a:cubicBezTo>
                <a:cubicBezTo>
                  <a:pt x="39513" y="52027"/>
                  <a:pt x="40433" y="51939"/>
                  <a:pt x="40915" y="51281"/>
                </a:cubicBezTo>
                <a:cubicBezTo>
                  <a:pt x="41244" y="50821"/>
                  <a:pt x="41266" y="50230"/>
                  <a:pt x="41288" y="49660"/>
                </a:cubicBezTo>
                <a:cubicBezTo>
                  <a:pt x="41441" y="35875"/>
                  <a:pt x="42603" y="19308"/>
                  <a:pt x="36795" y="6400"/>
                </a:cubicBezTo>
                <a:cubicBezTo>
                  <a:pt x="34166" y="548"/>
                  <a:pt x="30352" y="0"/>
                  <a:pt x="29322" y="7101"/>
                </a:cubicBezTo>
                <a:cubicBezTo>
                  <a:pt x="28577" y="12295"/>
                  <a:pt x="29695" y="19483"/>
                  <a:pt x="23603" y="2202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85" name="Google Shape;185;p21"/>
          <p:cNvSpPr/>
          <p:nvPr/>
        </p:nvSpPr>
        <p:spPr>
          <a:xfrm rot="-1546367" flipH="1">
            <a:off x="10288915" y="299602"/>
            <a:ext cx="5489584" cy="6797961"/>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903799872"/>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2398200" y="1471167"/>
            <a:ext cx="73956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it-IT"/>
              <a:t>Fare clic per modificare lo stile del titolo dello schema</a:t>
            </a:r>
            <a:endParaRPr/>
          </a:p>
        </p:txBody>
      </p:sp>
      <p:sp>
        <p:nvSpPr>
          <p:cNvPr id="188" name="Google Shape;188;p22"/>
          <p:cNvSpPr txBox="1">
            <a:spLocks noGrp="1"/>
          </p:cNvSpPr>
          <p:nvPr>
            <p:ph type="subTitle" idx="1"/>
          </p:nvPr>
        </p:nvSpPr>
        <p:spPr>
          <a:xfrm>
            <a:off x="2847400" y="4318967"/>
            <a:ext cx="64972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2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189" name="Google Shape;189;p22"/>
          <p:cNvSpPr/>
          <p:nvPr/>
        </p:nvSpPr>
        <p:spPr>
          <a:xfrm rot="7849279" flipH="1">
            <a:off x="-2211376" y="1233985"/>
            <a:ext cx="5795211" cy="6739121"/>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0" name="Google Shape;190;p22"/>
          <p:cNvSpPr/>
          <p:nvPr/>
        </p:nvSpPr>
        <p:spPr>
          <a:xfrm rot="-3600013" flipH="1">
            <a:off x="8356709" y="-2884077"/>
            <a:ext cx="4837816" cy="5990740"/>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rgbClr val="B59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91" name="Google Shape;191;p22"/>
          <p:cNvGrpSpPr/>
          <p:nvPr/>
        </p:nvGrpSpPr>
        <p:grpSpPr>
          <a:xfrm rot="6704748" flipH="1">
            <a:off x="10029764" y="4627537"/>
            <a:ext cx="2415592" cy="2341688"/>
            <a:chOff x="-27619" y="-85186"/>
            <a:chExt cx="1786567" cy="1731908"/>
          </a:xfrm>
        </p:grpSpPr>
        <p:sp>
          <p:nvSpPr>
            <p:cNvPr id="192" name="Google Shape;192;p22"/>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22"/>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22"/>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22"/>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22"/>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22"/>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22"/>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22"/>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19587982"/>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6400800" y="1481333"/>
            <a:ext cx="4435600" cy="25416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202" name="Google Shape;202;p23"/>
          <p:cNvSpPr txBox="1">
            <a:spLocks noGrp="1"/>
          </p:cNvSpPr>
          <p:nvPr>
            <p:ph type="subTitle" idx="1"/>
          </p:nvPr>
        </p:nvSpPr>
        <p:spPr>
          <a:xfrm>
            <a:off x="6400800" y="4094200"/>
            <a:ext cx="44356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03" name="Google Shape;203;p23"/>
          <p:cNvSpPr/>
          <p:nvPr/>
        </p:nvSpPr>
        <p:spPr>
          <a:xfrm rot="6193305" flipH="1">
            <a:off x="8064700" y="-571520"/>
            <a:ext cx="8022928" cy="5736701"/>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32556856"/>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04"/>
        <p:cNvGrpSpPr/>
        <p:nvPr/>
      </p:nvGrpSpPr>
      <p:grpSpPr>
        <a:xfrm>
          <a:off x="0" y="0"/>
          <a:ext cx="0" cy="0"/>
          <a:chOff x="0" y="0"/>
          <a:chExt cx="0" cy="0"/>
        </a:xfrm>
      </p:grpSpPr>
      <p:sp>
        <p:nvSpPr>
          <p:cNvPr id="205" name="Google Shape;205;p24"/>
          <p:cNvSpPr/>
          <p:nvPr/>
        </p:nvSpPr>
        <p:spPr>
          <a:xfrm rot="9899882">
            <a:off x="8709910" y="-1992209"/>
            <a:ext cx="5722381" cy="6654429"/>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6" name="Google Shape;206;p24"/>
          <p:cNvSpPr/>
          <p:nvPr/>
        </p:nvSpPr>
        <p:spPr>
          <a:xfrm rot="2968082">
            <a:off x="-1878212" y="-54813"/>
            <a:ext cx="3739613" cy="4630820"/>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7" name="Google Shape;207;p24"/>
          <p:cNvSpPr txBox="1">
            <a:spLocks noGrp="1"/>
          </p:cNvSpPr>
          <p:nvPr>
            <p:ph type="subTitle" idx="1"/>
          </p:nvPr>
        </p:nvSpPr>
        <p:spPr>
          <a:xfrm>
            <a:off x="950967" y="3427100"/>
            <a:ext cx="4536800" cy="14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
        <p:nvSpPr>
          <p:cNvPr id="208" name="Google Shape;208;p24"/>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marR="50799" lvl="0" rtl="0">
              <a:lnSpc>
                <a:spcPct val="128571"/>
              </a:lnSpc>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557407219"/>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5"/>
          <p:cNvSpPr/>
          <p:nvPr/>
        </p:nvSpPr>
        <p:spPr>
          <a:xfrm rot="3493396" flipH="1">
            <a:off x="8484106" y="-406413"/>
            <a:ext cx="5401887" cy="3862557"/>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1" name="Google Shape;211;p25"/>
          <p:cNvSpPr/>
          <p:nvPr/>
        </p:nvSpPr>
        <p:spPr>
          <a:xfrm rot="10800000" flipH="1">
            <a:off x="-202120" y="4267255"/>
            <a:ext cx="2306159" cy="3371315"/>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2" name="Google Shape;212;p25"/>
          <p:cNvSpPr txBox="1">
            <a:spLocks noGrp="1"/>
          </p:cNvSpPr>
          <p:nvPr>
            <p:ph type="subTitle" idx="1"/>
          </p:nvPr>
        </p:nvSpPr>
        <p:spPr>
          <a:xfrm>
            <a:off x="6704233" y="3719200"/>
            <a:ext cx="4536800" cy="145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
        <p:nvSpPr>
          <p:cNvPr id="213" name="Google Shape;213;p25"/>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1038263021"/>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4"/>
        <p:cNvGrpSpPr/>
        <p:nvPr/>
      </p:nvGrpSpPr>
      <p:grpSpPr>
        <a:xfrm>
          <a:off x="0" y="0"/>
          <a:ext cx="0" cy="0"/>
          <a:chOff x="0" y="0"/>
          <a:chExt cx="0" cy="0"/>
        </a:xfrm>
      </p:grpSpPr>
      <p:sp>
        <p:nvSpPr>
          <p:cNvPr id="215" name="Google Shape;215;p26"/>
          <p:cNvSpPr txBox="1">
            <a:spLocks noGrp="1"/>
          </p:cNvSpPr>
          <p:nvPr>
            <p:ph type="subTitle" idx="1"/>
          </p:nvPr>
        </p:nvSpPr>
        <p:spPr>
          <a:xfrm>
            <a:off x="950967" y="2296800"/>
            <a:ext cx="4536800" cy="14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it-IT"/>
              <a:t>Fare clic per modificare lo stile del sottotitolo dello schema</a:t>
            </a:r>
            <a:endParaRPr/>
          </a:p>
        </p:txBody>
      </p:sp>
      <p:sp>
        <p:nvSpPr>
          <p:cNvPr id="216" name="Google Shape;216;p26"/>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217" name="Google Shape;217;p26"/>
          <p:cNvSpPr/>
          <p:nvPr/>
        </p:nvSpPr>
        <p:spPr>
          <a:xfrm rot="5400000">
            <a:off x="8754531" y="4641436"/>
            <a:ext cx="4931839" cy="2044701"/>
          </a:xfrm>
          <a:custGeom>
            <a:avLst/>
            <a:gdLst/>
            <a:ahLst/>
            <a:cxnLst/>
            <a:rect l="l" t="t" r="r" b="b"/>
            <a:pathLst>
              <a:path w="84512" h="35036" extrusionOk="0">
                <a:moveTo>
                  <a:pt x="36189" y="1"/>
                </a:moveTo>
                <a:cubicBezTo>
                  <a:pt x="33581" y="2806"/>
                  <a:pt x="30403" y="4844"/>
                  <a:pt x="26568" y="5457"/>
                </a:cubicBezTo>
                <a:cubicBezTo>
                  <a:pt x="24179" y="5852"/>
                  <a:pt x="21703" y="5633"/>
                  <a:pt x="19336" y="6159"/>
                </a:cubicBezTo>
                <a:cubicBezTo>
                  <a:pt x="1" y="10490"/>
                  <a:pt x="14715" y="35035"/>
                  <a:pt x="30383" y="35035"/>
                </a:cubicBezTo>
                <a:cubicBezTo>
                  <a:pt x="32474" y="35035"/>
                  <a:pt x="34581" y="34598"/>
                  <a:pt x="36627" y="33618"/>
                </a:cubicBezTo>
                <a:cubicBezTo>
                  <a:pt x="40659" y="31668"/>
                  <a:pt x="43245" y="27701"/>
                  <a:pt x="46182" y="24326"/>
                </a:cubicBezTo>
                <a:cubicBezTo>
                  <a:pt x="48820" y="21317"/>
                  <a:pt x="52399" y="18499"/>
                  <a:pt x="56267" y="18499"/>
                </a:cubicBezTo>
                <a:cubicBezTo>
                  <a:pt x="56737" y="18499"/>
                  <a:pt x="57210" y="18540"/>
                  <a:pt x="57687" y="18628"/>
                </a:cubicBezTo>
                <a:cubicBezTo>
                  <a:pt x="65217" y="19997"/>
                  <a:pt x="68722" y="31674"/>
                  <a:pt x="75821" y="31674"/>
                </a:cubicBezTo>
                <a:cubicBezTo>
                  <a:pt x="76222" y="31674"/>
                  <a:pt x="76635" y="31637"/>
                  <a:pt x="77060" y="31558"/>
                </a:cubicBezTo>
                <a:cubicBezTo>
                  <a:pt x="80917" y="30857"/>
                  <a:pt x="83240" y="26693"/>
                  <a:pt x="83701" y="22792"/>
                </a:cubicBezTo>
                <a:cubicBezTo>
                  <a:pt x="84511" y="15977"/>
                  <a:pt x="81049" y="8788"/>
                  <a:pt x="75197" y="5238"/>
                </a:cubicBezTo>
                <a:cubicBezTo>
                  <a:pt x="72064" y="3310"/>
                  <a:pt x="68338" y="2324"/>
                  <a:pt x="6553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26"/>
          <p:cNvSpPr/>
          <p:nvPr/>
        </p:nvSpPr>
        <p:spPr>
          <a:xfrm rot="10800000" flipH="1">
            <a:off x="-202102" y="-1727146"/>
            <a:ext cx="2306159" cy="3371315"/>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745236026"/>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19"/>
        <p:cNvGrpSpPr/>
        <p:nvPr/>
      </p:nvGrpSpPr>
      <p:grpSpPr>
        <a:xfrm>
          <a:off x="0" y="0"/>
          <a:ext cx="0" cy="0"/>
          <a:chOff x="0" y="0"/>
          <a:chExt cx="0" cy="0"/>
        </a:xfrm>
      </p:grpSpPr>
      <p:sp>
        <p:nvSpPr>
          <p:cNvPr id="220" name="Google Shape;220;p27"/>
          <p:cNvSpPr/>
          <p:nvPr/>
        </p:nvSpPr>
        <p:spPr>
          <a:xfrm rot="-6299332">
            <a:off x="7915802" y="-2895066"/>
            <a:ext cx="4411767" cy="7025257"/>
          </a:xfrm>
          <a:custGeom>
            <a:avLst/>
            <a:gdLst/>
            <a:ahLst/>
            <a:cxnLst/>
            <a:rect l="l" t="t" r="r" b="b"/>
            <a:pathLst>
              <a:path w="62057" h="98819" extrusionOk="0">
                <a:moveTo>
                  <a:pt x="57462" y="1"/>
                </a:moveTo>
                <a:cubicBezTo>
                  <a:pt x="56163" y="1"/>
                  <a:pt x="54483" y="387"/>
                  <a:pt x="52334" y="1237"/>
                </a:cubicBezTo>
                <a:cubicBezTo>
                  <a:pt x="42122" y="5247"/>
                  <a:pt x="40851" y="13290"/>
                  <a:pt x="40434" y="23195"/>
                </a:cubicBezTo>
                <a:cubicBezTo>
                  <a:pt x="39908" y="34767"/>
                  <a:pt x="33465" y="45527"/>
                  <a:pt x="22420" y="49932"/>
                </a:cubicBezTo>
                <a:cubicBezTo>
                  <a:pt x="18673" y="51444"/>
                  <a:pt x="14202" y="52452"/>
                  <a:pt x="12230" y="55958"/>
                </a:cubicBezTo>
                <a:cubicBezTo>
                  <a:pt x="10345" y="59289"/>
                  <a:pt x="11550" y="63475"/>
                  <a:pt x="10717" y="67201"/>
                </a:cubicBezTo>
                <a:cubicBezTo>
                  <a:pt x="9775" y="71474"/>
                  <a:pt x="6334" y="74652"/>
                  <a:pt x="3858" y="78246"/>
                </a:cubicBezTo>
                <a:cubicBezTo>
                  <a:pt x="1404" y="81840"/>
                  <a:pt x="1" y="87143"/>
                  <a:pt x="3003" y="90321"/>
                </a:cubicBezTo>
                <a:cubicBezTo>
                  <a:pt x="4535" y="91933"/>
                  <a:pt x="6491" y="92409"/>
                  <a:pt x="8651" y="92409"/>
                </a:cubicBezTo>
                <a:cubicBezTo>
                  <a:pt x="11764" y="92409"/>
                  <a:pt x="15300" y="91419"/>
                  <a:pt x="18595" y="91419"/>
                </a:cubicBezTo>
                <a:cubicBezTo>
                  <a:pt x="19291" y="91419"/>
                  <a:pt x="19977" y="91463"/>
                  <a:pt x="20645" y="91570"/>
                </a:cubicBezTo>
                <a:cubicBezTo>
                  <a:pt x="23340" y="92008"/>
                  <a:pt x="25751" y="93520"/>
                  <a:pt x="28206" y="94748"/>
                </a:cubicBezTo>
                <a:cubicBezTo>
                  <a:pt x="33648" y="97435"/>
                  <a:pt x="39611" y="98819"/>
                  <a:pt x="45634" y="98819"/>
                </a:cubicBezTo>
                <a:cubicBezTo>
                  <a:pt x="47420" y="98819"/>
                  <a:pt x="49212" y="98697"/>
                  <a:pt x="50997" y="98451"/>
                </a:cubicBezTo>
                <a:cubicBezTo>
                  <a:pt x="53780" y="98079"/>
                  <a:pt x="56717" y="97268"/>
                  <a:pt x="58448" y="95055"/>
                </a:cubicBezTo>
                <a:cubicBezTo>
                  <a:pt x="60026" y="93016"/>
                  <a:pt x="60223" y="90255"/>
                  <a:pt x="60311" y="87647"/>
                </a:cubicBezTo>
                <a:cubicBezTo>
                  <a:pt x="61056" y="62138"/>
                  <a:pt x="56629" y="36410"/>
                  <a:pt x="60859" y="11033"/>
                </a:cubicBezTo>
                <a:cubicBezTo>
                  <a:pt x="61884" y="4831"/>
                  <a:pt x="62057" y="1"/>
                  <a:pt x="57462"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1" name="Google Shape;221;p27"/>
          <p:cNvSpPr/>
          <p:nvPr/>
        </p:nvSpPr>
        <p:spPr>
          <a:xfrm rot="-596072" flipH="1">
            <a:off x="-3779991" y="5379277"/>
            <a:ext cx="6327353" cy="2623120"/>
          </a:xfrm>
          <a:custGeom>
            <a:avLst/>
            <a:gdLst/>
            <a:ahLst/>
            <a:cxnLst/>
            <a:rect l="l" t="t" r="r" b="b"/>
            <a:pathLst>
              <a:path w="84512" h="35036" extrusionOk="0">
                <a:moveTo>
                  <a:pt x="36189" y="1"/>
                </a:moveTo>
                <a:cubicBezTo>
                  <a:pt x="33581" y="2806"/>
                  <a:pt x="30403" y="4844"/>
                  <a:pt x="26568" y="5457"/>
                </a:cubicBezTo>
                <a:cubicBezTo>
                  <a:pt x="24179" y="5852"/>
                  <a:pt x="21703" y="5633"/>
                  <a:pt x="19336" y="6159"/>
                </a:cubicBezTo>
                <a:cubicBezTo>
                  <a:pt x="1" y="10490"/>
                  <a:pt x="14715" y="35035"/>
                  <a:pt x="30383" y="35035"/>
                </a:cubicBezTo>
                <a:cubicBezTo>
                  <a:pt x="32474" y="35035"/>
                  <a:pt x="34581" y="34598"/>
                  <a:pt x="36627" y="33618"/>
                </a:cubicBezTo>
                <a:cubicBezTo>
                  <a:pt x="40659" y="31668"/>
                  <a:pt x="43245" y="27701"/>
                  <a:pt x="46182" y="24326"/>
                </a:cubicBezTo>
                <a:cubicBezTo>
                  <a:pt x="48820" y="21317"/>
                  <a:pt x="52399" y="18499"/>
                  <a:pt x="56267" y="18499"/>
                </a:cubicBezTo>
                <a:cubicBezTo>
                  <a:pt x="56737" y="18499"/>
                  <a:pt x="57210" y="18540"/>
                  <a:pt x="57687" y="18628"/>
                </a:cubicBezTo>
                <a:cubicBezTo>
                  <a:pt x="65217" y="19997"/>
                  <a:pt x="68722" y="31674"/>
                  <a:pt x="75821" y="31674"/>
                </a:cubicBezTo>
                <a:cubicBezTo>
                  <a:pt x="76222" y="31674"/>
                  <a:pt x="76635" y="31637"/>
                  <a:pt x="77060" y="31558"/>
                </a:cubicBezTo>
                <a:cubicBezTo>
                  <a:pt x="80917" y="30857"/>
                  <a:pt x="83240" y="26693"/>
                  <a:pt x="83701" y="22792"/>
                </a:cubicBezTo>
                <a:cubicBezTo>
                  <a:pt x="84511" y="15977"/>
                  <a:pt x="81049" y="8788"/>
                  <a:pt x="75197" y="5238"/>
                </a:cubicBezTo>
                <a:cubicBezTo>
                  <a:pt x="72064" y="3310"/>
                  <a:pt x="68338" y="2324"/>
                  <a:pt x="6553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27"/>
          <p:cNvSpPr txBox="1">
            <a:spLocks noGrp="1"/>
          </p:cNvSpPr>
          <p:nvPr>
            <p:ph type="body" idx="1"/>
          </p:nvPr>
        </p:nvSpPr>
        <p:spPr>
          <a:xfrm>
            <a:off x="6088800" y="1740227"/>
            <a:ext cx="5145200" cy="4034000"/>
          </a:xfrm>
          <a:prstGeom prst="rect">
            <a:avLst/>
          </a:prstGeom>
        </p:spPr>
        <p:txBody>
          <a:bodyPr spcFirstLastPara="1" wrap="square" lIns="91425" tIns="91425" rIns="91425" bIns="91425" anchor="b" anchorCtr="0">
            <a:noAutofit/>
          </a:bodyPr>
          <a:lstStyle>
            <a:lvl1pPr marL="609585" lvl="0" indent="-431789" rtl="0">
              <a:spcBef>
                <a:spcPts val="0"/>
              </a:spcBef>
              <a:spcAft>
                <a:spcPts val="0"/>
              </a:spcAft>
              <a:buClr>
                <a:srgbClr val="625544"/>
              </a:buClr>
              <a:buSzPts val="1500"/>
              <a:buFont typeface="Raleway Medium"/>
              <a:buChar char="●"/>
              <a:defRPr sz="2000"/>
            </a:lvl1pPr>
            <a:lvl2pPr marL="1219170" lvl="1" indent="-431789" rtl="0">
              <a:spcBef>
                <a:spcPts val="0"/>
              </a:spcBef>
              <a:spcAft>
                <a:spcPts val="0"/>
              </a:spcAft>
              <a:buClr>
                <a:srgbClr val="625544"/>
              </a:buClr>
              <a:buSzPts val="1500"/>
              <a:buFont typeface="Raleway Medium"/>
              <a:buChar char="○"/>
              <a:defRPr sz="2000"/>
            </a:lvl2pPr>
            <a:lvl3pPr marL="1828754" lvl="2" indent="-431789" rtl="0">
              <a:spcBef>
                <a:spcPts val="0"/>
              </a:spcBef>
              <a:spcAft>
                <a:spcPts val="0"/>
              </a:spcAft>
              <a:buClr>
                <a:srgbClr val="625544"/>
              </a:buClr>
              <a:buSzPts val="1500"/>
              <a:buFont typeface="Raleway Medium"/>
              <a:buChar char="■"/>
              <a:defRPr sz="2000"/>
            </a:lvl3pPr>
            <a:lvl4pPr marL="2438339" lvl="3" indent="-431789" rtl="0">
              <a:spcBef>
                <a:spcPts val="0"/>
              </a:spcBef>
              <a:spcAft>
                <a:spcPts val="0"/>
              </a:spcAft>
              <a:buClr>
                <a:srgbClr val="625544"/>
              </a:buClr>
              <a:buSzPts val="1500"/>
              <a:buFont typeface="Raleway Medium"/>
              <a:buChar char="●"/>
              <a:defRPr sz="2000"/>
            </a:lvl4pPr>
            <a:lvl5pPr marL="3047924" lvl="4" indent="-431789" rtl="0">
              <a:spcBef>
                <a:spcPts val="0"/>
              </a:spcBef>
              <a:spcAft>
                <a:spcPts val="0"/>
              </a:spcAft>
              <a:buClr>
                <a:srgbClr val="625544"/>
              </a:buClr>
              <a:buSzPts val="1500"/>
              <a:buFont typeface="Raleway Medium"/>
              <a:buChar char="○"/>
              <a:defRPr sz="2000"/>
            </a:lvl5pPr>
            <a:lvl6pPr marL="3657509" lvl="5" indent="-431789" rtl="0">
              <a:spcBef>
                <a:spcPts val="0"/>
              </a:spcBef>
              <a:spcAft>
                <a:spcPts val="0"/>
              </a:spcAft>
              <a:buClr>
                <a:srgbClr val="625544"/>
              </a:buClr>
              <a:buSzPts val="1500"/>
              <a:buFont typeface="Raleway Medium"/>
              <a:buChar char="■"/>
              <a:defRPr sz="2000"/>
            </a:lvl6pPr>
            <a:lvl7pPr marL="4267093" lvl="6" indent="-431789" rtl="0">
              <a:spcBef>
                <a:spcPts val="0"/>
              </a:spcBef>
              <a:spcAft>
                <a:spcPts val="0"/>
              </a:spcAft>
              <a:buClr>
                <a:srgbClr val="625544"/>
              </a:buClr>
              <a:buSzPts val="1500"/>
              <a:buFont typeface="Raleway Medium"/>
              <a:buChar char="●"/>
              <a:defRPr sz="2000"/>
            </a:lvl7pPr>
            <a:lvl8pPr marL="4876678" lvl="7" indent="-431789" rtl="0">
              <a:spcBef>
                <a:spcPts val="0"/>
              </a:spcBef>
              <a:spcAft>
                <a:spcPts val="0"/>
              </a:spcAft>
              <a:buClr>
                <a:srgbClr val="625544"/>
              </a:buClr>
              <a:buSzPts val="1500"/>
              <a:buFont typeface="Raleway Medium"/>
              <a:buChar char="○"/>
              <a:defRPr sz="2000"/>
            </a:lvl8pPr>
            <a:lvl9pPr marL="5486263" lvl="8" indent="-431789" rtl="0">
              <a:spcBef>
                <a:spcPts val="0"/>
              </a:spcBef>
              <a:spcAft>
                <a:spcPts val="0"/>
              </a:spcAft>
              <a:buClr>
                <a:srgbClr val="625544"/>
              </a:buClr>
              <a:buSzPts val="1500"/>
              <a:buFont typeface="Raleway Medium"/>
              <a:buChar char="■"/>
              <a:defRPr sz="2000"/>
            </a:lvl9pPr>
          </a:lstStyle>
          <a:p>
            <a:pPr lvl="0"/>
            <a:r>
              <a:rPr lang="it-IT"/>
              <a:t>Fare clic per modificare gli stili del testo dello schema</a:t>
            </a:r>
          </a:p>
        </p:txBody>
      </p:sp>
      <p:sp>
        <p:nvSpPr>
          <p:cNvPr id="223" name="Google Shape;223;p27"/>
          <p:cNvSpPr txBox="1">
            <a:spLocks noGrp="1"/>
          </p:cNvSpPr>
          <p:nvPr>
            <p:ph type="body" idx="2"/>
          </p:nvPr>
        </p:nvSpPr>
        <p:spPr>
          <a:xfrm>
            <a:off x="958000" y="1740101"/>
            <a:ext cx="5120000" cy="4034000"/>
          </a:xfrm>
          <a:prstGeom prst="rect">
            <a:avLst/>
          </a:prstGeom>
        </p:spPr>
        <p:txBody>
          <a:bodyPr spcFirstLastPara="1" wrap="square" lIns="91425" tIns="91425" rIns="91425" bIns="91425" anchor="b" anchorCtr="0">
            <a:noAutofit/>
          </a:bodyPr>
          <a:lstStyle>
            <a:lvl1pPr marL="609585" lvl="0" indent="-431789" rtl="0">
              <a:lnSpc>
                <a:spcPct val="100000"/>
              </a:lnSpc>
              <a:spcBef>
                <a:spcPts val="0"/>
              </a:spcBef>
              <a:spcAft>
                <a:spcPts val="0"/>
              </a:spcAft>
              <a:buClr>
                <a:srgbClr val="625544"/>
              </a:buClr>
              <a:buSzPts val="1500"/>
              <a:buFont typeface="Raleway Medium"/>
              <a:buChar char="●"/>
              <a:defRPr sz="2000"/>
            </a:lvl1pPr>
            <a:lvl2pPr marL="1219170" lvl="1" indent="-431789" rtl="0">
              <a:spcBef>
                <a:spcPts val="0"/>
              </a:spcBef>
              <a:spcAft>
                <a:spcPts val="0"/>
              </a:spcAft>
              <a:buClr>
                <a:srgbClr val="625544"/>
              </a:buClr>
              <a:buSzPts val="1500"/>
              <a:buFont typeface="Raleway Medium"/>
              <a:buChar char="○"/>
              <a:defRPr sz="2000"/>
            </a:lvl2pPr>
            <a:lvl3pPr marL="1828754" lvl="2" indent="-431789" rtl="0">
              <a:spcBef>
                <a:spcPts val="0"/>
              </a:spcBef>
              <a:spcAft>
                <a:spcPts val="0"/>
              </a:spcAft>
              <a:buClr>
                <a:srgbClr val="625544"/>
              </a:buClr>
              <a:buSzPts val="1500"/>
              <a:buFont typeface="Raleway Medium"/>
              <a:buChar char="■"/>
              <a:defRPr sz="2000"/>
            </a:lvl3pPr>
            <a:lvl4pPr marL="2438339" lvl="3" indent="-431789" rtl="0">
              <a:spcBef>
                <a:spcPts val="0"/>
              </a:spcBef>
              <a:spcAft>
                <a:spcPts val="0"/>
              </a:spcAft>
              <a:buClr>
                <a:srgbClr val="625544"/>
              </a:buClr>
              <a:buSzPts val="1500"/>
              <a:buFont typeface="Raleway Medium"/>
              <a:buChar char="●"/>
              <a:defRPr sz="2000"/>
            </a:lvl4pPr>
            <a:lvl5pPr marL="3047924" lvl="4" indent="-431789" rtl="0">
              <a:spcBef>
                <a:spcPts val="0"/>
              </a:spcBef>
              <a:spcAft>
                <a:spcPts val="0"/>
              </a:spcAft>
              <a:buClr>
                <a:srgbClr val="625544"/>
              </a:buClr>
              <a:buSzPts val="1500"/>
              <a:buFont typeface="Raleway Medium"/>
              <a:buChar char="○"/>
              <a:defRPr sz="2000"/>
            </a:lvl5pPr>
            <a:lvl6pPr marL="3657509" lvl="5" indent="-431789" rtl="0">
              <a:spcBef>
                <a:spcPts val="0"/>
              </a:spcBef>
              <a:spcAft>
                <a:spcPts val="0"/>
              </a:spcAft>
              <a:buClr>
                <a:srgbClr val="625544"/>
              </a:buClr>
              <a:buSzPts val="1500"/>
              <a:buFont typeface="Raleway Medium"/>
              <a:buChar char="■"/>
              <a:defRPr sz="2000"/>
            </a:lvl6pPr>
            <a:lvl7pPr marL="4267093" lvl="6" indent="-431789" rtl="0">
              <a:spcBef>
                <a:spcPts val="0"/>
              </a:spcBef>
              <a:spcAft>
                <a:spcPts val="0"/>
              </a:spcAft>
              <a:buClr>
                <a:srgbClr val="625544"/>
              </a:buClr>
              <a:buSzPts val="1500"/>
              <a:buFont typeface="Raleway Medium"/>
              <a:buChar char="●"/>
              <a:defRPr sz="2000"/>
            </a:lvl7pPr>
            <a:lvl8pPr marL="4876678" lvl="7" indent="-431789" rtl="0">
              <a:spcBef>
                <a:spcPts val="0"/>
              </a:spcBef>
              <a:spcAft>
                <a:spcPts val="0"/>
              </a:spcAft>
              <a:buClr>
                <a:srgbClr val="625544"/>
              </a:buClr>
              <a:buSzPts val="1500"/>
              <a:buFont typeface="Raleway Medium"/>
              <a:buChar char="○"/>
              <a:defRPr sz="2000"/>
            </a:lvl8pPr>
            <a:lvl9pPr marL="5486263" lvl="8" indent="-431789" rtl="0">
              <a:spcBef>
                <a:spcPts val="0"/>
              </a:spcBef>
              <a:spcAft>
                <a:spcPts val="0"/>
              </a:spcAft>
              <a:buClr>
                <a:srgbClr val="625544"/>
              </a:buClr>
              <a:buSzPts val="1500"/>
              <a:buFont typeface="Raleway Medium"/>
              <a:buChar char="■"/>
              <a:defRPr sz="2000"/>
            </a:lvl9pPr>
          </a:lstStyle>
          <a:p>
            <a:pPr lvl="0"/>
            <a:r>
              <a:rPr lang="it-IT"/>
              <a:t>Fare clic per modificare gli stili del testo dello schema</a:t>
            </a:r>
          </a:p>
        </p:txBody>
      </p:sp>
      <p:sp>
        <p:nvSpPr>
          <p:cNvPr id="224" name="Google Shape;224;p27"/>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3353565371"/>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5"/>
        <p:cNvGrpSpPr/>
        <p:nvPr/>
      </p:nvGrpSpPr>
      <p:grpSpPr>
        <a:xfrm>
          <a:off x="0" y="0"/>
          <a:ext cx="0" cy="0"/>
          <a:chOff x="0" y="0"/>
          <a:chExt cx="0" cy="0"/>
        </a:xfrm>
      </p:grpSpPr>
      <p:sp>
        <p:nvSpPr>
          <p:cNvPr id="226" name="Google Shape;226;p28"/>
          <p:cNvSpPr/>
          <p:nvPr/>
        </p:nvSpPr>
        <p:spPr>
          <a:xfrm rot="8955287">
            <a:off x="-2837022" y="-2022967"/>
            <a:ext cx="7017171" cy="431732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28"/>
          <p:cNvSpPr/>
          <p:nvPr/>
        </p:nvSpPr>
        <p:spPr>
          <a:xfrm rot="7480572" flipH="1">
            <a:off x="8312379" y="706669"/>
            <a:ext cx="8022952" cy="5736719"/>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8" name="Google Shape;228;p28"/>
          <p:cNvSpPr txBox="1">
            <a:spLocks noGrp="1"/>
          </p:cNvSpPr>
          <p:nvPr>
            <p:ph type="subTitle" idx="1"/>
          </p:nvPr>
        </p:nvSpPr>
        <p:spPr>
          <a:xfrm>
            <a:off x="1255800" y="3852967"/>
            <a:ext cx="2890400" cy="60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Alata"/>
              <a:buNone/>
              <a:defRPr sz="3467" b="1">
                <a:latin typeface="Enriqueta"/>
                <a:ea typeface="Enriqueta"/>
                <a:cs typeface="Enriqueta"/>
                <a:sym typeface="Enriqueta"/>
              </a:defRPr>
            </a:lvl1pPr>
            <a:lvl2pPr lvl="1" rtl="0">
              <a:spcBef>
                <a:spcPts val="0"/>
              </a:spcBef>
              <a:spcAft>
                <a:spcPts val="0"/>
              </a:spcAft>
              <a:buSzPts val="1400"/>
              <a:buFont typeface="Alata"/>
              <a:buNone/>
              <a:defRPr>
                <a:latin typeface="Alata"/>
                <a:ea typeface="Alata"/>
                <a:cs typeface="Alata"/>
                <a:sym typeface="Alata"/>
              </a:defRPr>
            </a:lvl2pPr>
            <a:lvl3pPr lvl="2" rtl="0">
              <a:spcBef>
                <a:spcPts val="0"/>
              </a:spcBef>
              <a:spcAft>
                <a:spcPts val="0"/>
              </a:spcAft>
              <a:buSzPts val="1400"/>
              <a:buFont typeface="Alata"/>
              <a:buNone/>
              <a:defRPr>
                <a:latin typeface="Alata"/>
                <a:ea typeface="Alata"/>
                <a:cs typeface="Alata"/>
                <a:sym typeface="Alata"/>
              </a:defRPr>
            </a:lvl3pPr>
            <a:lvl4pPr lvl="3" rtl="0">
              <a:spcBef>
                <a:spcPts val="0"/>
              </a:spcBef>
              <a:spcAft>
                <a:spcPts val="0"/>
              </a:spcAft>
              <a:buSzPts val="1400"/>
              <a:buFont typeface="Alata"/>
              <a:buNone/>
              <a:defRPr>
                <a:latin typeface="Alata"/>
                <a:ea typeface="Alata"/>
                <a:cs typeface="Alata"/>
                <a:sym typeface="Alata"/>
              </a:defRPr>
            </a:lvl4pPr>
            <a:lvl5pPr lvl="4" rtl="0">
              <a:spcBef>
                <a:spcPts val="0"/>
              </a:spcBef>
              <a:spcAft>
                <a:spcPts val="0"/>
              </a:spcAft>
              <a:buSzPts val="1400"/>
              <a:buFont typeface="Alata"/>
              <a:buNone/>
              <a:defRPr>
                <a:latin typeface="Alata"/>
                <a:ea typeface="Alata"/>
                <a:cs typeface="Alata"/>
                <a:sym typeface="Alata"/>
              </a:defRPr>
            </a:lvl5pPr>
            <a:lvl6pPr lvl="5" rtl="0">
              <a:spcBef>
                <a:spcPts val="0"/>
              </a:spcBef>
              <a:spcAft>
                <a:spcPts val="0"/>
              </a:spcAft>
              <a:buSzPts val="1400"/>
              <a:buFont typeface="Alata"/>
              <a:buNone/>
              <a:defRPr>
                <a:latin typeface="Alata"/>
                <a:ea typeface="Alata"/>
                <a:cs typeface="Alata"/>
                <a:sym typeface="Alata"/>
              </a:defRPr>
            </a:lvl6pPr>
            <a:lvl7pPr lvl="6" rtl="0">
              <a:spcBef>
                <a:spcPts val="0"/>
              </a:spcBef>
              <a:spcAft>
                <a:spcPts val="0"/>
              </a:spcAft>
              <a:buSzPts val="1400"/>
              <a:buFont typeface="Alata"/>
              <a:buNone/>
              <a:defRPr>
                <a:latin typeface="Alata"/>
                <a:ea typeface="Alata"/>
                <a:cs typeface="Alata"/>
                <a:sym typeface="Alata"/>
              </a:defRPr>
            </a:lvl7pPr>
            <a:lvl8pPr lvl="7" rtl="0">
              <a:spcBef>
                <a:spcPts val="0"/>
              </a:spcBef>
              <a:spcAft>
                <a:spcPts val="0"/>
              </a:spcAft>
              <a:buSzPts val="1400"/>
              <a:buFont typeface="Alata"/>
              <a:buNone/>
              <a:defRPr>
                <a:latin typeface="Alata"/>
                <a:ea typeface="Alata"/>
                <a:cs typeface="Alata"/>
                <a:sym typeface="Alata"/>
              </a:defRPr>
            </a:lvl8pPr>
            <a:lvl9pPr lvl="8" rtl="0">
              <a:spcBef>
                <a:spcPts val="0"/>
              </a:spcBef>
              <a:spcAft>
                <a:spcPts val="0"/>
              </a:spcAft>
              <a:buSzPts val="1400"/>
              <a:buFont typeface="Alata"/>
              <a:buNone/>
              <a:defRPr>
                <a:latin typeface="Alata"/>
                <a:ea typeface="Alata"/>
                <a:cs typeface="Alata"/>
                <a:sym typeface="Alata"/>
              </a:defRPr>
            </a:lvl9pPr>
          </a:lstStyle>
          <a:p>
            <a:r>
              <a:rPr lang="it-IT"/>
              <a:t>Fare clic per modificare lo stile del sottotitolo dello schema</a:t>
            </a:r>
            <a:endParaRPr/>
          </a:p>
        </p:txBody>
      </p:sp>
      <p:sp>
        <p:nvSpPr>
          <p:cNvPr id="229" name="Google Shape;229;p28"/>
          <p:cNvSpPr txBox="1">
            <a:spLocks noGrp="1"/>
          </p:cNvSpPr>
          <p:nvPr>
            <p:ph type="subTitle" idx="2"/>
          </p:nvPr>
        </p:nvSpPr>
        <p:spPr>
          <a:xfrm>
            <a:off x="4650800" y="3852967"/>
            <a:ext cx="2890400" cy="60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Alata"/>
              <a:buNone/>
              <a:defRPr sz="3467" b="1">
                <a:latin typeface="Enriqueta"/>
                <a:ea typeface="Enriqueta"/>
                <a:cs typeface="Enriqueta"/>
                <a:sym typeface="Enriqueta"/>
              </a:defRPr>
            </a:lvl1pPr>
            <a:lvl2pPr lvl="1" rtl="0">
              <a:spcBef>
                <a:spcPts val="0"/>
              </a:spcBef>
              <a:spcAft>
                <a:spcPts val="0"/>
              </a:spcAft>
              <a:buSzPts val="1400"/>
              <a:buFont typeface="Alata"/>
              <a:buNone/>
              <a:defRPr>
                <a:latin typeface="Alata"/>
                <a:ea typeface="Alata"/>
                <a:cs typeface="Alata"/>
                <a:sym typeface="Alata"/>
              </a:defRPr>
            </a:lvl2pPr>
            <a:lvl3pPr lvl="2" rtl="0">
              <a:spcBef>
                <a:spcPts val="0"/>
              </a:spcBef>
              <a:spcAft>
                <a:spcPts val="0"/>
              </a:spcAft>
              <a:buSzPts val="1400"/>
              <a:buFont typeface="Alata"/>
              <a:buNone/>
              <a:defRPr>
                <a:latin typeface="Alata"/>
                <a:ea typeface="Alata"/>
                <a:cs typeface="Alata"/>
                <a:sym typeface="Alata"/>
              </a:defRPr>
            </a:lvl3pPr>
            <a:lvl4pPr lvl="3" rtl="0">
              <a:spcBef>
                <a:spcPts val="0"/>
              </a:spcBef>
              <a:spcAft>
                <a:spcPts val="0"/>
              </a:spcAft>
              <a:buSzPts val="1400"/>
              <a:buFont typeface="Alata"/>
              <a:buNone/>
              <a:defRPr>
                <a:latin typeface="Alata"/>
                <a:ea typeface="Alata"/>
                <a:cs typeface="Alata"/>
                <a:sym typeface="Alata"/>
              </a:defRPr>
            </a:lvl4pPr>
            <a:lvl5pPr lvl="4" rtl="0">
              <a:spcBef>
                <a:spcPts val="0"/>
              </a:spcBef>
              <a:spcAft>
                <a:spcPts val="0"/>
              </a:spcAft>
              <a:buSzPts val="1400"/>
              <a:buFont typeface="Alata"/>
              <a:buNone/>
              <a:defRPr>
                <a:latin typeface="Alata"/>
                <a:ea typeface="Alata"/>
                <a:cs typeface="Alata"/>
                <a:sym typeface="Alata"/>
              </a:defRPr>
            </a:lvl5pPr>
            <a:lvl6pPr lvl="5" rtl="0">
              <a:spcBef>
                <a:spcPts val="0"/>
              </a:spcBef>
              <a:spcAft>
                <a:spcPts val="0"/>
              </a:spcAft>
              <a:buSzPts val="1400"/>
              <a:buFont typeface="Alata"/>
              <a:buNone/>
              <a:defRPr>
                <a:latin typeface="Alata"/>
                <a:ea typeface="Alata"/>
                <a:cs typeface="Alata"/>
                <a:sym typeface="Alata"/>
              </a:defRPr>
            </a:lvl6pPr>
            <a:lvl7pPr lvl="6" rtl="0">
              <a:spcBef>
                <a:spcPts val="0"/>
              </a:spcBef>
              <a:spcAft>
                <a:spcPts val="0"/>
              </a:spcAft>
              <a:buSzPts val="1400"/>
              <a:buFont typeface="Alata"/>
              <a:buNone/>
              <a:defRPr>
                <a:latin typeface="Alata"/>
                <a:ea typeface="Alata"/>
                <a:cs typeface="Alata"/>
                <a:sym typeface="Alata"/>
              </a:defRPr>
            </a:lvl7pPr>
            <a:lvl8pPr lvl="7" rtl="0">
              <a:spcBef>
                <a:spcPts val="0"/>
              </a:spcBef>
              <a:spcAft>
                <a:spcPts val="0"/>
              </a:spcAft>
              <a:buSzPts val="1400"/>
              <a:buFont typeface="Alata"/>
              <a:buNone/>
              <a:defRPr>
                <a:latin typeface="Alata"/>
                <a:ea typeface="Alata"/>
                <a:cs typeface="Alata"/>
                <a:sym typeface="Alata"/>
              </a:defRPr>
            </a:lvl8pPr>
            <a:lvl9pPr lvl="8" rtl="0">
              <a:spcBef>
                <a:spcPts val="0"/>
              </a:spcBef>
              <a:spcAft>
                <a:spcPts val="0"/>
              </a:spcAft>
              <a:buSzPts val="1400"/>
              <a:buFont typeface="Alata"/>
              <a:buNone/>
              <a:defRPr>
                <a:latin typeface="Alata"/>
                <a:ea typeface="Alata"/>
                <a:cs typeface="Alata"/>
                <a:sym typeface="Alata"/>
              </a:defRPr>
            </a:lvl9pPr>
          </a:lstStyle>
          <a:p>
            <a:r>
              <a:rPr lang="it-IT"/>
              <a:t>Fare clic per modificare lo stile del sottotitolo dello schema</a:t>
            </a:r>
            <a:endParaRPr/>
          </a:p>
        </p:txBody>
      </p:sp>
      <p:sp>
        <p:nvSpPr>
          <p:cNvPr id="230" name="Google Shape;230;p28"/>
          <p:cNvSpPr txBox="1">
            <a:spLocks noGrp="1"/>
          </p:cNvSpPr>
          <p:nvPr>
            <p:ph type="subTitle" idx="3"/>
          </p:nvPr>
        </p:nvSpPr>
        <p:spPr>
          <a:xfrm>
            <a:off x="1255800" y="4679840"/>
            <a:ext cx="2890400" cy="10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it-IT"/>
              <a:t>Fare clic per modificare lo stile del sottotitolo dello schema</a:t>
            </a:r>
            <a:endParaRPr/>
          </a:p>
        </p:txBody>
      </p:sp>
      <p:sp>
        <p:nvSpPr>
          <p:cNvPr id="231" name="Google Shape;231;p28"/>
          <p:cNvSpPr txBox="1">
            <a:spLocks noGrp="1"/>
          </p:cNvSpPr>
          <p:nvPr>
            <p:ph type="subTitle" idx="4"/>
          </p:nvPr>
        </p:nvSpPr>
        <p:spPr>
          <a:xfrm>
            <a:off x="4650800" y="4679840"/>
            <a:ext cx="2890400" cy="10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it-IT"/>
              <a:t>Fare clic per modificare lo stile del sottotitolo dello schema</a:t>
            </a:r>
            <a:endParaRPr/>
          </a:p>
        </p:txBody>
      </p:sp>
      <p:sp>
        <p:nvSpPr>
          <p:cNvPr id="232" name="Google Shape;232;p28"/>
          <p:cNvSpPr txBox="1">
            <a:spLocks noGrp="1"/>
          </p:cNvSpPr>
          <p:nvPr>
            <p:ph type="subTitle" idx="5"/>
          </p:nvPr>
        </p:nvSpPr>
        <p:spPr>
          <a:xfrm>
            <a:off x="8045800" y="3852967"/>
            <a:ext cx="2890400" cy="60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Alata"/>
              <a:buNone/>
              <a:defRPr sz="3467" b="1">
                <a:latin typeface="Enriqueta"/>
                <a:ea typeface="Enriqueta"/>
                <a:cs typeface="Enriqueta"/>
                <a:sym typeface="Enriqueta"/>
              </a:defRPr>
            </a:lvl1pPr>
            <a:lvl2pPr lvl="1" rtl="0">
              <a:spcBef>
                <a:spcPts val="0"/>
              </a:spcBef>
              <a:spcAft>
                <a:spcPts val="0"/>
              </a:spcAft>
              <a:buSzPts val="1400"/>
              <a:buFont typeface="Alata"/>
              <a:buNone/>
              <a:defRPr>
                <a:latin typeface="Alata"/>
                <a:ea typeface="Alata"/>
                <a:cs typeface="Alata"/>
                <a:sym typeface="Alata"/>
              </a:defRPr>
            </a:lvl2pPr>
            <a:lvl3pPr lvl="2" rtl="0">
              <a:spcBef>
                <a:spcPts val="0"/>
              </a:spcBef>
              <a:spcAft>
                <a:spcPts val="0"/>
              </a:spcAft>
              <a:buSzPts val="1400"/>
              <a:buFont typeface="Alata"/>
              <a:buNone/>
              <a:defRPr>
                <a:latin typeface="Alata"/>
                <a:ea typeface="Alata"/>
                <a:cs typeface="Alata"/>
                <a:sym typeface="Alata"/>
              </a:defRPr>
            </a:lvl3pPr>
            <a:lvl4pPr lvl="3" rtl="0">
              <a:spcBef>
                <a:spcPts val="0"/>
              </a:spcBef>
              <a:spcAft>
                <a:spcPts val="0"/>
              </a:spcAft>
              <a:buSzPts val="1400"/>
              <a:buFont typeface="Alata"/>
              <a:buNone/>
              <a:defRPr>
                <a:latin typeface="Alata"/>
                <a:ea typeface="Alata"/>
                <a:cs typeface="Alata"/>
                <a:sym typeface="Alata"/>
              </a:defRPr>
            </a:lvl4pPr>
            <a:lvl5pPr lvl="4" rtl="0">
              <a:spcBef>
                <a:spcPts val="0"/>
              </a:spcBef>
              <a:spcAft>
                <a:spcPts val="0"/>
              </a:spcAft>
              <a:buSzPts val="1400"/>
              <a:buFont typeface="Alata"/>
              <a:buNone/>
              <a:defRPr>
                <a:latin typeface="Alata"/>
                <a:ea typeface="Alata"/>
                <a:cs typeface="Alata"/>
                <a:sym typeface="Alata"/>
              </a:defRPr>
            </a:lvl5pPr>
            <a:lvl6pPr lvl="5" rtl="0">
              <a:spcBef>
                <a:spcPts val="0"/>
              </a:spcBef>
              <a:spcAft>
                <a:spcPts val="0"/>
              </a:spcAft>
              <a:buSzPts val="1400"/>
              <a:buFont typeface="Alata"/>
              <a:buNone/>
              <a:defRPr>
                <a:latin typeface="Alata"/>
                <a:ea typeface="Alata"/>
                <a:cs typeface="Alata"/>
                <a:sym typeface="Alata"/>
              </a:defRPr>
            </a:lvl6pPr>
            <a:lvl7pPr lvl="6" rtl="0">
              <a:spcBef>
                <a:spcPts val="0"/>
              </a:spcBef>
              <a:spcAft>
                <a:spcPts val="0"/>
              </a:spcAft>
              <a:buSzPts val="1400"/>
              <a:buFont typeface="Alata"/>
              <a:buNone/>
              <a:defRPr>
                <a:latin typeface="Alata"/>
                <a:ea typeface="Alata"/>
                <a:cs typeface="Alata"/>
                <a:sym typeface="Alata"/>
              </a:defRPr>
            </a:lvl7pPr>
            <a:lvl8pPr lvl="7" rtl="0">
              <a:spcBef>
                <a:spcPts val="0"/>
              </a:spcBef>
              <a:spcAft>
                <a:spcPts val="0"/>
              </a:spcAft>
              <a:buSzPts val="1400"/>
              <a:buFont typeface="Alata"/>
              <a:buNone/>
              <a:defRPr>
                <a:latin typeface="Alata"/>
                <a:ea typeface="Alata"/>
                <a:cs typeface="Alata"/>
                <a:sym typeface="Alata"/>
              </a:defRPr>
            </a:lvl8pPr>
            <a:lvl9pPr lvl="8" rtl="0">
              <a:spcBef>
                <a:spcPts val="0"/>
              </a:spcBef>
              <a:spcAft>
                <a:spcPts val="0"/>
              </a:spcAft>
              <a:buSzPts val="1400"/>
              <a:buFont typeface="Alata"/>
              <a:buNone/>
              <a:defRPr>
                <a:latin typeface="Alata"/>
                <a:ea typeface="Alata"/>
                <a:cs typeface="Alata"/>
                <a:sym typeface="Alata"/>
              </a:defRPr>
            </a:lvl9pPr>
          </a:lstStyle>
          <a:p>
            <a:r>
              <a:rPr lang="it-IT"/>
              <a:t>Fare clic per modificare lo stile del sottotitolo dello schema</a:t>
            </a:r>
            <a:endParaRPr/>
          </a:p>
        </p:txBody>
      </p:sp>
      <p:sp>
        <p:nvSpPr>
          <p:cNvPr id="233" name="Google Shape;233;p28"/>
          <p:cNvSpPr txBox="1">
            <a:spLocks noGrp="1"/>
          </p:cNvSpPr>
          <p:nvPr>
            <p:ph type="subTitle" idx="6"/>
          </p:nvPr>
        </p:nvSpPr>
        <p:spPr>
          <a:xfrm>
            <a:off x="8045800" y="4679840"/>
            <a:ext cx="2890400" cy="106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it-IT"/>
              <a:t>Fare clic per modificare lo stile del sottotitolo dello schema</a:t>
            </a:r>
            <a:endParaRPr/>
          </a:p>
        </p:txBody>
      </p:sp>
      <p:sp>
        <p:nvSpPr>
          <p:cNvPr id="234" name="Google Shape;234;p28"/>
          <p:cNvSpPr txBox="1">
            <a:spLocks noGrp="1"/>
          </p:cNvSpPr>
          <p:nvPr>
            <p:ph type="title"/>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647555761"/>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5"/>
        <p:cNvGrpSpPr/>
        <p:nvPr/>
      </p:nvGrpSpPr>
      <p:grpSpPr>
        <a:xfrm>
          <a:off x="0" y="0"/>
          <a:ext cx="0" cy="0"/>
          <a:chOff x="0" y="0"/>
          <a:chExt cx="0" cy="0"/>
        </a:xfrm>
      </p:grpSpPr>
      <p:sp>
        <p:nvSpPr>
          <p:cNvPr id="236" name="Google Shape;236;p29"/>
          <p:cNvSpPr txBox="1">
            <a:spLocks noGrp="1"/>
          </p:cNvSpPr>
          <p:nvPr>
            <p:ph type="title"/>
          </p:nvPr>
        </p:nvSpPr>
        <p:spPr>
          <a:xfrm>
            <a:off x="1250267" y="188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it-IT"/>
              <a:t>Fare clic per modificare lo stile del titolo dello schema</a:t>
            </a:r>
            <a:endParaRPr/>
          </a:p>
        </p:txBody>
      </p:sp>
      <p:sp>
        <p:nvSpPr>
          <p:cNvPr id="237" name="Google Shape;237;p29"/>
          <p:cNvSpPr txBox="1">
            <a:spLocks noGrp="1"/>
          </p:cNvSpPr>
          <p:nvPr>
            <p:ph type="subTitle" idx="1"/>
          </p:nvPr>
        </p:nvSpPr>
        <p:spPr>
          <a:xfrm>
            <a:off x="1250267" y="5346433"/>
            <a:ext cx="29004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it-IT"/>
              <a:t>Fare clic per modificare lo stile del sottotitolo dello schema</a:t>
            </a:r>
            <a:endParaRPr/>
          </a:p>
        </p:txBody>
      </p:sp>
      <p:sp>
        <p:nvSpPr>
          <p:cNvPr id="238" name="Google Shape;238;p29"/>
          <p:cNvSpPr txBox="1">
            <a:spLocks noGrp="1"/>
          </p:cNvSpPr>
          <p:nvPr>
            <p:ph type="title" idx="2"/>
          </p:nvPr>
        </p:nvSpPr>
        <p:spPr>
          <a:xfrm>
            <a:off x="4645893" y="188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it-IT"/>
              <a:t>Fare clic per modificare lo stile del titolo dello schema</a:t>
            </a:r>
            <a:endParaRPr/>
          </a:p>
        </p:txBody>
      </p:sp>
      <p:sp>
        <p:nvSpPr>
          <p:cNvPr id="239" name="Google Shape;239;p29"/>
          <p:cNvSpPr txBox="1">
            <a:spLocks noGrp="1"/>
          </p:cNvSpPr>
          <p:nvPr>
            <p:ph type="subTitle" idx="3"/>
          </p:nvPr>
        </p:nvSpPr>
        <p:spPr>
          <a:xfrm>
            <a:off x="4645893" y="5346433"/>
            <a:ext cx="29004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it-IT"/>
              <a:t>Fare clic per modificare lo stile del sottotitolo dello schema</a:t>
            </a:r>
            <a:endParaRPr/>
          </a:p>
        </p:txBody>
      </p:sp>
      <p:sp>
        <p:nvSpPr>
          <p:cNvPr id="240" name="Google Shape;240;p29"/>
          <p:cNvSpPr txBox="1">
            <a:spLocks noGrp="1"/>
          </p:cNvSpPr>
          <p:nvPr>
            <p:ph type="title" idx="4"/>
          </p:nvPr>
        </p:nvSpPr>
        <p:spPr>
          <a:xfrm>
            <a:off x="8041531" y="1885267"/>
            <a:ext cx="290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3467"/>
            </a:lvl1pPr>
            <a:lvl2pPr lvl="1" algn="ctr" rtl="0">
              <a:spcBef>
                <a:spcPts val="0"/>
              </a:spcBef>
              <a:spcAft>
                <a:spcPts val="0"/>
              </a:spcAft>
              <a:buSzPts val="2600"/>
              <a:buNone/>
              <a:defRPr sz="3467"/>
            </a:lvl2pPr>
            <a:lvl3pPr lvl="2" algn="ctr" rtl="0">
              <a:spcBef>
                <a:spcPts val="0"/>
              </a:spcBef>
              <a:spcAft>
                <a:spcPts val="0"/>
              </a:spcAft>
              <a:buSzPts val="2600"/>
              <a:buNone/>
              <a:defRPr sz="3467"/>
            </a:lvl3pPr>
            <a:lvl4pPr lvl="3" algn="ctr" rtl="0">
              <a:spcBef>
                <a:spcPts val="0"/>
              </a:spcBef>
              <a:spcAft>
                <a:spcPts val="0"/>
              </a:spcAft>
              <a:buSzPts val="2600"/>
              <a:buNone/>
              <a:defRPr sz="3467"/>
            </a:lvl4pPr>
            <a:lvl5pPr lvl="4" algn="ctr" rtl="0">
              <a:spcBef>
                <a:spcPts val="0"/>
              </a:spcBef>
              <a:spcAft>
                <a:spcPts val="0"/>
              </a:spcAft>
              <a:buSzPts val="2600"/>
              <a:buNone/>
              <a:defRPr sz="3467"/>
            </a:lvl5pPr>
            <a:lvl6pPr lvl="5" algn="ctr" rtl="0">
              <a:spcBef>
                <a:spcPts val="0"/>
              </a:spcBef>
              <a:spcAft>
                <a:spcPts val="0"/>
              </a:spcAft>
              <a:buSzPts val="2600"/>
              <a:buNone/>
              <a:defRPr sz="3467"/>
            </a:lvl6pPr>
            <a:lvl7pPr lvl="6" algn="ctr" rtl="0">
              <a:spcBef>
                <a:spcPts val="0"/>
              </a:spcBef>
              <a:spcAft>
                <a:spcPts val="0"/>
              </a:spcAft>
              <a:buSzPts val="2600"/>
              <a:buNone/>
              <a:defRPr sz="3467"/>
            </a:lvl7pPr>
            <a:lvl8pPr lvl="7" algn="ctr" rtl="0">
              <a:spcBef>
                <a:spcPts val="0"/>
              </a:spcBef>
              <a:spcAft>
                <a:spcPts val="0"/>
              </a:spcAft>
              <a:buSzPts val="2600"/>
              <a:buNone/>
              <a:defRPr sz="3467"/>
            </a:lvl8pPr>
            <a:lvl9pPr lvl="8" algn="ctr" rtl="0">
              <a:spcBef>
                <a:spcPts val="0"/>
              </a:spcBef>
              <a:spcAft>
                <a:spcPts val="0"/>
              </a:spcAft>
              <a:buSzPts val="2600"/>
              <a:buNone/>
              <a:defRPr sz="3467"/>
            </a:lvl9pPr>
          </a:lstStyle>
          <a:p>
            <a:r>
              <a:rPr lang="it-IT"/>
              <a:t>Fare clic per modificare lo stile del titolo dello schema</a:t>
            </a:r>
            <a:endParaRPr/>
          </a:p>
        </p:txBody>
      </p:sp>
      <p:sp>
        <p:nvSpPr>
          <p:cNvPr id="241" name="Google Shape;241;p29"/>
          <p:cNvSpPr txBox="1">
            <a:spLocks noGrp="1"/>
          </p:cNvSpPr>
          <p:nvPr>
            <p:ph type="subTitle" idx="5"/>
          </p:nvPr>
        </p:nvSpPr>
        <p:spPr>
          <a:xfrm>
            <a:off x="8041531" y="5346433"/>
            <a:ext cx="29004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2000"/>
            </a:lvl1pPr>
            <a:lvl2pPr lvl="1" algn="ctr" rtl="0">
              <a:lnSpc>
                <a:spcPct val="100000"/>
              </a:lnSpc>
              <a:spcBef>
                <a:spcPts val="0"/>
              </a:spcBef>
              <a:spcAft>
                <a:spcPts val="0"/>
              </a:spcAft>
              <a:buSzPts val="1500"/>
              <a:buNone/>
              <a:defRPr sz="2000"/>
            </a:lvl2pPr>
            <a:lvl3pPr lvl="2" algn="ctr" rtl="0">
              <a:lnSpc>
                <a:spcPct val="100000"/>
              </a:lnSpc>
              <a:spcBef>
                <a:spcPts val="0"/>
              </a:spcBef>
              <a:spcAft>
                <a:spcPts val="0"/>
              </a:spcAft>
              <a:buSzPts val="1500"/>
              <a:buNone/>
              <a:defRPr sz="2000"/>
            </a:lvl3pPr>
            <a:lvl4pPr lvl="3" algn="ctr" rtl="0">
              <a:lnSpc>
                <a:spcPct val="100000"/>
              </a:lnSpc>
              <a:spcBef>
                <a:spcPts val="0"/>
              </a:spcBef>
              <a:spcAft>
                <a:spcPts val="0"/>
              </a:spcAft>
              <a:buSzPts val="1500"/>
              <a:buNone/>
              <a:defRPr sz="2000"/>
            </a:lvl4pPr>
            <a:lvl5pPr lvl="4" algn="ctr" rtl="0">
              <a:lnSpc>
                <a:spcPct val="100000"/>
              </a:lnSpc>
              <a:spcBef>
                <a:spcPts val="0"/>
              </a:spcBef>
              <a:spcAft>
                <a:spcPts val="0"/>
              </a:spcAft>
              <a:buSzPts val="1500"/>
              <a:buNone/>
              <a:defRPr sz="2000"/>
            </a:lvl5pPr>
            <a:lvl6pPr lvl="5" algn="ctr" rtl="0">
              <a:lnSpc>
                <a:spcPct val="100000"/>
              </a:lnSpc>
              <a:spcBef>
                <a:spcPts val="0"/>
              </a:spcBef>
              <a:spcAft>
                <a:spcPts val="0"/>
              </a:spcAft>
              <a:buSzPts val="1500"/>
              <a:buNone/>
              <a:defRPr sz="2000"/>
            </a:lvl6pPr>
            <a:lvl7pPr lvl="6" algn="ctr" rtl="0">
              <a:lnSpc>
                <a:spcPct val="100000"/>
              </a:lnSpc>
              <a:spcBef>
                <a:spcPts val="0"/>
              </a:spcBef>
              <a:spcAft>
                <a:spcPts val="0"/>
              </a:spcAft>
              <a:buSzPts val="1500"/>
              <a:buNone/>
              <a:defRPr sz="2000"/>
            </a:lvl7pPr>
            <a:lvl8pPr lvl="7" algn="ctr" rtl="0">
              <a:lnSpc>
                <a:spcPct val="100000"/>
              </a:lnSpc>
              <a:spcBef>
                <a:spcPts val="0"/>
              </a:spcBef>
              <a:spcAft>
                <a:spcPts val="0"/>
              </a:spcAft>
              <a:buSzPts val="1500"/>
              <a:buNone/>
              <a:defRPr sz="2000"/>
            </a:lvl8pPr>
            <a:lvl9pPr lvl="8" algn="ctr" rtl="0">
              <a:lnSpc>
                <a:spcPct val="100000"/>
              </a:lnSpc>
              <a:spcBef>
                <a:spcPts val="0"/>
              </a:spcBef>
              <a:spcAft>
                <a:spcPts val="0"/>
              </a:spcAft>
              <a:buSzPts val="1500"/>
              <a:buNone/>
              <a:defRPr sz="2000"/>
            </a:lvl9pPr>
          </a:lstStyle>
          <a:p>
            <a:r>
              <a:rPr lang="it-IT"/>
              <a:t>Fare clic per modificare lo stile del sottotitolo dello schema</a:t>
            </a:r>
            <a:endParaRPr/>
          </a:p>
        </p:txBody>
      </p:sp>
      <p:sp>
        <p:nvSpPr>
          <p:cNvPr id="242" name="Google Shape;242;p29"/>
          <p:cNvSpPr txBox="1">
            <a:spLocks noGrp="1"/>
          </p:cNvSpPr>
          <p:nvPr>
            <p:ph type="title" idx="6"/>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
        <p:nvSpPr>
          <p:cNvPr id="243" name="Google Shape;243;p29"/>
          <p:cNvSpPr/>
          <p:nvPr/>
        </p:nvSpPr>
        <p:spPr>
          <a:xfrm rot="5400000">
            <a:off x="-4865536" y="2044565"/>
            <a:ext cx="8294535" cy="3937072"/>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4" name="Google Shape;244;p29"/>
          <p:cNvSpPr/>
          <p:nvPr/>
        </p:nvSpPr>
        <p:spPr>
          <a:xfrm rot="10800000">
            <a:off x="10083520" y="-622435"/>
            <a:ext cx="8294535" cy="3937072"/>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0108915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8"/>
        <p:cNvGrpSpPr/>
        <p:nvPr/>
      </p:nvGrpSpPr>
      <p:grpSpPr>
        <a:xfrm>
          <a:off x="0" y="0"/>
          <a:ext cx="0" cy="0"/>
          <a:chOff x="0" y="0"/>
          <a:chExt cx="0" cy="0"/>
        </a:xfrm>
      </p:grpSpPr>
      <p:sp>
        <p:nvSpPr>
          <p:cNvPr id="59" name="Google Shape;59;p8"/>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8"/>
          <p:cNvSpPr/>
          <p:nvPr/>
        </p:nvSpPr>
        <p:spPr>
          <a:xfrm>
            <a:off x="0" y="1272734"/>
            <a:ext cx="10119949" cy="4312516"/>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8"/>
          <p:cNvSpPr/>
          <p:nvPr/>
        </p:nvSpPr>
        <p:spPr>
          <a:xfrm>
            <a:off x="0" y="0"/>
            <a:ext cx="1798504" cy="1804421"/>
          </a:xfrm>
          <a:custGeom>
            <a:avLst/>
            <a:gdLst/>
            <a:ahLst/>
            <a:cxnLst/>
            <a:rect l="l" t="t" r="r" b="b"/>
            <a:pathLst>
              <a:path w="25530" h="25614" extrusionOk="0">
                <a:moveTo>
                  <a:pt x="1" y="0"/>
                </a:moveTo>
                <a:lnTo>
                  <a:pt x="1" y="25613"/>
                </a:lnTo>
                <a:lnTo>
                  <a:pt x="25530" y="25613"/>
                </a:lnTo>
                <a:lnTo>
                  <a:pt x="25530"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8"/>
          <p:cNvSpPr txBox="1">
            <a:spLocks noGrp="1"/>
          </p:cNvSpPr>
          <p:nvPr>
            <p:ph type="title"/>
          </p:nvPr>
        </p:nvSpPr>
        <p:spPr>
          <a:xfrm>
            <a:off x="950967" y="2002388"/>
            <a:ext cx="10451600" cy="3462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8666"/>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2385395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45"/>
        <p:cNvGrpSpPr/>
        <p:nvPr/>
      </p:nvGrpSpPr>
      <p:grpSpPr>
        <a:xfrm>
          <a:off x="0" y="0"/>
          <a:ext cx="0" cy="0"/>
          <a:chOff x="0" y="0"/>
          <a:chExt cx="0" cy="0"/>
        </a:xfrm>
      </p:grpSpPr>
      <p:sp>
        <p:nvSpPr>
          <p:cNvPr id="246" name="Google Shape;246;p30"/>
          <p:cNvSpPr/>
          <p:nvPr/>
        </p:nvSpPr>
        <p:spPr>
          <a:xfrm rot="9242551">
            <a:off x="8928741" y="-2339689"/>
            <a:ext cx="5722465" cy="6654527"/>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rgbClr val="79657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0"/>
          <p:cNvSpPr/>
          <p:nvPr/>
        </p:nvSpPr>
        <p:spPr>
          <a:xfrm rot="3163662">
            <a:off x="-1171525" y="-1467336"/>
            <a:ext cx="3739751" cy="4630989"/>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0"/>
          <p:cNvSpPr/>
          <p:nvPr/>
        </p:nvSpPr>
        <p:spPr>
          <a:xfrm flipH="1">
            <a:off x="10406703" y="4874067"/>
            <a:ext cx="1915731" cy="280055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9" name="Google Shape;249;p30"/>
          <p:cNvSpPr txBox="1">
            <a:spLocks noGrp="1"/>
          </p:cNvSpPr>
          <p:nvPr>
            <p:ph type="title"/>
          </p:nvPr>
        </p:nvSpPr>
        <p:spPr>
          <a:xfrm>
            <a:off x="1214900" y="2157667"/>
            <a:ext cx="2878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50" name="Google Shape;250;p30"/>
          <p:cNvSpPr txBox="1">
            <a:spLocks noGrp="1"/>
          </p:cNvSpPr>
          <p:nvPr>
            <p:ph type="subTitle" idx="1"/>
          </p:nvPr>
        </p:nvSpPr>
        <p:spPr>
          <a:xfrm>
            <a:off x="1214900" y="2838100"/>
            <a:ext cx="28788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51" name="Google Shape;251;p30"/>
          <p:cNvSpPr txBox="1">
            <a:spLocks noGrp="1"/>
          </p:cNvSpPr>
          <p:nvPr>
            <p:ph type="title" idx="2"/>
          </p:nvPr>
        </p:nvSpPr>
        <p:spPr>
          <a:xfrm>
            <a:off x="8098311" y="2157667"/>
            <a:ext cx="287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52" name="Google Shape;252;p30"/>
          <p:cNvSpPr txBox="1">
            <a:spLocks noGrp="1"/>
          </p:cNvSpPr>
          <p:nvPr>
            <p:ph type="subTitle" idx="3"/>
          </p:nvPr>
        </p:nvSpPr>
        <p:spPr>
          <a:xfrm>
            <a:off x="8098300" y="2838100"/>
            <a:ext cx="28788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53" name="Google Shape;253;p30"/>
          <p:cNvSpPr txBox="1">
            <a:spLocks noGrp="1"/>
          </p:cNvSpPr>
          <p:nvPr>
            <p:ph type="title" idx="4"/>
          </p:nvPr>
        </p:nvSpPr>
        <p:spPr>
          <a:xfrm>
            <a:off x="1214900" y="4170467"/>
            <a:ext cx="2878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54" name="Google Shape;254;p30"/>
          <p:cNvSpPr txBox="1">
            <a:spLocks noGrp="1"/>
          </p:cNvSpPr>
          <p:nvPr>
            <p:ph type="subTitle" idx="5"/>
          </p:nvPr>
        </p:nvSpPr>
        <p:spPr>
          <a:xfrm>
            <a:off x="1214900" y="4850900"/>
            <a:ext cx="2878800" cy="88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55" name="Google Shape;255;p30"/>
          <p:cNvSpPr txBox="1">
            <a:spLocks noGrp="1"/>
          </p:cNvSpPr>
          <p:nvPr>
            <p:ph type="title" idx="6"/>
          </p:nvPr>
        </p:nvSpPr>
        <p:spPr>
          <a:xfrm>
            <a:off x="8098312" y="4170467"/>
            <a:ext cx="287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56" name="Google Shape;256;p30"/>
          <p:cNvSpPr txBox="1">
            <a:spLocks noGrp="1"/>
          </p:cNvSpPr>
          <p:nvPr>
            <p:ph type="subTitle" idx="7"/>
          </p:nvPr>
        </p:nvSpPr>
        <p:spPr>
          <a:xfrm>
            <a:off x="8098305" y="4850900"/>
            <a:ext cx="2875200" cy="88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57" name="Google Shape;257;p30"/>
          <p:cNvSpPr txBox="1">
            <a:spLocks noGrp="1"/>
          </p:cNvSpPr>
          <p:nvPr>
            <p:ph type="title" idx="8"/>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2985676299"/>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58"/>
        <p:cNvGrpSpPr/>
        <p:nvPr/>
      </p:nvGrpSpPr>
      <p:grpSpPr>
        <a:xfrm>
          <a:off x="0" y="0"/>
          <a:ext cx="0" cy="0"/>
          <a:chOff x="0" y="0"/>
          <a:chExt cx="0" cy="0"/>
        </a:xfrm>
      </p:grpSpPr>
      <p:sp>
        <p:nvSpPr>
          <p:cNvPr id="259" name="Google Shape;259;p31"/>
          <p:cNvSpPr/>
          <p:nvPr/>
        </p:nvSpPr>
        <p:spPr>
          <a:xfrm rot="-10398003" flipH="1">
            <a:off x="-2982863" y="-2339523"/>
            <a:ext cx="5722296" cy="6654331"/>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0" name="Google Shape;260;p31"/>
          <p:cNvSpPr/>
          <p:nvPr/>
        </p:nvSpPr>
        <p:spPr>
          <a:xfrm rot="-1546367" flipH="1">
            <a:off x="10288915" y="299602"/>
            <a:ext cx="5489584" cy="6797961"/>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1" name="Google Shape;261;p31"/>
          <p:cNvSpPr txBox="1">
            <a:spLocks noGrp="1"/>
          </p:cNvSpPr>
          <p:nvPr>
            <p:ph type="title"/>
          </p:nvPr>
        </p:nvSpPr>
        <p:spPr>
          <a:xfrm>
            <a:off x="1034699" y="2447000"/>
            <a:ext cx="311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62" name="Google Shape;262;p31"/>
          <p:cNvSpPr txBox="1">
            <a:spLocks noGrp="1"/>
          </p:cNvSpPr>
          <p:nvPr>
            <p:ph type="subTitle" idx="1"/>
          </p:nvPr>
        </p:nvSpPr>
        <p:spPr>
          <a:xfrm>
            <a:off x="1034699" y="3127433"/>
            <a:ext cx="311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63" name="Google Shape;263;p31"/>
          <p:cNvSpPr txBox="1">
            <a:spLocks noGrp="1"/>
          </p:cNvSpPr>
          <p:nvPr>
            <p:ph type="title" idx="2"/>
          </p:nvPr>
        </p:nvSpPr>
        <p:spPr>
          <a:xfrm>
            <a:off x="4541600" y="2447000"/>
            <a:ext cx="310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64" name="Google Shape;264;p31"/>
          <p:cNvSpPr txBox="1">
            <a:spLocks noGrp="1"/>
          </p:cNvSpPr>
          <p:nvPr>
            <p:ph type="subTitle" idx="3"/>
          </p:nvPr>
        </p:nvSpPr>
        <p:spPr>
          <a:xfrm>
            <a:off x="4541600" y="3127433"/>
            <a:ext cx="3108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65" name="Google Shape;265;p31"/>
          <p:cNvSpPr txBox="1">
            <a:spLocks noGrp="1"/>
          </p:cNvSpPr>
          <p:nvPr>
            <p:ph type="title" idx="4"/>
          </p:nvPr>
        </p:nvSpPr>
        <p:spPr>
          <a:xfrm>
            <a:off x="1034699" y="4764600"/>
            <a:ext cx="31104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66" name="Google Shape;266;p31"/>
          <p:cNvSpPr txBox="1">
            <a:spLocks noGrp="1"/>
          </p:cNvSpPr>
          <p:nvPr>
            <p:ph type="subTitle" idx="5"/>
          </p:nvPr>
        </p:nvSpPr>
        <p:spPr>
          <a:xfrm>
            <a:off x="1034699" y="5445033"/>
            <a:ext cx="3110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67" name="Google Shape;267;p31"/>
          <p:cNvSpPr txBox="1">
            <a:spLocks noGrp="1"/>
          </p:cNvSpPr>
          <p:nvPr>
            <p:ph type="title" idx="6"/>
          </p:nvPr>
        </p:nvSpPr>
        <p:spPr>
          <a:xfrm>
            <a:off x="4541600" y="4764600"/>
            <a:ext cx="310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68" name="Google Shape;268;p31"/>
          <p:cNvSpPr txBox="1">
            <a:spLocks noGrp="1"/>
          </p:cNvSpPr>
          <p:nvPr>
            <p:ph type="subTitle" idx="7"/>
          </p:nvPr>
        </p:nvSpPr>
        <p:spPr>
          <a:xfrm>
            <a:off x="4541600" y="5445033"/>
            <a:ext cx="3108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69" name="Google Shape;269;p31"/>
          <p:cNvSpPr txBox="1">
            <a:spLocks noGrp="1"/>
          </p:cNvSpPr>
          <p:nvPr>
            <p:ph type="title" idx="8"/>
          </p:nvPr>
        </p:nvSpPr>
        <p:spPr>
          <a:xfrm>
            <a:off x="8048501" y="2447000"/>
            <a:ext cx="310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70" name="Google Shape;270;p31"/>
          <p:cNvSpPr txBox="1">
            <a:spLocks noGrp="1"/>
          </p:cNvSpPr>
          <p:nvPr>
            <p:ph type="subTitle" idx="9"/>
          </p:nvPr>
        </p:nvSpPr>
        <p:spPr>
          <a:xfrm>
            <a:off x="8048501" y="3127433"/>
            <a:ext cx="3108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71" name="Google Shape;271;p31"/>
          <p:cNvSpPr txBox="1">
            <a:spLocks noGrp="1"/>
          </p:cNvSpPr>
          <p:nvPr>
            <p:ph type="title" idx="13"/>
          </p:nvPr>
        </p:nvSpPr>
        <p:spPr>
          <a:xfrm>
            <a:off x="8048501" y="4764600"/>
            <a:ext cx="310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4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it-IT"/>
              <a:t>Fare clic per modificare lo stile del titolo dello schema</a:t>
            </a:r>
            <a:endParaRPr/>
          </a:p>
        </p:txBody>
      </p:sp>
      <p:sp>
        <p:nvSpPr>
          <p:cNvPr id="272" name="Google Shape;272;p31"/>
          <p:cNvSpPr txBox="1">
            <a:spLocks noGrp="1"/>
          </p:cNvSpPr>
          <p:nvPr>
            <p:ph type="subTitle" idx="14"/>
          </p:nvPr>
        </p:nvSpPr>
        <p:spPr>
          <a:xfrm>
            <a:off x="8048501" y="5445033"/>
            <a:ext cx="3108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it-IT"/>
              <a:t>Fare clic per modificare lo stile del sottotitolo dello schema</a:t>
            </a:r>
            <a:endParaRPr/>
          </a:p>
        </p:txBody>
      </p:sp>
      <p:sp>
        <p:nvSpPr>
          <p:cNvPr id="273" name="Google Shape;273;p31"/>
          <p:cNvSpPr txBox="1">
            <a:spLocks noGrp="1"/>
          </p:cNvSpPr>
          <p:nvPr>
            <p:ph type="title" idx="15"/>
          </p:nvPr>
        </p:nvSpPr>
        <p:spPr>
          <a:xfrm>
            <a:off x="950967" y="466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506448527"/>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74"/>
        <p:cNvGrpSpPr/>
        <p:nvPr/>
      </p:nvGrpSpPr>
      <p:grpSpPr>
        <a:xfrm>
          <a:off x="0" y="0"/>
          <a:ext cx="0" cy="0"/>
          <a:chOff x="0" y="0"/>
          <a:chExt cx="0" cy="0"/>
        </a:xfrm>
      </p:grpSpPr>
      <p:sp>
        <p:nvSpPr>
          <p:cNvPr id="275" name="Google Shape;275;p32"/>
          <p:cNvSpPr txBox="1">
            <a:spLocks noGrp="1"/>
          </p:cNvSpPr>
          <p:nvPr>
            <p:ph type="ctrTitle"/>
          </p:nvPr>
        </p:nvSpPr>
        <p:spPr>
          <a:xfrm>
            <a:off x="3526101" y="711200"/>
            <a:ext cx="5154400" cy="12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7066" b="1">
                <a:solidFill>
                  <a:srgbClr val="422A48"/>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it-IT"/>
              <a:t>Fare clic per modificare lo stile del titolo dello schema</a:t>
            </a:r>
            <a:endParaRPr/>
          </a:p>
        </p:txBody>
      </p:sp>
      <p:sp>
        <p:nvSpPr>
          <p:cNvPr id="276" name="Google Shape;276;p32"/>
          <p:cNvSpPr txBox="1">
            <a:spLocks noGrp="1"/>
          </p:cNvSpPr>
          <p:nvPr>
            <p:ph type="subTitle" idx="1"/>
          </p:nvPr>
        </p:nvSpPr>
        <p:spPr>
          <a:xfrm>
            <a:off x="3511499" y="2153233"/>
            <a:ext cx="5154400" cy="21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rgbClr val="422A48"/>
                </a:solidFill>
                <a:latin typeface="Overpass"/>
                <a:ea typeface="Overpass"/>
                <a:cs typeface="Overpass"/>
                <a:sym typeface="Overpass"/>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it-IT"/>
              <a:t>Fare clic per modificare lo stile del sottotitolo dello schema</a:t>
            </a:r>
            <a:endParaRPr/>
          </a:p>
        </p:txBody>
      </p:sp>
      <p:sp>
        <p:nvSpPr>
          <p:cNvPr id="277" name="Google Shape;277;p32"/>
          <p:cNvSpPr txBox="1"/>
          <p:nvPr/>
        </p:nvSpPr>
        <p:spPr>
          <a:xfrm>
            <a:off x="2950200" y="4803100"/>
            <a:ext cx="6291600" cy="820800"/>
          </a:xfrm>
          <a:prstGeom prst="rect">
            <a:avLst/>
          </a:prstGeom>
          <a:noFill/>
          <a:ln>
            <a:noFill/>
          </a:ln>
        </p:spPr>
        <p:txBody>
          <a:bodyPr spcFirstLastPara="1" wrap="square" lIns="121900" tIns="121900" rIns="121900" bIns="121900" anchor="b" anchorCtr="0">
            <a:noAutofit/>
          </a:bodyPr>
          <a:lstStyle/>
          <a:p>
            <a:pPr marL="0" lvl="0" indent="0" algn="ctr" rtl="0">
              <a:spcBef>
                <a:spcPts val="400"/>
              </a:spcBef>
              <a:spcAft>
                <a:spcPts val="0"/>
              </a:spcAft>
              <a:buNone/>
            </a:pPr>
            <a:r>
              <a:rPr lang="en" sz="1600">
                <a:solidFill>
                  <a:schemeClr val="dk1"/>
                </a:solidFill>
                <a:latin typeface="Overpass"/>
                <a:ea typeface="Overpass"/>
                <a:cs typeface="Overpass"/>
                <a:sym typeface="Overpass"/>
              </a:rPr>
              <a:t>CREDITS: Diese Präsentationsvorlage wurde von </a:t>
            </a:r>
            <a:r>
              <a:rPr lang="en" sz="1600" b="1">
                <a:solidFill>
                  <a:schemeClr val="dk1"/>
                </a:solidFill>
                <a:uFill>
                  <a:noFill/>
                </a:uFill>
                <a:latin typeface="Overpass"/>
                <a:ea typeface="Overpass"/>
                <a:cs typeface="Overpass"/>
                <a:sym typeface="Overpass"/>
                <a:hlinkClick r:id="rId2">
                  <a:extLst>
                    <a:ext uri="{A12FA001-AC4F-418D-AE19-62706E023703}">
                      <ahyp:hlinkClr xmlns:ahyp="http://schemas.microsoft.com/office/drawing/2018/hyperlinkcolor" val="tx"/>
                    </a:ext>
                  </a:extLst>
                </a:hlinkClick>
              </a:rPr>
              <a:t>Slidesgo </a:t>
            </a:r>
            <a:r>
              <a:rPr lang="en" sz="1600">
                <a:solidFill>
                  <a:schemeClr val="dk1"/>
                </a:solidFill>
                <a:latin typeface="Overpass"/>
                <a:ea typeface="Overpass"/>
                <a:cs typeface="Overpass"/>
                <a:sym typeface="Overpass"/>
              </a:rPr>
              <a:t>erstellt, inklusive Icons von </a:t>
            </a:r>
            <a:r>
              <a:rPr lang="en" sz="1600" b="1">
                <a:solidFill>
                  <a:schemeClr val="dk1"/>
                </a:solidFill>
                <a:uFill>
                  <a:noFill/>
                </a:uFill>
                <a:latin typeface="Overpass"/>
                <a:ea typeface="Overpass"/>
                <a:cs typeface="Overpass"/>
                <a:sym typeface="Overpass"/>
                <a:hlinkClick r:id="rId3">
                  <a:extLst>
                    <a:ext uri="{A12FA001-AC4F-418D-AE19-62706E023703}">
                      <ahyp:hlinkClr xmlns:ahyp="http://schemas.microsoft.com/office/drawing/2018/hyperlinkcolor" val="tx"/>
                    </a:ext>
                  </a:extLst>
                </a:hlinkClick>
              </a:rPr>
              <a:t>Flaticon</a:t>
            </a:r>
            <a:r>
              <a:rPr lang="en" sz="1600" b="1">
                <a:solidFill>
                  <a:schemeClr val="dk1"/>
                </a:solidFill>
                <a:latin typeface="Overpass"/>
                <a:ea typeface="Overpass"/>
                <a:cs typeface="Overpass"/>
                <a:sym typeface="Overpass"/>
              </a:rPr>
              <a:t> </a:t>
            </a:r>
            <a:r>
              <a:rPr lang="en" sz="1600">
                <a:solidFill>
                  <a:schemeClr val="dk1"/>
                </a:solidFill>
                <a:latin typeface="Overpass"/>
                <a:ea typeface="Overpass"/>
                <a:cs typeface="Overpass"/>
                <a:sym typeface="Overpass"/>
              </a:rPr>
              <a:t>und Infografiken &amp; Bilder von </a:t>
            </a:r>
            <a:r>
              <a:rPr lang="en" sz="1600" b="1">
                <a:solidFill>
                  <a:schemeClr val="dk1"/>
                </a:solidFill>
                <a:uFill>
                  <a:noFill/>
                </a:uFill>
                <a:latin typeface="Overpass"/>
                <a:ea typeface="Overpass"/>
                <a:cs typeface="Overpass"/>
                <a:sym typeface="Overpass"/>
                <a:hlinkClick r:id="rId4">
                  <a:extLst>
                    <a:ext uri="{A12FA001-AC4F-418D-AE19-62706E023703}">
                      <ahyp:hlinkClr xmlns:ahyp="http://schemas.microsoft.com/office/drawing/2018/hyperlinkcolor" val="tx"/>
                    </a:ext>
                  </a:extLst>
                </a:hlinkClick>
              </a:rPr>
              <a:t>Freepik </a:t>
            </a:r>
            <a:endParaRPr sz="1867" b="1">
              <a:solidFill>
                <a:schemeClr val="dk1"/>
              </a:solidFill>
              <a:latin typeface="Overpass"/>
              <a:ea typeface="Overpass"/>
              <a:cs typeface="Overpass"/>
              <a:sym typeface="Overpass"/>
            </a:endParaRPr>
          </a:p>
        </p:txBody>
      </p:sp>
      <p:sp>
        <p:nvSpPr>
          <p:cNvPr id="278" name="Google Shape;278;p32"/>
          <p:cNvSpPr/>
          <p:nvPr/>
        </p:nvSpPr>
        <p:spPr>
          <a:xfrm rot="5400000" flipH="1">
            <a:off x="-3627002" y="4912899"/>
            <a:ext cx="8294535" cy="3937072"/>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9" name="Google Shape;279;p32"/>
          <p:cNvSpPr/>
          <p:nvPr/>
        </p:nvSpPr>
        <p:spPr>
          <a:xfrm>
            <a:off x="8615115" y="-234173"/>
            <a:ext cx="6327413" cy="2623145"/>
          </a:xfrm>
          <a:custGeom>
            <a:avLst/>
            <a:gdLst/>
            <a:ahLst/>
            <a:cxnLst/>
            <a:rect l="l" t="t" r="r" b="b"/>
            <a:pathLst>
              <a:path w="84512" h="35036" extrusionOk="0">
                <a:moveTo>
                  <a:pt x="36189" y="1"/>
                </a:moveTo>
                <a:cubicBezTo>
                  <a:pt x="33581" y="2806"/>
                  <a:pt x="30403" y="4844"/>
                  <a:pt x="26568" y="5457"/>
                </a:cubicBezTo>
                <a:cubicBezTo>
                  <a:pt x="24179" y="5852"/>
                  <a:pt x="21703" y="5633"/>
                  <a:pt x="19336" y="6159"/>
                </a:cubicBezTo>
                <a:cubicBezTo>
                  <a:pt x="1" y="10490"/>
                  <a:pt x="14715" y="35035"/>
                  <a:pt x="30383" y="35035"/>
                </a:cubicBezTo>
                <a:cubicBezTo>
                  <a:pt x="32474" y="35035"/>
                  <a:pt x="34581" y="34598"/>
                  <a:pt x="36627" y="33618"/>
                </a:cubicBezTo>
                <a:cubicBezTo>
                  <a:pt x="40659" y="31668"/>
                  <a:pt x="43245" y="27701"/>
                  <a:pt x="46182" y="24326"/>
                </a:cubicBezTo>
                <a:cubicBezTo>
                  <a:pt x="48820" y="21317"/>
                  <a:pt x="52399" y="18499"/>
                  <a:pt x="56267" y="18499"/>
                </a:cubicBezTo>
                <a:cubicBezTo>
                  <a:pt x="56737" y="18499"/>
                  <a:pt x="57210" y="18540"/>
                  <a:pt x="57687" y="18628"/>
                </a:cubicBezTo>
                <a:cubicBezTo>
                  <a:pt x="65217" y="19997"/>
                  <a:pt x="68722" y="31674"/>
                  <a:pt x="75821" y="31674"/>
                </a:cubicBezTo>
                <a:cubicBezTo>
                  <a:pt x="76222" y="31674"/>
                  <a:pt x="76635" y="31637"/>
                  <a:pt x="77060" y="31558"/>
                </a:cubicBezTo>
                <a:cubicBezTo>
                  <a:pt x="80917" y="30857"/>
                  <a:pt x="83240" y="26693"/>
                  <a:pt x="83701" y="22792"/>
                </a:cubicBezTo>
                <a:cubicBezTo>
                  <a:pt x="84511" y="15977"/>
                  <a:pt x="81049" y="8788"/>
                  <a:pt x="75197" y="5238"/>
                </a:cubicBezTo>
                <a:cubicBezTo>
                  <a:pt x="72064" y="3310"/>
                  <a:pt x="68338" y="2324"/>
                  <a:pt x="6553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85473382"/>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0"/>
        <p:cNvGrpSpPr/>
        <p:nvPr/>
      </p:nvGrpSpPr>
      <p:grpSpPr>
        <a:xfrm>
          <a:off x="0" y="0"/>
          <a:ext cx="0" cy="0"/>
          <a:chOff x="0" y="0"/>
          <a:chExt cx="0" cy="0"/>
        </a:xfrm>
      </p:grpSpPr>
      <p:sp>
        <p:nvSpPr>
          <p:cNvPr id="281" name="Google Shape;281;p33"/>
          <p:cNvSpPr/>
          <p:nvPr/>
        </p:nvSpPr>
        <p:spPr>
          <a:xfrm rot="-9242551" flipH="1">
            <a:off x="-2124933" y="-2339689"/>
            <a:ext cx="5722465" cy="6654527"/>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2" name="Google Shape;282;p33"/>
          <p:cNvSpPr/>
          <p:nvPr/>
        </p:nvSpPr>
        <p:spPr>
          <a:xfrm rot="-3163662" flipH="1">
            <a:off x="9958047" y="-1467336"/>
            <a:ext cx="3739751" cy="4630989"/>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3" name="Google Shape;283;p33"/>
          <p:cNvSpPr/>
          <p:nvPr/>
        </p:nvSpPr>
        <p:spPr>
          <a:xfrm>
            <a:off x="203840" y="4874067"/>
            <a:ext cx="1915731" cy="2800557"/>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48884073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4"/>
        <p:cNvGrpSpPr/>
        <p:nvPr/>
      </p:nvGrpSpPr>
      <p:grpSpPr>
        <a:xfrm>
          <a:off x="0" y="0"/>
          <a:ext cx="0" cy="0"/>
          <a:chOff x="0" y="0"/>
          <a:chExt cx="0" cy="0"/>
        </a:xfrm>
      </p:grpSpPr>
      <p:sp>
        <p:nvSpPr>
          <p:cNvPr id="285" name="Google Shape;285;p34"/>
          <p:cNvSpPr/>
          <p:nvPr/>
        </p:nvSpPr>
        <p:spPr>
          <a:xfrm rot="7306604">
            <a:off x="8484106" y="3702268"/>
            <a:ext cx="5401887" cy="3862557"/>
          </a:xfrm>
          <a:custGeom>
            <a:avLst/>
            <a:gdLst/>
            <a:ahLst/>
            <a:cxnLst/>
            <a:rect l="l" t="t" r="r" b="b"/>
            <a:pathLst>
              <a:path w="107604" h="76941" extrusionOk="0">
                <a:moveTo>
                  <a:pt x="47257" y="0"/>
                </a:moveTo>
                <a:cubicBezTo>
                  <a:pt x="40155" y="0"/>
                  <a:pt x="33046" y="446"/>
                  <a:pt x="25970" y="1341"/>
                </a:cubicBezTo>
                <a:cubicBezTo>
                  <a:pt x="19724" y="2130"/>
                  <a:pt x="10366" y="2240"/>
                  <a:pt x="5874" y="7499"/>
                </a:cubicBezTo>
                <a:cubicBezTo>
                  <a:pt x="1184" y="12978"/>
                  <a:pt x="0" y="23672"/>
                  <a:pt x="4142" y="29568"/>
                </a:cubicBezTo>
                <a:cubicBezTo>
                  <a:pt x="7525" y="34388"/>
                  <a:pt x="13622" y="35997"/>
                  <a:pt x="19705" y="35997"/>
                </a:cubicBezTo>
                <a:cubicBezTo>
                  <a:pt x="21504" y="35997"/>
                  <a:pt x="23302" y="35856"/>
                  <a:pt x="25027" y="35616"/>
                </a:cubicBezTo>
                <a:cubicBezTo>
                  <a:pt x="28163" y="35174"/>
                  <a:pt x="31599" y="34612"/>
                  <a:pt x="34850" y="34612"/>
                </a:cubicBezTo>
                <a:cubicBezTo>
                  <a:pt x="38847" y="34612"/>
                  <a:pt x="42564" y="35461"/>
                  <a:pt x="45101" y="38421"/>
                </a:cubicBezTo>
                <a:cubicBezTo>
                  <a:pt x="49112" y="43067"/>
                  <a:pt x="48520" y="51548"/>
                  <a:pt x="54196" y="53871"/>
                </a:cubicBezTo>
                <a:cubicBezTo>
                  <a:pt x="54975" y="54188"/>
                  <a:pt x="55777" y="54333"/>
                  <a:pt x="56580" y="54333"/>
                </a:cubicBezTo>
                <a:cubicBezTo>
                  <a:pt x="59774" y="54333"/>
                  <a:pt x="62977" y="52045"/>
                  <a:pt x="64781" y="49225"/>
                </a:cubicBezTo>
                <a:cubicBezTo>
                  <a:pt x="66688" y="46267"/>
                  <a:pt x="68200" y="42278"/>
                  <a:pt x="71662" y="41730"/>
                </a:cubicBezTo>
                <a:cubicBezTo>
                  <a:pt x="71880" y="41697"/>
                  <a:pt x="72095" y="41681"/>
                  <a:pt x="72307" y="41681"/>
                </a:cubicBezTo>
                <a:cubicBezTo>
                  <a:pt x="75699" y="41681"/>
                  <a:pt x="78260" y="45826"/>
                  <a:pt x="77579" y="49291"/>
                </a:cubicBezTo>
                <a:cubicBezTo>
                  <a:pt x="76856" y="52973"/>
                  <a:pt x="73788" y="55690"/>
                  <a:pt x="70654" y="57750"/>
                </a:cubicBezTo>
                <a:cubicBezTo>
                  <a:pt x="67520" y="59832"/>
                  <a:pt x="64080" y="61629"/>
                  <a:pt x="61823" y="64610"/>
                </a:cubicBezTo>
                <a:cubicBezTo>
                  <a:pt x="59565" y="67590"/>
                  <a:pt x="58952" y="72302"/>
                  <a:pt x="61691" y="74866"/>
                </a:cubicBezTo>
                <a:cubicBezTo>
                  <a:pt x="63116" y="76203"/>
                  <a:pt x="65132" y="76685"/>
                  <a:pt x="67082" y="76860"/>
                </a:cubicBezTo>
                <a:cubicBezTo>
                  <a:pt x="67708" y="76914"/>
                  <a:pt x="68333" y="76940"/>
                  <a:pt x="68957" y="76940"/>
                </a:cubicBezTo>
                <a:cubicBezTo>
                  <a:pt x="74187" y="76940"/>
                  <a:pt x="79285" y="75071"/>
                  <a:pt x="83299" y="71644"/>
                </a:cubicBezTo>
                <a:cubicBezTo>
                  <a:pt x="85710" y="69562"/>
                  <a:pt x="87967" y="66779"/>
                  <a:pt x="91145" y="66428"/>
                </a:cubicBezTo>
                <a:cubicBezTo>
                  <a:pt x="91390" y="66400"/>
                  <a:pt x="91636" y="66387"/>
                  <a:pt x="91881" y="66387"/>
                </a:cubicBezTo>
                <a:cubicBezTo>
                  <a:pt x="94718" y="66387"/>
                  <a:pt x="97568" y="68149"/>
                  <a:pt x="100289" y="68149"/>
                </a:cubicBezTo>
                <a:cubicBezTo>
                  <a:pt x="100930" y="68149"/>
                  <a:pt x="101565" y="68051"/>
                  <a:pt x="102190" y="67809"/>
                </a:cubicBezTo>
                <a:cubicBezTo>
                  <a:pt x="105346" y="66604"/>
                  <a:pt x="106222" y="62593"/>
                  <a:pt x="106507" y="59240"/>
                </a:cubicBezTo>
                <a:cubicBezTo>
                  <a:pt x="107603" y="46552"/>
                  <a:pt x="107187" y="33775"/>
                  <a:pt x="105280" y="21196"/>
                </a:cubicBezTo>
                <a:cubicBezTo>
                  <a:pt x="104798" y="18018"/>
                  <a:pt x="104184" y="14731"/>
                  <a:pt x="102300" y="12123"/>
                </a:cubicBezTo>
                <a:cubicBezTo>
                  <a:pt x="99560" y="8310"/>
                  <a:pt x="94717" y="6710"/>
                  <a:pt x="90181" y="5505"/>
                </a:cubicBezTo>
                <a:cubicBezTo>
                  <a:pt x="76133" y="1846"/>
                  <a:pt x="61710" y="0"/>
                  <a:pt x="47257"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6" name="Google Shape;286;p34"/>
          <p:cNvSpPr/>
          <p:nvPr/>
        </p:nvSpPr>
        <p:spPr>
          <a:xfrm>
            <a:off x="-202120" y="-480156"/>
            <a:ext cx="2306159" cy="3371315"/>
          </a:xfrm>
          <a:custGeom>
            <a:avLst/>
            <a:gdLst/>
            <a:ahLst/>
            <a:cxnLst/>
            <a:rect l="l" t="t" r="r" b="b"/>
            <a:pathLst>
              <a:path w="26321" h="38478" extrusionOk="0">
                <a:moveTo>
                  <a:pt x="12421" y="1"/>
                </a:moveTo>
                <a:cubicBezTo>
                  <a:pt x="11443" y="1"/>
                  <a:pt x="10443" y="512"/>
                  <a:pt x="9775" y="1254"/>
                </a:cubicBezTo>
                <a:cubicBezTo>
                  <a:pt x="8810" y="2350"/>
                  <a:pt x="8394" y="3840"/>
                  <a:pt x="8043" y="5265"/>
                </a:cubicBezTo>
                <a:cubicBezTo>
                  <a:pt x="6444" y="11839"/>
                  <a:pt x="1" y="31300"/>
                  <a:pt x="6071" y="36472"/>
                </a:cubicBezTo>
                <a:cubicBezTo>
                  <a:pt x="7724" y="37877"/>
                  <a:pt x="9515" y="38477"/>
                  <a:pt x="11323" y="38477"/>
                </a:cubicBezTo>
                <a:cubicBezTo>
                  <a:pt x="18309" y="38477"/>
                  <a:pt x="25544" y="29513"/>
                  <a:pt x="26014" y="23454"/>
                </a:cubicBezTo>
                <a:cubicBezTo>
                  <a:pt x="26320" y="18830"/>
                  <a:pt x="24699" y="14272"/>
                  <a:pt x="21521" y="10897"/>
                </a:cubicBezTo>
                <a:cubicBezTo>
                  <a:pt x="19527" y="8749"/>
                  <a:pt x="16897" y="7040"/>
                  <a:pt x="15801" y="4323"/>
                </a:cubicBezTo>
                <a:cubicBezTo>
                  <a:pt x="15253" y="2920"/>
                  <a:pt x="15034" y="1189"/>
                  <a:pt x="13763" y="378"/>
                </a:cubicBezTo>
                <a:cubicBezTo>
                  <a:pt x="13346" y="117"/>
                  <a:pt x="12886" y="1"/>
                  <a:pt x="12421"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68579610"/>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87"/>
        <p:cNvGrpSpPr/>
        <p:nvPr/>
      </p:nvGrpSpPr>
      <p:grpSpPr>
        <a:xfrm>
          <a:off x="0" y="0"/>
          <a:ext cx="0" cy="0"/>
          <a:chOff x="0" y="0"/>
          <a:chExt cx="0" cy="0"/>
        </a:xfrm>
      </p:grpSpPr>
      <p:sp>
        <p:nvSpPr>
          <p:cNvPr id="288" name="Google Shape;288;p35"/>
          <p:cNvSpPr/>
          <p:nvPr/>
        </p:nvSpPr>
        <p:spPr>
          <a:xfrm rot="2950721">
            <a:off x="-2211376" y="-1032926"/>
            <a:ext cx="5795211" cy="6739121"/>
          </a:xfrm>
          <a:custGeom>
            <a:avLst/>
            <a:gdLst/>
            <a:ahLst/>
            <a:cxnLst/>
            <a:rect l="l" t="t" r="r" b="b"/>
            <a:pathLst>
              <a:path w="140848" h="163789" extrusionOk="0">
                <a:moveTo>
                  <a:pt x="53298" y="0"/>
                </a:moveTo>
                <a:cubicBezTo>
                  <a:pt x="52425" y="0"/>
                  <a:pt x="51497" y="76"/>
                  <a:pt x="50514" y="234"/>
                </a:cubicBezTo>
                <a:cubicBezTo>
                  <a:pt x="38373" y="2206"/>
                  <a:pt x="26079" y="475"/>
                  <a:pt x="13828" y="3039"/>
                </a:cubicBezTo>
                <a:cubicBezTo>
                  <a:pt x="10738" y="3674"/>
                  <a:pt x="7539" y="4529"/>
                  <a:pt x="5216" y="6633"/>
                </a:cubicBezTo>
                <a:cubicBezTo>
                  <a:pt x="0" y="11389"/>
                  <a:pt x="1424" y="19738"/>
                  <a:pt x="2564" y="26685"/>
                </a:cubicBezTo>
                <a:cubicBezTo>
                  <a:pt x="5150" y="42530"/>
                  <a:pt x="3879" y="58703"/>
                  <a:pt x="3222" y="74745"/>
                </a:cubicBezTo>
                <a:cubicBezTo>
                  <a:pt x="2213" y="99267"/>
                  <a:pt x="2630" y="123856"/>
                  <a:pt x="3046" y="148401"/>
                </a:cubicBezTo>
                <a:cubicBezTo>
                  <a:pt x="3068" y="149979"/>
                  <a:pt x="3156" y="151710"/>
                  <a:pt x="4252" y="152828"/>
                </a:cubicBezTo>
                <a:cubicBezTo>
                  <a:pt x="5062" y="153682"/>
                  <a:pt x="6290" y="154011"/>
                  <a:pt x="7451" y="154274"/>
                </a:cubicBezTo>
                <a:cubicBezTo>
                  <a:pt x="18277" y="156772"/>
                  <a:pt x="29410" y="157890"/>
                  <a:pt x="40477" y="158986"/>
                </a:cubicBezTo>
                <a:cubicBezTo>
                  <a:pt x="63860" y="161331"/>
                  <a:pt x="87309" y="163654"/>
                  <a:pt x="110824" y="163785"/>
                </a:cubicBezTo>
                <a:cubicBezTo>
                  <a:pt x="111155" y="163788"/>
                  <a:pt x="111486" y="163789"/>
                  <a:pt x="111819" y="163789"/>
                </a:cubicBezTo>
                <a:cubicBezTo>
                  <a:pt x="120214" y="163789"/>
                  <a:pt x="129390" y="162904"/>
                  <a:pt x="134997" y="156728"/>
                </a:cubicBezTo>
                <a:cubicBezTo>
                  <a:pt x="140848" y="150285"/>
                  <a:pt x="140344" y="139547"/>
                  <a:pt x="134887" y="132797"/>
                </a:cubicBezTo>
                <a:cubicBezTo>
                  <a:pt x="130811" y="127757"/>
                  <a:pt x="124434" y="124535"/>
                  <a:pt x="121606" y="118684"/>
                </a:cubicBezTo>
                <a:cubicBezTo>
                  <a:pt x="119108" y="113490"/>
                  <a:pt x="119985" y="107376"/>
                  <a:pt x="119196" y="101656"/>
                </a:cubicBezTo>
                <a:cubicBezTo>
                  <a:pt x="118188" y="94337"/>
                  <a:pt x="113498" y="86885"/>
                  <a:pt x="106266" y="85373"/>
                </a:cubicBezTo>
                <a:cubicBezTo>
                  <a:pt x="105287" y="85170"/>
                  <a:pt x="104311" y="85079"/>
                  <a:pt x="103339" y="85079"/>
                </a:cubicBezTo>
                <a:cubicBezTo>
                  <a:pt x="95647" y="85079"/>
                  <a:pt x="88148" y="90738"/>
                  <a:pt x="80361" y="90738"/>
                </a:cubicBezTo>
                <a:cubicBezTo>
                  <a:pt x="79706" y="90738"/>
                  <a:pt x="79049" y="90698"/>
                  <a:pt x="78390" y="90611"/>
                </a:cubicBezTo>
                <a:cubicBezTo>
                  <a:pt x="73678" y="89954"/>
                  <a:pt x="69602" y="87017"/>
                  <a:pt x="67520" y="82744"/>
                </a:cubicBezTo>
                <a:cubicBezTo>
                  <a:pt x="65592" y="78755"/>
                  <a:pt x="65373" y="73627"/>
                  <a:pt x="61800" y="70997"/>
                </a:cubicBezTo>
                <a:cubicBezTo>
                  <a:pt x="60258" y="69866"/>
                  <a:pt x="58457" y="69477"/>
                  <a:pt x="56558" y="69477"/>
                </a:cubicBezTo>
                <a:cubicBezTo>
                  <a:pt x="54005" y="69477"/>
                  <a:pt x="51275" y="70181"/>
                  <a:pt x="48761" y="70734"/>
                </a:cubicBezTo>
                <a:cubicBezTo>
                  <a:pt x="47468" y="71019"/>
                  <a:pt x="46056" y="71194"/>
                  <a:pt x="44662" y="71194"/>
                </a:cubicBezTo>
                <a:cubicBezTo>
                  <a:pt x="41333" y="71194"/>
                  <a:pt x="38106" y="70191"/>
                  <a:pt x="36839" y="67272"/>
                </a:cubicBezTo>
                <a:cubicBezTo>
                  <a:pt x="35174" y="63415"/>
                  <a:pt x="38417" y="59097"/>
                  <a:pt x="42077" y="56994"/>
                </a:cubicBezTo>
                <a:cubicBezTo>
                  <a:pt x="45715" y="54890"/>
                  <a:pt x="50076" y="53750"/>
                  <a:pt x="52925" y="50660"/>
                </a:cubicBezTo>
                <a:cubicBezTo>
                  <a:pt x="57768" y="45400"/>
                  <a:pt x="56300" y="37182"/>
                  <a:pt x="57834" y="30257"/>
                </a:cubicBezTo>
                <a:cubicBezTo>
                  <a:pt x="58732" y="26247"/>
                  <a:pt x="60683" y="22543"/>
                  <a:pt x="62151" y="18708"/>
                </a:cubicBezTo>
                <a:cubicBezTo>
                  <a:pt x="65825" y="9051"/>
                  <a:pt x="62841" y="0"/>
                  <a:pt x="5329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9" name="Google Shape;289;p35"/>
          <p:cNvSpPr/>
          <p:nvPr/>
        </p:nvSpPr>
        <p:spPr>
          <a:xfrm rot="-7199987">
            <a:off x="8356709" y="3833518"/>
            <a:ext cx="4837816" cy="5990740"/>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90" name="Google Shape;290;p35"/>
          <p:cNvGrpSpPr/>
          <p:nvPr/>
        </p:nvGrpSpPr>
        <p:grpSpPr>
          <a:xfrm rot="4095252">
            <a:off x="10029764" y="-29047"/>
            <a:ext cx="2415592" cy="2341688"/>
            <a:chOff x="-27619" y="-85186"/>
            <a:chExt cx="1786567" cy="1731908"/>
          </a:xfrm>
        </p:grpSpPr>
        <p:sp>
          <p:nvSpPr>
            <p:cNvPr id="291" name="Google Shape;291;p35"/>
            <p:cNvSpPr/>
            <p:nvPr/>
          </p:nvSpPr>
          <p:spPr>
            <a:xfrm rot="356449">
              <a:off x="782262" y="159086"/>
              <a:ext cx="137628" cy="31293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35"/>
            <p:cNvSpPr/>
            <p:nvPr/>
          </p:nvSpPr>
          <p:spPr>
            <a:xfrm rot="-9612816">
              <a:off x="349308" y="163306"/>
              <a:ext cx="133330" cy="408687"/>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35"/>
            <p:cNvSpPr/>
            <p:nvPr/>
          </p:nvSpPr>
          <p:spPr>
            <a:xfrm rot="8610207">
              <a:off x="828552" y="282207"/>
              <a:ext cx="458974" cy="360174"/>
            </a:xfrm>
            <a:custGeom>
              <a:avLst/>
              <a:gdLst/>
              <a:ahLst/>
              <a:cxnLst/>
              <a:rect l="l" t="t" r="r" b="b"/>
              <a:pathLst>
                <a:path w="14991" h="11764" extrusionOk="0">
                  <a:moveTo>
                    <a:pt x="1" y="1"/>
                  </a:moveTo>
                  <a:cubicBezTo>
                    <a:pt x="264" y="3310"/>
                    <a:pt x="1842" y="6378"/>
                    <a:pt x="4384" y="8504"/>
                  </a:cubicBezTo>
                  <a:cubicBezTo>
                    <a:pt x="6048" y="9900"/>
                    <a:pt x="9331" y="11764"/>
                    <a:pt x="11888" y="11764"/>
                  </a:cubicBezTo>
                  <a:cubicBezTo>
                    <a:pt x="12261" y="11764"/>
                    <a:pt x="12618" y="11724"/>
                    <a:pt x="12953" y="11638"/>
                  </a:cubicBezTo>
                  <a:cubicBezTo>
                    <a:pt x="14991" y="11134"/>
                    <a:pt x="13259" y="9928"/>
                    <a:pt x="12164" y="8657"/>
                  </a:cubicBezTo>
                  <a:cubicBezTo>
                    <a:pt x="10937" y="7211"/>
                    <a:pt x="9600" y="5852"/>
                    <a:pt x="8197" y="4581"/>
                  </a:cubicBezTo>
                  <a:cubicBezTo>
                    <a:pt x="5808" y="2477"/>
                    <a:pt x="3069" y="768"/>
                    <a:pt x="1"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35"/>
            <p:cNvSpPr/>
            <p:nvPr/>
          </p:nvSpPr>
          <p:spPr>
            <a:xfrm rot="8100000">
              <a:off x="184927" y="50015"/>
              <a:ext cx="631236" cy="600726"/>
            </a:xfrm>
            <a:custGeom>
              <a:avLst/>
              <a:gdLst/>
              <a:ahLst/>
              <a:cxnLst/>
              <a:rect l="l" t="t" r="r" b="b"/>
              <a:pathLst>
                <a:path w="16262" h="15476" extrusionOk="0">
                  <a:moveTo>
                    <a:pt x="16262" y="1"/>
                  </a:moveTo>
                  <a:cubicBezTo>
                    <a:pt x="13238" y="1513"/>
                    <a:pt x="10433" y="3419"/>
                    <a:pt x="7934" y="5699"/>
                  </a:cubicBezTo>
                  <a:cubicBezTo>
                    <a:pt x="5765" y="7671"/>
                    <a:pt x="3836" y="9906"/>
                    <a:pt x="2214" y="12317"/>
                  </a:cubicBezTo>
                  <a:cubicBezTo>
                    <a:pt x="1930" y="12733"/>
                    <a:pt x="1" y="15275"/>
                    <a:pt x="834" y="15473"/>
                  </a:cubicBezTo>
                  <a:cubicBezTo>
                    <a:pt x="842" y="15475"/>
                    <a:pt x="851" y="15476"/>
                    <a:pt x="860" y="15476"/>
                  </a:cubicBezTo>
                  <a:cubicBezTo>
                    <a:pt x="1350" y="15476"/>
                    <a:pt x="2835" y="12638"/>
                    <a:pt x="3222" y="12207"/>
                  </a:cubicBezTo>
                  <a:cubicBezTo>
                    <a:pt x="8504" y="6466"/>
                    <a:pt x="9381" y="5633"/>
                    <a:pt x="1626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35"/>
            <p:cNvSpPr/>
            <p:nvPr/>
          </p:nvSpPr>
          <p:spPr>
            <a:xfrm rot="8100000">
              <a:off x="692405" y="-163300"/>
              <a:ext cx="210153" cy="1061829"/>
            </a:xfrm>
            <a:custGeom>
              <a:avLst/>
              <a:gdLst/>
              <a:ahLst/>
              <a:cxnLst/>
              <a:rect l="l" t="t" r="r" b="b"/>
              <a:pathLst>
                <a:path w="5414" h="27355" extrusionOk="0">
                  <a:moveTo>
                    <a:pt x="4060" y="1"/>
                  </a:moveTo>
                  <a:cubicBezTo>
                    <a:pt x="2191" y="1"/>
                    <a:pt x="2896" y="6640"/>
                    <a:pt x="3091" y="7763"/>
                  </a:cubicBezTo>
                  <a:cubicBezTo>
                    <a:pt x="3398" y="9428"/>
                    <a:pt x="3967" y="11094"/>
                    <a:pt x="3989" y="12781"/>
                  </a:cubicBezTo>
                  <a:cubicBezTo>
                    <a:pt x="4033" y="14644"/>
                    <a:pt x="3463" y="16463"/>
                    <a:pt x="2893" y="18238"/>
                  </a:cubicBezTo>
                  <a:lnTo>
                    <a:pt x="1" y="27355"/>
                  </a:lnTo>
                  <a:cubicBezTo>
                    <a:pt x="1075" y="26522"/>
                    <a:pt x="1644" y="25207"/>
                    <a:pt x="2192" y="23958"/>
                  </a:cubicBezTo>
                  <a:cubicBezTo>
                    <a:pt x="3310" y="21306"/>
                    <a:pt x="4428" y="18611"/>
                    <a:pt x="5085" y="15806"/>
                  </a:cubicBezTo>
                  <a:cubicBezTo>
                    <a:pt x="5304" y="14929"/>
                    <a:pt x="5414" y="14052"/>
                    <a:pt x="5392" y="13154"/>
                  </a:cubicBezTo>
                  <a:cubicBezTo>
                    <a:pt x="5304" y="11992"/>
                    <a:pt x="4888" y="10875"/>
                    <a:pt x="4537" y="9757"/>
                  </a:cubicBezTo>
                  <a:cubicBezTo>
                    <a:pt x="3551" y="6404"/>
                    <a:pt x="3945" y="3402"/>
                    <a:pt x="4143" y="5"/>
                  </a:cubicBezTo>
                  <a:cubicBezTo>
                    <a:pt x="4115" y="2"/>
                    <a:pt x="4087" y="1"/>
                    <a:pt x="4060"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35"/>
            <p:cNvSpPr/>
            <p:nvPr/>
          </p:nvSpPr>
          <p:spPr>
            <a:xfrm rot="8100000">
              <a:off x="110063" y="762111"/>
              <a:ext cx="780952" cy="712906"/>
            </a:xfrm>
            <a:custGeom>
              <a:avLst/>
              <a:gdLst/>
              <a:ahLst/>
              <a:cxnLst/>
              <a:rect l="l" t="t" r="r" b="b"/>
              <a:pathLst>
                <a:path w="20119" h="18366" extrusionOk="0">
                  <a:moveTo>
                    <a:pt x="20118" y="1"/>
                  </a:moveTo>
                  <a:lnTo>
                    <a:pt x="20118" y="1"/>
                  </a:lnTo>
                  <a:cubicBezTo>
                    <a:pt x="14859" y="2148"/>
                    <a:pt x="9972" y="5348"/>
                    <a:pt x="6356" y="9709"/>
                  </a:cubicBezTo>
                  <a:cubicBezTo>
                    <a:pt x="4077" y="12470"/>
                    <a:pt x="2236" y="15582"/>
                    <a:pt x="0" y="18366"/>
                  </a:cubicBezTo>
                  <a:cubicBezTo>
                    <a:pt x="1995" y="17533"/>
                    <a:pt x="4077" y="16503"/>
                    <a:pt x="6137" y="15692"/>
                  </a:cubicBezTo>
                  <a:cubicBezTo>
                    <a:pt x="9599" y="14355"/>
                    <a:pt x="12887" y="12470"/>
                    <a:pt x="15472" y="9819"/>
                  </a:cubicBezTo>
                  <a:cubicBezTo>
                    <a:pt x="18058" y="7167"/>
                    <a:pt x="19877" y="3683"/>
                    <a:pt x="2011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35"/>
            <p:cNvSpPr/>
            <p:nvPr/>
          </p:nvSpPr>
          <p:spPr>
            <a:xfrm rot="8100000">
              <a:off x="1149667" y="636926"/>
              <a:ext cx="366701" cy="838012"/>
            </a:xfrm>
            <a:custGeom>
              <a:avLst/>
              <a:gdLst/>
              <a:ahLst/>
              <a:cxnLst/>
              <a:rect l="l" t="t" r="r" b="b"/>
              <a:pathLst>
                <a:path w="9447" h="21589" extrusionOk="0">
                  <a:moveTo>
                    <a:pt x="8197" y="0"/>
                  </a:moveTo>
                  <a:lnTo>
                    <a:pt x="8197" y="0"/>
                  </a:lnTo>
                  <a:cubicBezTo>
                    <a:pt x="6992" y="1162"/>
                    <a:pt x="5896" y="2433"/>
                    <a:pt x="4954" y="3792"/>
                  </a:cubicBezTo>
                  <a:cubicBezTo>
                    <a:pt x="2740" y="6991"/>
                    <a:pt x="1381" y="10673"/>
                    <a:pt x="943" y="14508"/>
                  </a:cubicBezTo>
                  <a:cubicBezTo>
                    <a:pt x="768" y="16042"/>
                    <a:pt x="1" y="21477"/>
                    <a:pt x="2258" y="21587"/>
                  </a:cubicBezTo>
                  <a:cubicBezTo>
                    <a:pt x="2289" y="21588"/>
                    <a:pt x="2319" y="21589"/>
                    <a:pt x="2349" y="21589"/>
                  </a:cubicBezTo>
                  <a:cubicBezTo>
                    <a:pt x="4346" y="21589"/>
                    <a:pt x="5974" y="18781"/>
                    <a:pt x="6816" y="17335"/>
                  </a:cubicBezTo>
                  <a:cubicBezTo>
                    <a:pt x="7320" y="16480"/>
                    <a:pt x="7715" y="15560"/>
                    <a:pt x="8000" y="14596"/>
                  </a:cubicBezTo>
                  <a:cubicBezTo>
                    <a:pt x="9446" y="9709"/>
                    <a:pt x="8482" y="4734"/>
                    <a:pt x="8197"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35"/>
            <p:cNvSpPr/>
            <p:nvPr/>
          </p:nvSpPr>
          <p:spPr>
            <a:xfrm rot="8100000">
              <a:off x="615728" y="518363"/>
              <a:ext cx="221837" cy="679912"/>
            </a:xfrm>
            <a:custGeom>
              <a:avLst/>
              <a:gdLst/>
              <a:ahLst/>
              <a:cxnLst/>
              <a:rect l="l" t="t" r="r" b="b"/>
              <a:pathLst>
                <a:path w="5715" h="17516" extrusionOk="0">
                  <a:moveTo>
                    <a:pt x="4969" y="1"/>
                  </a:moveTo>
                  <a:cubicBezTo>
                    <a:pt x="3413" y="1688"/>
                    <a:pt x="2559" y="3902"/>
                    <a:pt x="1748" y="6049"/>
                  </a:cubicBezTo>
                  <a:cubicBezTo>
                    <a:pt x="937" y="8197"/>
                    <a:pt x="126" y="10432"/>
                    <a:pt x="39" y="12755"/>
                  </a:cubicBezTo>
                  <a:cubicBezTo>
                    <a:pt x="0" y="14072"/>
                    <a:pt x="128" y="17516"/>
                    <a:pt x="1739" y="17516"/>
                  </a:cubicBezTo>
                  <a:cubicBezTo>
                    <a:pt x="1978" y="17516"/>
                    <a:pt x="2250" y="17440"/>
                    <a:pt x="2559" y="17270"/>
                  </a:cubicBezTo>
                  <a:cubicBezTo>
                    <a:pt x="4290" y="16306"/>
                    <a:pt x="4948" y="11857"/>
                    <a:pt x="5211" y="10104"/>
                  </a:cubicBezTo>
                  <a:cubicBezTo>
                    <a:pt x="5715" y="6751"/>
                    <a:pt x="5495" y="3332"/>
                    <a:pt x="4969"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79764672"/>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99"/>
        <p:cNvGrpSpPr/>
        <p:nvPr/>
      </p:nvGrpSpPr>
      <p:grpSpPr>
        <a:xfrm>
          <a:off x="0" y="0"/>
          <a:ext cx="0" cy="0"/>
          <a:chOff x="0" y="0"/>
          <a:chExt cx="0" cy="0"/>
        </a:xfrm>
      </p:grpSpPr>
      <p:sp>
        <p:nvSpPr>
          <p:cNvPr id="300" name="Google Shape;300;p36"/>
          <p:cNvSpPr/>
          <p:nvPr/>
        </p:nvSpPr>
        <p:spPr>
          <a:xfrm rot="4422828" flipH="1">
            <a:off x="11096226" y="3783623"/>
            <a:ext cx="2863045" cy="3545351"/>
          </a:xfrm>
          <a:custGeom>
            <a:avLst/>
            <a:gdLst/>
            <a:ahLst/>
            <a:cxnLst/>
            <a:rect l="l" t="t" r="r" b="b"/>
            <a:pathLst>
              <a:path w="71116" h="88064" extrusionOk="0">
                <a:moveTo>
                  <a:pt x="5463" y="0"/>
                </a:moveTo>
                <a:cubicBezTo>
                  <a:pt x="4421" y="0"/>
                  <a:pt x="3497" y="268"/>
                  <a:pt x="2850" y="885"/>
                </a:cubicBezTo>
                <a:cubicBezTo>
                  <a:pt x="1" y="3603"/>
                  <a:pt x="1645" y="13618"/>
                  <a:pt x="1579" y="17124"/>
                </a:cubicBezTo>
                <a:lnTo>
                  <a:pt x="746" y="60165"/>
                </a:lnTo>
                <a:cubicBezTo>
                  <a:pt x="680" y="64307"/>
                  <a:pt x="637" y="68624"/>
                  <a:pt x="2477" y="72328"/>
                </a:cubicBezTo>
                <a:cubicBezTo>
                  <a:pt x="4362" y="76141"/>
                  <a:pt x="7956" y="78749"/>
                  <a:pt x="11484" y="81160"/>
                </a:cubicBezTo>
                <a:cubicBezTo>
                  <a:pt x="16525" y="84578"/>
                  <a:pt x="22047" y="87997"/>
                  <a:pt x="28162" y="88063"/>
                </a:cubicBezTo>
                <a:cubicBezTo>
                  <a:pt x="28224" y="88064"/>
                  <a:pt x="28287" y="88064"/>
                  <a:pt x="28350" y="88064"/>
                </a:cubicBezTo>
                <a:cubicBezTo>
                  <a:pt x="29955" y="88064"/>
                  <a:pt x="31588" y="87788"/>
                  <a:pt x="32895" y="86923"/>
                </a:cubicBezTo>
                <a:cubicBezTo>
                  <a:pt x="35657" y="85104"/>
                  <a:pt x="36292" y="81335"/>
                  <a:pt x="38374" y="78749"/>
                </a:cubicBezTo>
                <a:cubicBezTo>
                  <a:pt x="41059" y="75436"/>
                  <a:pt x="45711" y="74541"/>
                  <a:pt x="49965" y="74541"/>
                </a:cubicBezTo>
                <a:cubicBezTo>
                  <a:pt x="50017" y="74541"/>
                  <a:pt x="50069" y="74541"/>
                  <a:pt x="50121" y="74541"/>
                </a:cubicBezTo>
                <a:cubicBezTo>
                  <a:pt x="52557" y="74554"/>
                  <a:pt x="55021" y="74782"/>
                  <a:pt x="57455" y="74782"/>
                </a:cubicBezTo>
                <a:cubicBezTo>
                  <a:pt x="59333" y="74782"/>
                  <a:pt x="61193" y="74646"/>
                  <a:pt x="63007" y="74169"/>
                </a:cubicBezTo>
                <a:cubicBezTo>
                  <a:pt x="67171" y="73073"/>
                  <a:pt x="71115" y="69391"/>
                  <a:pt x="70633" y="65118"/>
                </a:cubicBezTo>
                <a:cubicBezTo>
                  <a:pt x="69866" y="58499"/>
                  <a:pt x="60180" y="56593"/>
                  <a:pt x="57988" y="50325"/>
                </a:cubicBezTo>
                <a:cubicBezTo>
                  <a:pt x="56892" y="47191"/>
                  <a:pt x="57966" y="43729"/>
                  <a:pt x="57988" y="40398"/>
                </a:cubicBezTo>
                <a:cubicBezTo>
                  <a:pt x="58032" y="32881"/>
                  <a:pt x="51874" y="25802"/>
                  <a:pt x="44423" y="24816"/>
                </a:cubicBezTo>
                <a:cubicBezTo>
                  <a:pt x="43637" y="24714"/>
                  <a:pt x="42848" y="24672"/>
                  <a:pt x="42057" y="24672"/>
                </a:cubicBezTo>
                <a:cubicBezTo>
                  <a:pt x="38331" y="24672"/>
                  <a:pt x="34558" y="25605"/>
                  <a:pt x="30861" y="25605"/>
                </a:cubicBezTo>
                <a:cubicBezTo>
                  <a:pt x="29608" y="25605"/>
                  <a:pt x="28363" y="25498"/>
                  <a:pt x="27132" y="25211"/>
                </a:cubicBezTo>
                <a:cubicBezTo>
                  <a:pt x="23888" y="24444"/>
                  <a:pt x="21039" y="22515"/>
                  <a:pt x="19155" y="19776"/>
                </a:cubicBezTo>
                <a:cubicBezTo>
                  <a:pt x="16372" y="15721"/>
                  <a:pt x="16043" y="10506"/>
                  <a:pt x="13917" y="6101"/>
                </a:cubicBezTo>
                <a:cubicBezTo>
                  <a:pt x="13917" y="3103"/>
                  <a:pt x="9008" y="0"/>
                  <a:pt x="546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1" name="Google Shape;301;p36"/>
          <p:cNvSpPr/>
          <p:nvPr/>
        </p:nvSpPr>
        <p:spPr>
          <a:xfrm rot="1973877" flipH="1">
            <a:off x="-1625298" y="4814303"/>
            <a:ext cx="4281473" cy="2578500"/>
          </a:xfrm>
          <a:custGeom>
            <a:avLst/>
            <a:gdLst/>
            <a:ahLst/>
            <a:cxnLst/>
            <a:rect l="l" t="t" r="r" b="b"/>
            <a:pathLst>
              <a:path w="97449" h="46255" extrusionOk="0">
                <a:moveTo>
                  <a:pt x="74744" y="1"/>
                </a:moveTo>
                <a:cubicBezTo>
                  <a:pt x="73665" y="1"/>
                  <a:pt x="72582" y="126"/>
                  <a:pt x="71545" y="354"/>
                </a:cubicBezTo>
                <a:cubicBezTo>
                  <a:pt x="67381" y="1318"/>
                  <a:pt x="63633" y="3663"/>
                  <a:pt x="60982" y="7016"/>
                </a:cubicBezTo>
                <a:cubicBezTo>
                  <a:pt x="56401" y="12802"/>
                  <a:pt x="55174" y="21348"/>
                  <a:pt x="48928" y="25271"/>
                </a:cubicBezTo>
                <a:cubicBezTo>
                  <a:pt x="46763" y="26626"/>
                  <a:pt x="44275" y="27202"/>
                  <a:pt x="41733" y="27202"/>
                </a:cubicBezTo>
                <a:cubicBezTo>
                  <a:pt x="38848" y="27202"/>
                  <a:pt x="35892" y="26460"/>
                  <a:pt x="33259" y="25271"/>
                </a:cubicBezTo>
                <a:cubicBezTo>
                  <a:pt x="29884" y="23737"/>
                  <a:pt x="26838" y="21524"/>
                  <a:pt x="23441" y="20055"/>
                </a:cubicBezTo>
                <a:cubicBezTo>
                  <a:pt x="21219" y="19096"/>
                  <a:pt x="19291" y="18671"/>
                  <a:pt x="17588" y="18671"/>
                </a:cubicBezTo>
                <a:cubicBezTo>
                  <a:pt x="11045" y="18671"/>
                  <a:pt x="7838" y="24946"/>
                  <a:pt x="4134" y="31276"/>
                </a:cubicBezTo>
                <a:cubicBezTo>
                  <a:pt x="1" y="38292"/>
                  <a:pt x="1915" y="46255"/>
                  <a:pt x="10098" y="46255"/>
                </a:cubicBezTo>
                <a:cubicBezTo>
                  <a:pt x="10809" y="46255"/>
                  <a:pt x="11568" y="46195"/>
                  <a:pt x="12374" y="46069"/>
                </a:cubicBezTo>
                <a:cubicBezTo>
                  <a:pt x="25979" y="43938"/>
                  <a:pt x="39720" y="42870"/>
                  <a:pt x="53471" y="42870"/>
                </a:cubicBezTo>
                <a:cubicBezTo>
                  <a:pt x="62490" y="42870"/>
                  <a:pt x="71515" y="43329"/>
                  <a:pt x="80508" y="44250"/>
                </a:cubicBezTo>
                <a:cubicBezTo>
                  <a:pt x="82197" y="44417"/>
                  <a:pt x="83935" y="44597"/>
                  <a:pt x="85647" y="44597"/>
                </a:cubicBezTo>
                <a:cubicBezTo>
                  <a:pt x="87754" y="44597"/>
                  <a:pt x="89820" y="44324"/>
                  <a:pt x="91706" y="43417"/>
                </a:cubicBezTo>
                <a:cubicBezTo>
                  <a:pt x="95147" y="41795"/>
                  <a:pt x="97448" y="37193"/>
                  <a:pt x="95301" y="34059"/>
                </a:cubicBezTo>
                <a:cubicBezTo>
                  <a:pt x="93503" y="31451"/>
                  <a:pt x="89734" y="31144"/>
                  <a:pt x="87236" y="29194"/>
                </a:cubicBezTo>
                <a:cubicBezTo>
                  <a:pt x="83554" y="26279"/>
                  <a:pt x="83598" y="20735"/>
                  <a:pt x="84146" y="16067"/>
                </a:cubicBezTo>
                <a:cubicBezTo>
                  <a:pt x="84694" y="11399"/>
                  <a:pt x="85154" y="5986"/>
                  <a:pt x="81867" y="2633"/>
                </a:cubicBezTo>
                <a:cubicBezTo>
                  <a:pt x="80027" y="763"/>
                  <a:pt x="77400" y="1"/>
                  <a:pt x="7474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36"/>
          <p:cNvSpPr/>
          <p:nvPr/>
        </p:nvSpPr>
        <p:spPr>
          <a:xfrm>
            <a:off x="-934447" y="-18667"/>
            <a:ext cx="3947556" cy="1636648"/>
          </a:xfrm>
          <a:custGeom>
            <a:avLst/>
            <a:gdLst/>
            <a:ahLst/>
            <a:cxnLst/>
            <a:rect l="l" t="t" r="r" b="b"/>
            <a:pathLst>
              <a:path w="84512" h="35036" extrusionOk="0">
                <a:moveTo>
                  <a:pt x="36189" y="1"/>
                </a:moveTo>
                <a:cubicBezTo>
                  <a:pt x="33581" y="2806"/>
                  <a:pt x="30403" y="4844"/>
                  <a:pt x="26568" y="5457"/>
                </a:cubicBezTo>
                <a:cubicBezTo>
                  <a:pt x="24179" y="5852"/>
                  <a:pt x="21703" y="5633"/>
                  <a:pt x="19336" y="6159"/>
                </a:cubicBezTo>
                <a:cubicBezTo>
                  <a:pt x="1" y="10490"/>
                  <a:pt x="14715" y="35035"/>
                  <a:pt x="30383" y="35035"/>
                </a:cubicBezTo>
                <a:cubicBezTo>
                  <a:pt x="32474" y="35035"/>
                  <a:pt x="34581" y="34598"/>
                  <a:pt x="36627" y="33618"/>
                </a:cubicBezTo>
                <a:cubicBezTo>
                  <a:pt x="40659" y="31668"/>
                  <a:pt x="43245" y="27701"/>
                  <a:pt x="46182" y="24326"/>
                </a:cubicBezTo>
                <a:cubicBezTo>
                  <a:pt x="48820" y="21317"/>
                  <a:pt x="52399" y="18499"/>
                  <a:pt x="56267" y="18499"/>
                </a:cubicBezTo>
                <a:cubicBezTo>
                  <a:pt x="56737" y="18499"/>
                  <a:pt x="57210" y="18540"/>
                  <a:pt x="57687" y="18628"/>
                </a:cubicBezTo>
                <a:cubicBezTo>
                  <a:pt x="65217" y="19997"/>
                  <a:pt x="68722" y="31674"/>
                  <a:pt x="75821" y="31674"/>
                </a:cubicBezTo>
                <a:cubicBezTo>
                  <a:pt x="76222" y="31674"/>
                  <a:pt x="76635" y="31637"/>
                  <a:pt x="77060" y="31558"/>
                </a:cubicBezTo>
                <a:cubicBezTo>
                  <a:pt x="80917" y="30857"/>
                  <a:pt x="83240" y="26693"/>
                  <a:pt x="83701" y="22792"/>
                </a:cubicBezTo>
                <a:cubicBezTo>
                  <a:pt x="84511" y="15977"/>
                  <a:pt x="81049" y="8788"/>
                  <a:pt x="75197" y="5238"/>
                </a:cubicBezTo>
                <a:cubicBezTo>
                  <a:pt x="72064" y="3310"/>
                  <a:pt x="68338" y="2324"/>
                  <a:pt x="6553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842618038"/>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56657-38AD-231B-B3F0-D83DA4B78C6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9A6D3469-B16D-4A1B-FDA4-21C4F4BAE99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581DE31-535D-8E99-5C8F-5A3109787308}"/>
              </a:ext>
            </a:extLst>
          </p:cNvPr>
          <p:cNvSpPr>
            <a:spLocks noGrp="1"/>
          </p:cNvSpPr>
          <p:nvPr>
            <p:ph type="dt" sz="half" idx="10"/>
          </p:nvPr>
        </p:nvSpPr>
        <p:spPr/>
        <p:txBody>
          <a:bodyPr/>
          <a:lstStyle/>
          <a:p>
            <a:fld id="{B95A791F-1D75-4388-85CA-AB3C249DD395}" type="datetimeFigureOut">
              <a:rPr lang="en-GB" smtClean="0"/>
              <a:t>18/07/2022</a:t>
            </a:fld>
            <a:endParaRPr lang="en-GB"/>
          </a:p>
        </p:txBody>
      </p:sp>
      <p:sp>
        <p:nvSpPr>
          <p:cNvPr id="5" name="Segnaposto piè di pagina 4">
            <a:extLst>
              <a:ext uri="{FF2B5EF4-FFF2-40B4-BE49-F238E27FC236}">
                <a16:creationId xmlns:a16="http://schemas.microsoft.com/office/drawing/2014/main" id="{B23DBFD1-A58E-F8CF-E1A0-39012BEDB60D}"/>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4DFE0E0-4E17-F7A6-DE61-A7AE8578A4FF}"/>
              </a:ext>
            </a:extLst>
          </p:cNvPr>
          <p:cNvSpPr>
            <a:spLocks noGrp="1"/>
          </p:cNvSpPr>
          <p:nvPr>
            <p:ph type="sldNum" sz="quarter" idx="12"/>
          </p:nvPr>
        </p:nvSpPr>
        <p:spPr/>
        <p:txBody>
          <a:bodyPr/>
          <a:lstStyle/>
          <a:p>
            <a:fld id="{603A3493-2DE2-42B5-992A-4B7E5D460631}" type="slidenum">
              <a:rPr lang="en-GB" smtClean="0"/>
              <a:t>‹N›</a:t>
            </a:fld>
            <a:endParaRPr lang="en-GB"/>
          </a:p>
        </p:txBody>
      </p:sp>
    </p:spTree>
    <p:extLst>
      <p:ext uri="{BB962C8B-B14F-4D97-AF65-F5344CB8AC3E}">
        <p14:creationId xmlns:p14="http://schemas.microsoft.com/office/powerpoint/2010/main" val="10067236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06"/>
        <p:cNvGrpSpPr/>
        <p:nvPr/>
      </p:nvGrpSpPr>
      <p:grpSpPr>
        <a:xfrm>
          <a:off x="0" y="0"/>
          <a:ext cx="0" cy="0"/>
          <a:chOff x="0" y="0"/>
          <a:chExt cx="0" cy="0"/>
        </a:xfrm>
      </p:grpSpPr>
    </p:spTree>
    <p:extLst>
      <p:ext uri="{BB962C8B-B14F-4D97-AF65-F5344CB8AC3E}">
        <p14:creationId xmlns:p14="http://schemas.microsoft.com/office/powerpoint/2010/main" val="20664842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07"/>
        <p:cNvGrpSpPr/>
        <p:nvPr/>
      </p:nvGrpSpPr>
      <p:grpSpPr>
        <a:xfrm>
          <a:off x="0" y="0"/>
          <a:ext cx="0" cy="0"/>
          <a:chOff x="0" y="0"/>
          <a:chExt cx="0" cy="0"/>
        </a:xfrm>
      </p:grpSpPr>
      <p:sp>
        <p:nvSpPr>
          <p:cNvPr id="308" name="Google Shape;308;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53001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3"/>
        <p:cNvGrpSpPr/>
        <p:nvPr/>
      </p:nvGrpSpPr>
      <p:grpSpPr>
        <a:xfrm>
          <a:off x="0" y="0"/>
          <a:ext cx="0" cy="0"/>
          <a:chOff x="0" y="0"/>
          <a:chExt cx="0" cy="0"/>
        </a:xfrm>
      </p:grpSpPr>
      <p:sp>
        <p:nvSpPr>
          <p:cNvPr id="64" name="Google Shape;64;p9"/>
          <p:cNvSpPr/>
          <p:nvPr/>
        </p:nvSpPr>
        <p:spPr>
          <a:xfrm>
            <a:off x="310068" y="292001"/>
            <a:ext cx="11571889" cy="6274015"/>
          </a:xfrm>
          <a:custGeom>
            <a:avLst/>
            <a:gdLst/>
            <a:ahLst/>
            <a:cxnLst/>
            <a:rect l="l" t="t" r="r" b="b"/>
            <a:pathLst>
              <a:path w="94836" h="38965" extrusionOk="0">
                <a:moveTo>
                  <a:pt x="0" y="1"/>
                </a:moveTo>
                <a:lnTo>
                  <a:pt x="0" y="38965"/>
                </a:lnTo>
                <a:lnTo>
                  <a:pt x="94835" y="38965"/>
                </a:lnTo>
                <a:lnTo>
                  <a:pt x="9483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9"/>
          <p:cNvSpPr/>
          <p:nvPr/>
        </p:nvSpPr>
        <p:spPr>
          <a:xfrm>
            <a:off x="6735733" y="1"/>
            <a:ext cx="4213332" cy="3039724"/>
          </a:xfrm>
          <a:custGeom>
            <a:avLst/>
            <a:gdLst/>
            <a:ahLst/>
            <a:cxnLst/>
            <a:rect l="l" t="t" r="r" b="b"/>
            <a:pathLst>
              <a:path w="41099" h="41057" extrusionOk="0">
                <a:moveTo>
                  <a:pt x="1" y="0"/>
                </a:moveTo>
                <a:lnTo>
                  <a:pt x="1" y="41057"/>
                </a:lnTo>
                <a:lnTo>
                  <a:pt x="41099" y="41057"/>
                </a:lnTo>
                <a:lnTo>
                  <a:pt x="4109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 name="Google Shape;66;p9"/>
          <p:cNvGrpSpPr/>
          <p:nvPr/>
        </p:nvGrpSpPr>
        <p:grpSpPr>
          <a:xfrm>
            <a:off x="-48" y="4937815"/>
            <a:ext cx="1924315" cy="1931149"/>
            <a:chOff x="-36" y="3703361"/>
            <a:chExt cx="1443236" cy="1448362"/>
          </a:xfrm>
        </p:grpSpPr>
        <p:sp>
          <p:nvSpPr>
            <p:cNvPr id="67" name="Google Shape;67;p9"/>
            <p:cNvSpPr/>
            <p:nvPr/>
          </p:nvSpPr>
          <p:spPr>
            <a:xfrm rot="10800000">
              <a:off x="-13" y="4760810"/>
              <a:ext cx="388350" cy="390913"/>
            </a:xfrm>
            <a:custGeom>
              <a:avLst/>
              <a:gdLst/>
              <a:ahLst/>
              <a:cxnLst/>
              <a:rect l="l" t="t" r="r" b="b"/>
              <a:pathLst>
                <a:path w="6363" h="6405" extrusionOk="0">
                  <a:moveTo>
                    <a:pt x="1" y="1"/>
                  </a:moveTo>
                  <a:lnTo>
                    <a:pt x="6362" y="6404"/>
                  </a:lnTo>
                  <a:lnTo>
                    <a:pt x="6362" y="5316"/>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9"/>
            <p:cNvSpPr/>
            <p:nvPr/>
          </p:nvSpPr>
          <p:spPr>
            <a:xfrm rot="10800000">
              <a:off x="-24" y="4232085"/>
              <a:ext cx="917074" cy="919638"/>
            </a:xfrm>
            <a:custGeom>
              <a:avLst/>
              <a:gdLst/>
              <a:ahLst/>
              <a:cxnLst/>
              <a:rect l="l" t="t" r="r" b="b"/>
              <a:pathLst>
                <a:path w="15026" h="15068" extrusionOk="0">
                  <a:moveTo>
                    <a:pt x="1" y="1"/>
                  </a:moveTo>
                  <a:lnTo>
                    <a:pt x="15025" y="15067"/>
                  </a:lnTo>
                  <a:lnTo>
                    <a:pt x="15025" y="13979"/>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9"/>
            <p:cNvSpPr/>
            <p:nvPr/>
          </p:nvSpPr>
          <p:spPr>
            <a:xfrm rot="10800000">
              <a:off x="-30" y="3968974"/>
              <a:ext cx="1180185" cy="1182749"/>
            </a:xfrm>
            <a:custGeom>
              <a:avLst/>
              <a:gdLst/>
              <a:ahLst/>
              <a:cxnLst/>
              <a:rect l="l" t="t" r="r" b="b"/>
              <a:pathLst>
                <a:path w="19337" h="19379" extrusionOk="0">
                  <a:moveTo>
                    <a:pt x="1" y="1"/>
                  </a:moveTo>
                  <a:lnTo>
                    <a:pt x="19336" y="19378"/>
                  </a:lnTo>
                  <a:lnTo>
                    <a:pt x="19336" y="18332"/>
                  </a:lnTo>
                  <a:lnTo>
                    <a:pt x="1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9"/>
            <p:cNvSpPr/>
            <p:nvPr/>
          </p:nvSpPr>
          <p:spPr>
            <a:xfrm rot="10800000">
              <a:off x="-36" y="3703361"/>
              <a:ext cx="1443236" cy="1448362"/>
            </a:xfrm>
            <a:custGeom>
              <a:avLst/>
              <a:gdLst/>
              <a:ahLst/>
              <a:cxnLst/>
              <a:rect l="l" t="t" r="r" b="b"/>
              <a:pathLst>
                <a:path w="23647" h="23731" extrusionOk="0">
                  <a:moveTo>
                    <a:pt x="0" y="1"/>
                  </a:moveTo>
                  <a:lnTo>
                    <a:pt x="23646" y="23731"/>
                  </a:lnTo>
                  <a:lnTo>
                    <a:pt x="23646" y="22643"/>
                  </a:lnTo>
                  <a:lnTo>
                    <a:pt x="1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9"/>
            <p:cNvSpPr/>
            <p:nvPr/>
          </p:nvSpPr>
          <p:spPr>
            <a:xfrm rot="10800000">
              <a:off x="-18" y="4497760"/>
              <a:ext cx="651400" cy="653963"/>
            </a:xfrm>
            <a:custGeom>
              <a:avLst/>
              <a:gdLst/>
              <a:ahLst/>
              <a:cxnLst/>
              <a:rect l="l" t="t" r="r" b="b"/>
              <a:pathLst>
                <a:path w="10673" h="10715" extrusionOk="0">
                  <a:moveTo>
                    <a:pt x="0" y="1"/>
                  </a:moveTo>
                  <a:lnTo>
                    <a:pt x="10672" y="10715"/>
                  </a:lnTo>
                  <a:lnTo>
                    <a:pt x="10672" y="9627"/>
                  </a:lnTo>
                  <a:lnTo>
                    <a:pt x="10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 name="Google Shape;72;p9"/>
          <p:cNvSpPr/>
          <p:nvPr/>
        </p:nvSpPr>
        <p:spPr>
          <a:xfrm>
            <a:off x="10626401" y="5885267"/>
            <a:ext cx="1332300" cy="259500"/>
          </a:xfrm>
          <a:custGeom>
            <a:avLst/>
            <a:gdLst/>
            <a:ahLst/>
            <a:cxnLst/>
            <a:rect l="l" t="t" r="r" b="b"/>
            <a:pathLst>
              <a:path w="39969" h="7785" extrusionOk="0">
                <a:moveTo>
                  <a:pt x="126" y="0"/>
                </a:moveTo>
                <a:lnTo>
                  <a:pt x="1" y="7784"/>
                </a:lnTo>
                <a:lnTo>
                  <a:pt x="39843" y="7784"/>
                </a:lnTo>
                <a:lnTo>
                  <a:pt x="39969"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9"/>
          <p:cNvSpPr/>
          <p:nvPr/>
        </p:nvSpPr>
        <p:spPr>
          <a:xfrm>
            <a:off x="9908767" y="1961332"/>
            <a:ext cx="1332255" cy="1339329"/>
          </a:xfrm>
          <a:custGeom>
            <a:avLst/>
            <a:gdLst/>
            <a:ahLst/>
            <a:cxnLst/>
            <a:rect l="l" t="t" r="r" b="b"/>
            <a:pathLst>
              <a:path w="31640" h="31808" extrusionOk="0">
                <a:moveTo>
                  <a:pt x="31640" y="1"/>
                </a:moveTo>
                <a:cubicBezTo>
                  <a:pt x="14146" y="84"/>
                  <a:pt x="0" y="14272"/>
                  <a:pt x="42" y="31808"/>
                </a:cubicBezTo>
                <a:lnTo>
                  <a:pt x="31640" y="31808"/>
                </a:lnTo>
                <a:lnTo>
                  <a:pt x="31640" y="1"/>
                </a:lnTo>
                <a:close/>
              </a:path>
            </a:pathLst>
          </a:custGeom>
          <a:solidFill>
            <a:srgbClr val="C2C2C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9"/>
          <p:cNvSpPr txBox="1">
            <a:spLocks noGrp="1"/>
          </p:cNvSpPr>
          <p:nvPr>
            <p:ph type="title"/>
          </p:nvPr>
        </p:nvSpPr>
        <p:spPr>
          <a:xfrm>
            <a:off x="6437307" y="901209"/>
            <a:ext cx="4021600" cy="183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it-IT"/>
              <a:t>Fare clic per modificare lo stile del titolo dello schema</a:t>
            </a:r>
            <a:endParaRPr/>
          </a:p>
        </p:txBody>
      </p:sp>
      <p:sp>
        <p:nvSpPr>
          <p:cNvPr id="75" name="Google Shape;75;p9"/>
          <p:cNvSpPr txBox="1">
            <a:spLocks noGrp="1"/>
          </p:cNvSpPr>
          <p:nvPr>
            <p:ph type="subTitle" idx="1"/>
          </p:nvPr>
        </p:nvSpPr>
        <p:spPr>
          <a:xfrm>
            <a:off x="2343633" y="2998733"/>
            <a:ext cx="4021600" cy="260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867"/>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r>
              <a:rPr lang="it-IT"/>
              <a:t>Fare clic per modificare lo stile del sottotitolo dello schema</a:t>
            </a:r>
            <a:endParaRPr/>
          </a:p>
        </p:txBody>
      </p:sp>
      <p:sp>
        <p:nvSpPr>
          <p:cNvPr id="76" name="Google Shape;76;p9"/>
          <p:cNvSpPr txBox="1">
            <a:spLocks noGrp="1"/>
          </p:cNvSpPr>
          <p:nvPr>
            <p:ph type="subTitle" idx="2"/>
          </p:nvPr>
        </p:nvSpPr>
        <p:spPr>
          <a:xfrm>
            <a:off x="2343633" y="2309500"/>
            <a:ext cx="40216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Josefin Sans"/>
              <a:buNone/>
              <a:defRPr sz="3200">
                <a:latin typeface="Josefin Sans"/>
                <a:ea typeface="Josefin Sans"/>
                <a:cs typeface="Josefin Sans"/>
                <a:sym typeface="Josefin Sans"/>
              </a:defRPr>
            </a:lvl1pPr>
            <a:lvl2pPr lvl="1" rtl="0">
              <a:spcBef>
                <a:spcPts val="0"/>
              </a:spcBef>
              <a:spcAft>
                <a:spcPts val="0"/>
              </a:spcAft>
              <a:buSzPts val="2400"/>
              <a:buFont typeface="Josefin Sans"/>
              <a:buNone/>
              <a:defRPr sz="3200">
                <a:latin typeface="Josefin Sans"/>
                <a:ea typeface="Josefin Sans"/>
                <a:cs typeface="Josefin Sans"/>
                <a:sym typeface="Josefin Sans"/>
              </a:defRPr>
            </a:lvl2pPr>
            <a:lvl3pPr lvl="2" rtl="0">
              <a:spcBef>
                <a:spcPts val="0"/>
              </a:spcBef>
              <a:spcAft>
                <a:spcPts val="0"/>
              </a:spcAft>
              <a:buSzPts val="2400"/>
              <a:buFont typeface="Josefin Sans"/>
              <a:buNone/>
              <a:defRPr sz="3200">
                <a:latin typeface="Josefin Sans"/>
                <a:ea typeface="Josefin Sans"/>
                <a:cs typeface="Josefin Sans"/>
                <a:sym typeface="Josefin Sans"/>
              </a:defRPr>
            </a:lvl3pPr>
            <a:lvl4pPr lvl="3" rtl="0">
              <a:spcBef>
                <a:spcPts val="0"/>
              </a:spcBef>
              <a:spcAft>
                <a:spcPts val="0"/>
              </a:spcAft>
              <a:buSzPts val="2400"/>
              <a:buFont typeface="Josefin Sans"/>
              <a:buNone/>
              <a:defRPr sz="3200">
                <a:latin typeface="Josefin Sans"/>
                <a:ea typeface="Josefin Sans"/>
                <a:cs typeface="Josefin Sans"/>
                <a:sym typeface="Josefin Sans"/>
              </a:defRPr>
            </a:lvl4pPr>
            <a:lvl5pPr lvl="4" rtl="0">
              <a:spcBef>
                <a:spcPts val="0"/>
              </a:spcBef>
              <a:spcAft>
                <a:spcPts val="0"/>
              </a:spcAft>
              <a:buSzPts val="2400"/>
              <a:buFont typeface="Josefin Sans"/>
              <a:buNone/>
              <a:defRPr sz="3200">
                <a:latin typeface="Josefin Sans"/>
                <a:ea typeface="Josefin Sans"/>
                <a:cs typeface="Josefin Sans"/>
                <a:sym typeface="Josefin Sans"/>
              </a:defRPr>
            </a:lvl5pPr>
            <a:lvl6pPr lvl="5" rtl="0">
              <a:spcBef>
                <a:spcPts val="0"/>
              </a:spcBef>
              <a:spcAft>
                <a:spcPts val="0"/>
              </a:spcAft>
              <a:buSzPts val="2400"/>
              <a:buFont typeface="Josefin Sans"/>
              <a:buNone/>
              <a:defRPr sz="3200">
                <a:latin typeface="Josefin Sans"/>
                <a:ea typeface="Josefin Sans"/>
                <a:cs typeface="Josefin Sans"/>
                <a:sym typeface="Josefin Sans"/>
              </a:defRPr>
            </a:lvl6pPr>
            <a:lvl7pPr lvl="6" rtl="0">
              <a:spcBef>
                <a:spcPts val="0"/>
              </a:spcBef>
              <a:spcAft>
                <a:spcPts val="0"/>
              </a:spcAft>
              <a:buSzPts val="2400"/>
              <a:buFont typeface="Josefin Sans"/>
              <a:buNone/>
              <a:defRPr sz="3200">
                <a:latin typeface="Josefin Sans"/>
                <a:ea typeface="Josefin Sans"/>
                <a:cs typeface="Josefin Sans"/>
                <a:sym typeface="Josefin Sans"/>
              </a:defRPr>
            </a:lvl7pPr>
            <a:lvl8pPr lvl="7" rtl="0">
              <a:spcBef>
                <a:spcPts val="0"/>
              </a:spcBef>
              <a:spcAft>
                <a:spcPts val="0"/>
              </a:spcAft>
              <a:buSzPts val="2400"/>
              <a:buFont typeface="Josefin Sans"/>
              <a:buNone/>
              <a:defRPr sz="3200">
                <a:latin typeface="Josefin Sans"/>
                <a:ea typeface="Josefin Sans"/>
                <a:cs typeface="Josefin Sans"/>
                <a:sym typeface="Josefin Sans"/>
              </a:defRPr>
            </a:lvl8pPr>
            <a:lvl9pPr lvl="8" rtl="0">
              <a:spcBef>
                <a:spcPts val="0"/>
              </a:spcBef>
              <a:spcAft>
                <a:spcPts val="0"/>
              </a:spcAft>
              <a:buSzPts val="2400"/>
              <a:buFont typeface="Josefin Sans"/>
              <a:buNone/>
              <a:defRPr sz="3200">
                <a:latin typeface="Josefin Sans"/>
                <a:ea typeface="Josefin Sans"/>
                <a:cs typeface="Josefin Sans"/>
                <a:sym typeface="Josefin Sans"/>
              </a:defRPr>
            </a:lvl9pPr>
          </a:lstStyle>
          <a:p>
            <a:r>
              <a:rPr lang="it-IT"/>
              <a:t>Fare clic per modificare lo stile del sottotitolo dello schema</a:t>
            </a:r>
            <a:endParaRPr/>
          </a:p>
        </p:txBody>
      </p:sp>
    </p:spTree>
    <p:extLst>
      <p:ext uri="{BB962C8B-B14F-4D97-AF65-F5344CB8AC3E}">
        <p14:creationId xmlns:p14="http://schemas.microsoft.com/office/powerpoint/2010/main" val="1267734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950967" y="4455168"/>
            <a:ext cx="7776400" cy="168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it-IT"/>
              <a:t>Fare clic per modificare lo stile del titolo dello schema</a:t>
            </a:r>
            <a:endParaRPr/>
          </a:p>
        </p:txBody>
      </p:sp>
    </p:spTree>
    <p:extLst>
      <p:ext uri="{BB962C8B-B14F-4D97-AF65-F5344CB8AC3E}">
        <p14:creationId xmlns:p14="http://schemas.microsoft.com/office/powerpoint/2010/main" val="2018817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theme" Target="../theme/theme2.xml"/><Relationship Id="rId4"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theme" Target="../theme/theme3.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9.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4516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1pPr>
            <a:lvl2pPr lvl="1">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3600"/>
              <a:buFont typeface="Josefin Sans"/>
              <a:buNone/>
              <a:defRPr sz="36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950967" y="1536620"/>
            <a:ext cx="10290000" cy="45552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marL="914400" lvl="1"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marL="1371600" lvl="2"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marL="1828800" lvl="3"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marL="2286000" lvl="4"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marL="2743200" lvl="5"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marL="3200400" lvl="6"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marL="3657600" lvl="7"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marL="4114800" lvl="8" indent="-330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44421066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76" name="Google Shape;376;p3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16498205"/>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Enriqueta"/>
              <a:buNone/>
              <a:defRPr sz="3600" b="1">
                <a:solidFill>
                  <a:schemeClr val="dk1"/>
                </a:solidFill>
                <a:latin typeface="Enriqueta"/>
                <a:ea typeface="Enriqueta"/>
                <a:cs typeface="Enriqueta"/>
                <a:sym typeface="Enriquet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‹N›</a:t>
            </a:fld>
            <a:endParaRPr lang="en-GB"/>
          </a:p>
        </p:txBody>
      </p:sp>
    </p:spTree>
    <p:extLst>
      <p:ext uri="{BB962C8B-B14F-4D97-AF65-F5344CB8AC3E}">
        <p14:creationId xmlns:p14="http://schemas.microsoft.com/office/powerpoint/2010/main" val="3849260668"/>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03"/>
        <p:cNvGrpSpPr/>
        <p:nvPr/>
      </p:nvGrpSpPr>
      <p:grpSpPr>
        <a:xfrm>
          <a:off x="0" y="0"/>
          <a:ext cx="0" cy="0"/>
          <a:chOff x="0" y="0"/>
          <a:chExt cx="0" cy="0"/>
        </a:xfrm>
      </p:grpSpPr>
      <p:sp>
        <p:nvSpPr>
          <p:cNvPr id="304" name="Google Shape;304;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05" name="Google Shape;305;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183473848"/>
      </p:ext>
    </p:extLst>
  </p:cSld>
  <p:clrMap bg1="lt1" tx1="dk1" bg2="dk2" tx2="lt2" accent1="accent1" accent2="accent2" accent3="accent3" accent4="accent4" accent5="accent5" accent6="accent6" hlink="hlink" folHlink="folHlink"/>
  <p:sldLayoutIdLst>
    <p:sldLayoutId id="2147483742" r:id="rId1"/>
    <p:sldLayoutId id="2147483743"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9F6746-25C2-D6E1-60D2-D7201613BDAB}"/>
              </a:ext>
            </a:extLst>
          </p:cNvPr>
          <p:cNvSpPr>
            <a:spLocks noGrp="1"/>
          </p:cNvSpPr>
          <p:nvPr>
            <p:ph type="ctrTitle"/>
          </p:nvPr>
        </p:nvSpPr>
        <p:spPr>
          <a:xfrm>
            <a:off x="954433" y="1879600"/>
            <a:ext cx="10283200" cy="2416800"/>
          </a:xfrm>
        </p:spPr>
        <p:txBody>
          <a:bodyPr wrap="square" anchor="ctr">
            <a:normAutofit/>
          </a:bodyPr>
          <a:lstStyle/>
          <a:p>
            <a:r>
              <a:rPr lang="it-IT"/>
              <a:t>Replication and extension of BERTserini</a:t>
            </a:r>
            <a:endParaRPr lang="en-GB"/>
          </a:p>
        </p:txBody>
      </p:sp>
      <p:sp>
        <p:nvSpPr>
          <p:cNvPr id="3" name="Sottotitolo 2">
            <a:extLst>
              <a:ext uri="{FF2B5EF4-FFF2-40B4-BE49-F238E27FC236}">
                <a16:creationId xmlns:a16="http://schemas.microsoft.com/office/drawing/2014/main" id="{1608FFDB-98B8-68FD-6A03-A6C0DD35B7E6}"/>
              </a:ext>
            </a:extLst>
          </p:cNvPr>
          <p:cNvSpPr>
            <a:spLocks noGrp="1"/>
          </p:cNvSpPr>
          <p:nvPr>
            <p:ph type="subTitle" idx="1"/>
          </p:nvPr>
        </p:nvSpPr>
        <p:spPr>
          <a:xfrm>
            <a:off x="954433" y="4637433"/>
            <a:ext cx="7459200" cy="714000"/>
          </a:xfrm>
        </p:spPr>
        <p:txBody>
          <a:bodyPr wrap="square" anchor="t">
            <a:normAutofit/>
          </a:bodyPr>
          <a:lstStyle/>
          <a:p>
            <a:pPr>
              <a:spcAft>
                <a:spcPts val="600"/>
              </a:spcAft>
            </a:pPr>
            <a:r>
              <a:rPr lang="it-IT"/>
              <a:t>End-to-end Open-Domain Question Answering</a:t>
            </a:r>
            <a:endParaRPr lang="en-GB"/>
          </a:p>
        </p:txBody>
      </p:sp>
      <p:sp>
        <p:nvSpPr>
          <p:cNvPr id="4" name="CasellaDiTesto 3">
            <a:extLst>
              <a:ext uri="{FF2B5EF4-FFF2-40B4-BE49-F238E27FC236}">
                <a16:creationId xmlns:a16="http://schemas.microsoft.com/office/drawing/2014/main" id="{1D94AD06-E9F4-C759-CFE6-728511DAE182}"/>
              </a:ext>
            </a:extLst>
          </p:cNvPr>
          <p:cNvSpPr txBox="1"/>
          <p:nvPr/>
        </p:nvSpPr>
        <p:spPr>
          <a:xfrm>
            <a:off x="1041721" y="5549474"/>
            <a:ext cx="2361237" cy="523220"/>
          </a:xfrm>
          <a:prstGeom prst="rect">
            <a:avLst/>
          </a:prstGeom>
          <a:noFill/>
        </p:spPr>
        <p:txBody>
          <a:bodyPr wrap="square" rtlCol="0">
            <a:spAutoFit/>
          </a:bodyPr>
          <a:lstStyle/>
          <a:p>
            <a:r>
              <a:rPr lang="it-IT">
                <a:solidFill>
                  <a:schemeClr val="tx1"/>
                </a:solidFill>
                <a:latin typeface="Overpass"/>
              </a:rPr>
              <a:t>Beatrice Macchia 292178</a:t>
            </a:r>
          </a:p>
          <a:p>
            <a:r>
              <a:rPr lang="it-IT">
                <a:solidFill>
                  <a:schemeClr val="tx1"/>
                </a:solidFill>
                <a:latin typeface="Overpass"/>
              </a:rPr>
              <a:t>Riccardo Bosio 291299</a:t>
            </a:r>
            <a:endParaRPr lang="en-GB">
              <a:solidFill>
                <a:schemeClr val="tx1"/>
              </a:solidFill>
              <a:latin typeface="Overpass"/>
            </a:endParaRPr>
          </a:p>
        </p:txBody>
      </p:sp>
    </p:spTree>
    <p:extLst>
      <p:ext uri="{BB962C8B-B14F-4D97-AF65-F5344CB8AC3E}">
        <p14:creationId xmlns:p14="http://schemas.microsoft.com/office/powerpoint/2010/main" val="238987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5BD68-2F66-1000-4D23-D5D729F809F1}"/>
              </a:ext>
            </a:extLst>
          </p:cNvPr>
          <p:cNvSpPr>
            <a:spLocks noGrp="1"/>
          </p:cNvSpPr>
          <p:nvPr>
            <p:ph type="title" idx="6"/>
          </p:nvPr>
        </p:nvSpPr>
        <p:spPr>
          <a:xfrm>
            <a:off x="950967" y="466367"/>
            <a:ext cx="10290000" cy="763600"/>
          </a:xfrm>
        </p:spPr>
        <p:txBody>
          <a:bodyPr wrap="square" anchor="t">
            <a:normAutofit/>
          </a:bodyPr>
          <a:lstStyle/>
          <a:p>
            <a:r>
              <a:rPr lang="it-IT"/>
              <a:t>Conclusions/takeaways</a:t>
            </a:r>
            <a:endParaRPr lang="en-GB"/>
          </a:p>
        </p:txBody>
      </p:sp>
      <p:sp>
        <p:nvSpPr>
          <p:cNvPr id="4" name="CasellaDiTesto 3">
            <a:extLst>
              <a:ext uri="{FF2B5EF4-FFF2-40B4-BE49-F238E27FC236}">
                <a16:creationId xmlns:a16="http://schemas.microsoft.com/office/drawing/2014/main" id="{1381E6B7-70F0-9ECF-BF7F-65100FBEB197}"/>
              </a:ext>
            </a:extLst>
          </p:cNvPr>
          <p:cNvSpPr txBox="1"/>
          <p:nvPr/>
        </p:nvSpPr>
        <p:spPr>
          <a:xfrm>
            <a:off x="2604304" y="1851949"/>
            <a:ext cx="7546693" cy="32778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800">
                <a:latin typeface="Overpass"/>
              </a:rPr>
              <a:t>Improvements in the training phase of BERT has shown to lead to significant increase in performances, as we observed with RoBERTa’s behaviour as a reader.</a:t>
            </a:r>
          </a:p>
          <a:p>
            <a:pPr marL="285750" indent="-285750">
              <a:lnSpc>
                <a:spcPct val="150000"/>
              </a:lnSpc>
              <a:buFont typeface="Wingdings" panose="05000000000000000000" pitchFamily="2" charset="2"/>
              <a:buChar char="Ø"/>
            </a:pPr>
            <a:r>
              <a:rPr lang="en-GB" sz="1800">
                <a:latin typeface="Overpass"/>
              </a:rPr>
              <a:t>Concerning RIDER instead, we can state that the retriever is already performing well and probably the contexts containing the right answer are retrieved at the first step in most cases, so the re-ranking does not lead to improvements.</a:t>
            </a:r>
          </a:p>
          <a:p>
            <a:pPr marL="285750" indent="-285750">
              <a:buFont typeface="Wingdings" panose="05000000000000000000" pitchFamily="2" charset="2"/>
              <a:buChar char="Ø"/>
            </a:pPr>
            <a:endParaRPr lang="en-GB" sz="1800">
              <a:latin typeface="Overpass"/>
            </a:endParaRPr>
          </a:p>
        </p:txBody>
      </p:sp>
    </p:spTree>
    <p:extLst>
      <p:ext uri="{BB962C8B-B14F-4D97-AF65-F5344CB8AC3E}">
        <p14:creationId xmlns:p14="http://schemas.microsoft.com/office/powerpoint/2010/main" val="2409382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B56D98-D3F9-FEE3-20B8-6E80F499B3D6}"/>
              </a:ext>
            </a:extLst>
          </p:cNvPr>
          <p:cNvSpPr>
            <a:spLocks noGrp="1"/>
          </p:cNvSpPr>
          <p:nvPr>
            <p:ph type="title"/>
          </p:nvPr>
        </p:nvSpPr>
        <p:spPr>
          <a:xfrm>
            <a:off x="950967" y="466367"/>
            <a:ext cx="10290000" cy="763600"/>
          </a:xfrm>
        </p:spPr>
        <p:txBody>
          <a:bodyPr wrap="square" anchor="t">
            <a:normAutofit/>
          </a:bodyPr>
          <a:lstStyle/>
          <a:p>
            <a:r>
              <a:rPr lang="it-IT"/>
              <a:t>Problem statement</a:t>
            </a:r>
            <a:endParaRPr lang="en-GB"/>
          </a:p>
        </p:txBody>
      </p:sp>
      <p:sp>
        <p:nvSpPr>
          <p:cNvPr id="6" name="Rettangolo con angoli arrotondati 5">
            <a:extLst>
              <a:ext uri="{FF2B5EF4-FFF2-40B4-BE49-F238E27FC236}">
                <a16:creationId xmlns:a16="http://schemas.microsoft.com/office/drawing/2014/main" id="{89C115CB-70FB-900F-4F8B-26B5B70E18BD}"/>
              </a:ext>
            </a:extLst>
          </p:cNvPr>
          <p:cNvSpPr/>
          <p:nvPr/>
        </p:nvSpPr>
        <p:spPr>
          <a:xfrm>
            <a:off x="2275840" y="2153920"/>
            <a:ext cx="3322320" cy="281432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a:solidFill>
                  <a:schemeClr val="tx1"/>
                </a:solidFill>
              </a:rPr>
              <a:t>Question Answering:</a:t>
            </a:r>
          </a:p>
          <a:p>
            <a:pPr algn="ctr"/>
            <a:r>
              <a:rPr lang="en-GB">
                <a:ln w="0"/>
                <a:solidFill>
                  <a:schemeClr val="tx1"/>
                </a:solidFill>
                <a:effectLst>
                  <a:outerShdw blurRad="38100" dist="19050" dir="2700000" algn="tl" rotWithShape="0">
                    <a:schemeClr val="dk1">
                      <a:alpha val="40000"/>
                    </a:schemeClr>
                  </a:outerShdw>
                </a:effectLst>
              </a:rPr>
              <a:t>QA aims at building systems that answer questions posed in a natural language by humans. It is commonly used to build conversational client applications, which include social media applications, chat bots, and speech-enabled desktop applications.</a:t>
            </a:r>
          </a:p>
        </p:txBody>
      </p:sp>
      <p:sp>
        <p:nvSpPr>
          <p:cNvPr id="9" name="Rettangolo con angoli arrotondati 8">
            <a:extLst>
              <a:ext uri="{FF2B5EF4-FFF2-40B4-BE49-F238E27FC236}">
                <a16:creationId xmlns:a16="http://schemas.microsoft.com/office/drawing/2014/main" id="{33AA7018-47B9-7AD4-4133-EF43B55A5F36}"/>
              </a:ext>
            </a:extLst>
          </p:cNvPr>
          <p:cNvSpPr/>
          <p:nvPr/>
        </p:nvSpPr>
        <p:spPr>
          <a:xfrm>
            <a:off x="6248400" y="2153920"/>
            <a:ext cx="3322320" cy="2814320"/>
          </a:xfrm>
          <a:prstGeom prst="roundRect">
            <a:avLst/>
          </a:prstGeom>
          <a:solidFill>
            <a:schemeClr val="bg1"/>
          </a:solid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a:solidFill>
                  <a:schemeClr val="accent1">
                    <a:lumMod val="50000"/>
                  </a:schemeClr>
                </a:solidFill>
              </a:rPr>
              <a:t>Closed-domain:</a:t>
            </a:r>
          </a:p>
          <a:p>
            <a:pPr algn="ctr"/>
            <a:r>
              <a:rPr lang="en-GB">
                <a:solidFill>
                  <a:schemeClr val="tx1"/>
                </a:solidFill>
              </a:rPr>
              <a:t>Answers to a given question are retrieved within a specific area.</a:t>
            </a:r>
          </a:p>
          <a:p>
            <a:pPr algn="ctr"/>
            <a:r>
              <a:rPr lang="en-GB" b="1">
                <a:solidFill>
                  <a:schemeClr val="accent1">
                    <a:lumMod val="50000"/>
                  </a:schemeClr>
                </a:solidFill>
              </a:rPr>
              <a:t>Open-domain:</a:t>
            </a:r>
          </a:p>
          <a:p>
            <a:pPr algn="ctr"/>
            <a:r>
              <a:rPr lang="en-GB"/>
              <a:t>the </a:t>
            </a:r>
            <a:r>
              <a:rPr lang="en-GB">
                <a:solidFill>
                  <a:schemeClr val="tx1"/>
                </a:solidFill>
              </a:rPr>
              <a:t>Task of question answering on open-domain datasets such as Wikipedia: questions can cover any topic, and consequently it makes it even more difficult to the QA system to find the right answer.</a:t>
            </a:r>
            <a:endParaRPr lang="en-GB">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6730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0508668-18A2-6BB2-8D54-9C8FC669BD92}"/>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Retriever-Reader</a:t>
            </a:r>
            <a:endParaRPr lang="en-GB" sz="4100"/>
          </a:p>
        </p:txBody>
      </p:sp>
      <p:grpSp>
        <p:nvGrpSpPr>
          <p:cNvPr id="12" name="Gruppo 11">
            <a:extLst>
              <a:ext uri="{FF2B5EF4-FFF2-40B4-BE49-F238E27FC236}">
                <a16:creationId xmlns:a16="http://schemas.microsoft.com/office/drawing/2014/main" id="{45BF10AD-68F0-F5BC-9905-F6A1B693F346}"/>
              </a:ext>
            </a:extLst>
          </p:cNvPr>
          <p:cNvGrpSpPr/>
          <p:nvPr/>
        </p:nvGrpSpPr>
        <p:grpSpPr>
          <a:xfrm>
            <a:off x="1242370" y="1330450"/>
            <a:ext cx="4206821" cy="981538"/>
            <a:chOff x="950967" y="1326382"/>
            <a:chExt cx="4206821" cy="981538"/>
          </a:xfrm>
        </p:grpSpPr>
        <p:sp>
          <p:nvSpPr>
            <p:cNvPr id="8" name="Rettangolo 7">
              <a:extLst>
                <a:ext uri="{FF2B5EF4-FFF2-40B4-BE49-F238E27FC236}">
                  <a16:creationId xmlns:a16="http://schemas.microsoft.com/office/drawing/2014/main" id="{DCCBF412-455C-43BB-F22A-DF4251F78C26}"/>
                </a:ext>
              </a:extLst>
            </p:cNvPr>
            <p:cNvSpPr/>
            <p:nvPr/>
          </p:nvSpPr>
          <p:spPr>
            <a:xfrm>
              <a:off x="950967" y="1544320"/>
              <a:ext cx="4206821" cy="763600"/>
            </a:xfrm>
            <a:prstGeom prst="rect">
              <a:avLst/>
            </a:prstGeom>
            <a:solidFill>
              <a:schemeClr val="accent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a:solidFill>
                    <a:schemeClr val="tx1"/>
                  </a:solidFill>
                </a:rPr>
                <a:t>It is responsible for collecting relevant documents from a given corpus w.r.t. the question text.</a:t>
              </a:r>
              <a:endParaRPr lang="en-GB">
                <a:solidFill>
                  <a:schemeClr val="tx1"/>
                </a:solidFill>
              </a:endParaRPr>
            </a:p>
          </p:txBody>
        </p:sp>
        <p:sp>
          <p:nvSpPr>
            <p:cNvPr id="10" name="Rettangolo 9">
              <a:extLst>
                <a:ext uri="{FF2B5EF4-FFF2-40B4-BE49-F238E27FC236}">
                  <a16:creationId xmlns:a16="http://schemas.microsoft.com/office/drawing/2014/main" id="{D3EC8682-EE6A-042B-48DC-DFB90DCB9D68}"/>
                </a:ext>
              </a:extLst>
            </p:cNvPr>
            <p:cNvSpPr/>
            <p:nvPr/>
          </p:nvSpPr>
          <p:spPr>
            <a:xfrm>
              <a:off x="1046480" y="1326382"/>
              <a:ext cx="832562" cy="217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Retriever</a:t>
              </a:r>
              <a:endParaRPr lang="en-GB" sz="1200"/>
            </a:p>
          </p:txBody>
        </p:sp>
      </p:grpSp>
      <p:grpSp>
        <p:nvGrpSpPr>
          <p:cNvPr id="13" name="Gruppo 12">
            <a:extLst>
              <a:ext uri="{FF2B5EF4-FFF2-40B4-BE49-F238E27FC236}">
                <a16:creationId xmlns:a16="http://schemas.microsoft.com/office/drawing/2014/main" id="{A722D21C-2032-B665-84C3-C0E223E5FA01}"/>
              </a:ext>
            </a:extLst>
          </p:cNvPr>
          <p:cNvGrpSpPr/>
          <p:nvPr/>
        </p:nvGrpSpPr>
        <p:grpSpPr>
          <a:xfrm>
            <a:off x="6420896" y="1330450"/>
            <a:ext cx="4206821" cy="981538"/>
            <a:chOff x="950967" y="1326382"/>
            <a:chExt cx="4206821" cy="981538"/>
          </a:xfrm>
        </p:grpSpPr>
        <p:sp>
          <p:nvSpPr>
            <p:cNvPr id="14" name="Rettangolo 13">
              <a:extLst>
                <a:ext uri="{FF2B5EF4-FFF2-40B4-BE49-F238E27FC236}">
                  <a16:creationId xmlns:a16="http://schemas.microsoft.com/office/drawing/2014/main" id="{0B44A9F1-E043-6392-10E6-7EC56BD9E208}"/>
                </a:ext>
              </a:extLst>
            </p:cNvPr>
            <p:cNvSpPr/>
            <p:nvPr/>
          </p:nvSpPr>
          <p:spPr>
            <a:xfrm>
              <a:off x="950967" y="1544320"/>
              <a:ext cx="4206821" cy="763600"/>
            </a:xfrm>
            <a:prstGeom prst="rect">
              <a:avLst/>
            </a:prstGeom>
            <a:solidFill>
              <a:schemeClr val="accent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solidFill>
                    <a:schemeClr val="tx1"/>
                  </a:solidFill>
                </a:rPr>
                <a:t>It aims at identifying the final answer from the received documents.</a:t>
              </a:r>
            </a:p>
          </p:txBody>
        </p:sp>
        <p:sp>
          <p:nvSpPr>
            <p:cNvPr id="15" name="Rettangolo 14">
              <a:extLst>
                <a:ext uri="{FF2B5EF4-FFF2-40B4-BE49-F238E27FC236}">
                  <a16:creationId xmlns:a16="http://schemas.microsoft.com/office/drawing/2014/main" id="{092C8A12-BAC3-DCBB-79E7-E23BD7C32731}"/>
                </a:ext>
              </a:extLst>
            </p:cNvPr>
            <p:cNvSpPr/>
            <p:nvPr/>
          </p:nvSpPr>
          <p:spPr>
            <a:xfrm>
              <a:off x="4261956" y="1326382"/>
              <a:ext cx="832562" cy="217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Reader</a:t>
              </a:r>
              <a:endParaRPr lang="en-GB" sz="1200"/>
            </a:p>
          </p:txBody>
        </p:sp>
      </p:grpSp>
      <p:pic>
        <p:nvPicPr>
          <p:cNvPr id="17" name="Immagine 16">
            <a:extLst>
              <a:ext uri="{FF2B5EF4-FFF2-40B4-BE49-F238E27FC236}">
                <a16:creationId xmlns:a16="http://schemas.microsoft.com/office/drawing/2014/main" id="{F4FDF0AE-EAA6-60B9-D281-9E0607964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69" y="2946846"/>
            <a:ext cx="9757106" cy="2769484"/>
          </a:xfrm>
          <a:prstGeom prst="rect">
            <a:avLst/>
          </a:prstGeom>
        </p:spPr>
      </p:pic>
    </p:spTree>
    <p:extLst>
      <p:ext uri="{BB962C8B-B14F-4D97-AF65-F5344CB8AC3E}">
        <p14:creationId xmlns:p14="http://schemas.microsoft.com/office/powerpoint/2010/main" val="76114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64F8A5-CE27-385A-DE80-479FA5EC379B}"/>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BERTserini: Anserini retriever</a:t>
            </a:r>
            <a:endParaRPr lang="en-GB" sz="4100"/>
          </a:p>
        </p:txBody>
      </p:sp>
      <p:pic>
        <p:nvPicPr>
          <p:cNvPr id="5" name="Immagine 4">
            <a:extLst>
              <a:ext uri="{FF2B5EF4-FFF2-40B4-BE49-F238E27FC236}">
                <a16:creationId xmlns:a16="http://schemas.microsoft.com/office/drawing/2014/main" id="{1340BDBB-D012-6238-9A1F-FAE2B209D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621" y="3358734"/>
            <a:ext cx="6973247" cy="2438198"/>
          </a:xfrm>
          <a:prstGeom prst="rect">
            <a:avLst/>
          </a:prstGeom>
        </p:spPr>
      </p:pic>
      <p:sp>
        <p:nvSpPr>
          <p:cNvPr id="6" name="Rettangolo con angoli arrotondati 5">
            <a:extLst>
              <a:ext uri="{FF2B5EF4-FFF2-40B4-BE49-F238E27FC236}">
                <a16:creationId xmlns:a16="http://schemas.microsoft.com/office/drawing/2014/main" id="{D7CEC8B8-9B38-5693-BD0D-BA447C491EDF}"/>
              </a:ext>
            </a:extLst>
          </p:cNvPr>
          <p:cNvSpPr/>
          <p:nvPr/>
        </p:nvSpPr>
        <p:spPr>
          <a:xfrm>
            <a:off x="2900221" y="1797558"/>
            <a:ext cx="6172898" cy="993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tx1"/>
                </a:solidFill>
              </a:rPr>
              <a:t>The retriever is </a:t>
            </a:r>
            <a:r>
              <a:rPr lang="it-IT" b="1">
                <a:solidFill>
                  <a:schemeClr val="tx1"/>
                </a:solidFill>
              </a:rPr>
              <a:t>Anserini</a:t>
            </a:r>
            <a:r>
              <a:rPr lang="it-IT">
                <a:solidFill>
                  <a:schemeClr val="tx1"/>
                </a:solidFill>
              </a:rPr>
              <a:t>, an open source information retrieval toolkit that builds on Lucene. We implemented it using Pyserini, a Python toolkit for reproducible information retrieval research.</a:t>
            </a:r>
            <a:endParaRPr lang="en-GB">
              <a:solidFill>
                <a:schemeClr val="tx1"/>
              </a:solidFill>
            </a:endParaRPr>
          </a:p>
        </p:txBody>
      </p:sp>
      <p:sp>
        <p:nvSpPr>
          <p:cNvPr id="7" name="Ovale 6">
            <a:extLst>
              <a:ext uri="{FF2B5EF4-FFF2-40B4-BE49-F238E27FC236}">
                <a16:creationId xmlns:a16="http://schemas.microsoft.com/office/drawing/2014/main" id="{6B70A3F1-6C96-9C2F-22EA-F02950FFEB41}"/>
              </a:ext>
            </a:extLst>
          </p:cNvPr>
          <p:cNvSpPr/>
          <p:nvPr/>
        </p:nvSpPr>
        <p:spPr>
          <a:xfrm>
            <a:off x="2958096" y="4051137"/>
            <a:ext cx="2262850" cy="2002420"/>
          </a:xfrm>
          <a:prstGeom prst="ellipse">
            <a:avLst/>
          </a:prstGeom>
          <a:no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51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64F8A5-CE27-385A-DE80-479FA5EC379B}"/>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BERTserini: BERT reader</a:t>
            </a:r>
            <a:endParaRPr lang="en-GB" sz="4100"/>
          </a:p>
        </p:txBody>
      </p:sp>
      <p:pic>
        <p:nvPicPr>
          <p:cNvPr id="5" name="Immagine 4">
            <a:extLst>
              <a:ext uri="{FF2B5EF4-FFF2-40B4-BE49-F238E27FC236}">
                <a16:creationId xmlns:a16="http://schemas.microsoft.com/office/drawing/2014/main" id="{1340BDBB-D012-6238-9A1F-FAE2B209D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047" y="3358734"/>
            <a:ext cx="6973247" cy="2438198"/>
          </a:xfrm>
          <a:prstGeom prst="rect">
            <a:avLst/>
          </a:prstGeom>
        </p:spPr>
      </p:pic>
      <p:sp>
        <p:nvSpPr>
          <p:cNvPr id="6" name="Rettangolo con angoli arrotondati 5">
            <a:extLst>
              <a:ext uri="{FF2B5EF4-FFF2-40B4-BE49-F238E27FC236}">
                <a16:creationId xmlns:a16="http://schemas.microsoft.com/office/drawing/2014/main" id="{D7CEC8B8-9B38-5693-BD0D-BA447C491EDF}"/>
              </a:ext>
            </a:extLst>
          </p:cNvPr>
          <p:cNvSpPr/>
          <p:nvPr/>
        </p:nvSpPr>
        <p:spPr>
          <a:xfrm>
            <a:off x="2900221" y="1797558"/>
            <a:ext cx="6172898" cy="993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BERT</a:t>
            </a:r>
            <a:r>
              <a:rPr lang="en-GB">
                <a:solidFill>
                  <a:schemeClr val="tx1"/>
                </a:solidFill>
              </a:rPr>
              <a:t> is an open source machine learning framework for natural language processing (NLP). The BERT model is pre-trained using text from Wikipedia and then fine-tuned with SQuAD, a questions+answers dataset.</a:t>
            </a:r>
          </a:p>
        </p:txBody>
      </p:sp>
      <p:sp>
        <p:nvSpPr>
          <p:cNvPr id="7" name="Ovale 6">
            <a:extLst>
              <a:ext uri="{FF2B5EF4-FFF2-40B4-BE49-F238E27FC236}">
                <a16:creationId xmlns:a16="http://schemas.microsoft.com/office/drawing/2014/main" id="{FF6F2F6E-A801-48D3-A350-2FB5FE36A8D2}"/>
              </a:ext>
            </a:extLst>
          </p:cNvPr>
          <p:cNvSpPr/>
          <p:nvPr/>
        </p:nvSpPr>
        <p:spPr>
          <a:xfrm>
            <a:off x="5504526" y="4120585"/>
            <a:ext cx="2262850" cy="2002420"/>
          </a:xfrm>
          <a:prstGeom prst="ellipse">
            <a:avLst/>
          </a:prstGeom>
          <a:no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0939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8D1CB-6972-70A9-939C-5DE1CBE87546}"/>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Extensions – Alternative Readers</a:t>
            </a:r>
            <a:endParaRPr lang="en-GB" sz="4100"/>
          </a:p>
        </p:txBody>
      </p:sp>
      <p:sp>
        <p:nvSpPr>
          <p:cNvPr id="4" name="Rettangolo con angoli arrotondati 3">
            <a:extLst>
              <a:ext uri="{FF2B5EF4-FFF2-40B4-BE49-F238E27FC236}">
                <a16:creationId xmlns:a16="http://schemas.microsoft.com/office/drawing/2014/main" id="{7E6F328A-AAF8-DFFF-4341-BBD898141B79}"/>
              </a:ext>
            </a:extLst>
          </p:cNvPr>
          <p:cNvSpPr/>
          <p:nvPr/>
        </p:nvSpPr>
        <p:spPr>
          <a:xfrm>
            <a:off x="8234218" y="1728120"/>
            <a:ext cx="2933700" cy="2913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solidFill>
                  <a:schemeClr val="dk1"/>
                </a:solidFill>
                <a:latin typeface="Overpass"/>
                <a:sym typeface="Overpass"/>
              </a:rPr>
              <a:t>SpanBERT:</a:t>
            </a:r>
          </a:p>
          <a:p>
            <a:pPr marL="285750" indent="-285750">
              <a:buFont typeface="Courier New" panose="02070309020205020404" pitchFamily="49" charset="0"/>
              <a:buChar char="o"/>
            </a:pPr>
            <a:r>
              <a:rPr lang="it-IT" sz="1800">
                <a:solidFill>
                  <a:schemeClr val="dk1"/>
                </a:solidFill>
                <a:latin typeface="Overpass"/>
                <a:sym typeface="Overpass"/>
              </a:rPr>
              <a:t>Mask spans of tokens rather than individual ones;</a:t>
            </a:r>
          </a:p>
          <a:p>
            <a:pPr marL="285750" indent="-285750">
              <a:buFont typeface="Courier New" panose="02070309020205020404" pitchFamily="49" charset="0"/>
              <a:buChar char="o"/>
            </a:pPr>
            <a:r>
              <a:rPr lang="it-IT" sz="1800">
                <a:solidFill>
                  <a:schemeClr val="dk1"/>
                </a:solidFill>
                <a:latin typeface="Overpass"/>
                <a:sym typeface="Overpass"/>
              </a:rPr>
              <a:t>Span Boundary Objective (SBO);</a:t>
            </a:r>
          </a:p>
          <a:p>
            <a:pPr marL="285750" indent="-285750">
              <a:buFont typeface="Courier New" panose="02070309020205020404" pitchFamily="49" charset="0"/>
              <a:buChar char="o"/>
            </a:pPr>
            <a:r>
              <a:rPr lang="it-IT" sz="1800">
                <a:solidFill>
                  <a:schemeClr val="dk1"/>
                </a:solidFill>
                <a:latin typeface="Overpass"/>
                <a:sym typeface="Overpass"/>
              </a:rPr>
              <a:t>No Next Sentence Prediction.</a:t>
            </a:r>
            <a:endParaRPr lang="it-IT"/>
          </a:p>
          <a:p>
            <a:endParaRPr lang="en-GB"/>
          </a:p>
        </p:txBody>
      </p:sp>
      <p:sp>
        <p:nvSpPr>
          <p:cNvPr id="9" name="Rettangolo con angoli arrotondati 8">
            <a:extLst>
              <a:ext uri="{FF2B5EF4-FFF2-40B4-BE49-F238E27FC236}">
                <a16:creationId xmlns:a16="http://schemas.microsoft.com/office/drawing/2014/main" id="{9423CE93-90D2-6CF4-CB35-263F12121EC0}"/>
              </a:ext>
            </a:extLst>
          </p:cNvPr>
          <p:cNvSpPr/>
          <p:nvPr/>
        </p:nvSpPr>
        <p:spPr>
          <a:xfrm>
            <a:off x="535709" y="1708601"/>
            <a:ext cx="2933700" cy="2913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solidFill>
                  <a:schemeClr val="dk1"/>
                </a:solidFill>
                <a:latin typeface="Overpass"/>
                <a:sym typeface="Overpass"/>
              </a:rPr>
              <a:t>RoBERTa:</a:t>
            </a:r>
          </a:p>
          <a:p>
            <a:pPr marL="285750" indent="-285750">
              <a:buFont typeface="Courier New" panose="02070309020205020404" pitchFamily="49" charset="0"/>
              <a:buChar char="o"/>
            </a:pPr>
            <a:r>
              <a:rPr lang="it-IT" sz="1800">
                <a:solidFill>
                  <a:schemeClr val="dk1"/>
                </a:solidFill>
                <a:latin typeface="Overpass"/>
                <a:sym typeface="Overpass"/>
              </a:rPr>
              <a:t>More training data, larger batch and longer sequences;</a:t>
            </a:r>
          </a:p>
          <a:p>
            <a:pPr marL="285750" indent="-285750">
              <a:buFont typeface="Courier New" panose="02070309020205020404" pitchFamily="49" charset="0"/>
              <a:buChar char="o"/>
            </a:pPr>
            <a:r>
              <a:rPr lang="it-IT" sz="1800">
                <a:solidFill>
                  <a:schemeClr val="dk1"/>
                </a:solidFill>
                <a:latin typeface="Overpass"/>
                <a:sym typeface="Overpass"/>
              </a:rPr>
              <a:t>Dynamic masking pattern;</a:t>
            </a:r>
          </a:p>
          <a:p>
            <a:pPr marL="285750" indent="-285750">
              <a:buFont typeface="Courier New" panose="02070309020205020404" pitchFamily="49" charset="0"/>
              <a:buChar char="o"/>
            </a:pPr>
            <a:r>
              <a:rPr lang="it-IT" sz="1800">
                <a:solidFill>
                  <a:schemeClr val="dk1"/>
                </a:solidFill>
                <a:latin typeface="Overpass"/>
                <a:sym typeface="Overpass"/>
              </a:rPr>
              <a:t>No Next Sentence Prediction.</a:t>
            </a:r>
            <a:endParaRPr lang="en-GB"/>
          </a:p>
        </p:txBody>
      </p:sp>
      <p:sp>
        <p:nvSpPr>
          <p:cNvPr id="10" name="Rettangolo con angoli arrotondati 9">
            <a:extLst>
              <a:ext uri="{FF2B5EF4-FFF2-40B4-BE49-F238E27FC236}">
                <a16:creationId xmlns:a16="http://schemas.microsoft.com/office/drawing/2014/main" id="{5A4203A9-12C6-E434-0E6D-6ED551E03229}"/>
              </a:ext>
            </a:extLst>
          </p:cNvPr>
          <p:cNvSpPr/>
          <p:nvPr/>
        </p:nvSpPr>
        <p:spPr>
          <a:xfrm>
            <a:off x="4384963" y="1708601"/>
            <a:ext cx="2933700" cy="2913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solidFill>
                  <a:schemeClr val="dk1"/>
                </a:solidFill>
                <a:latin typeface="Overpass"/>
                <a:sym typeface="Overpass"/>
              </a:rPr>
              <a:t>ALBERT:</a:t>
            </a:r>
          </a:p>
          <a:p>
            <a:pPr marL="285750" indent="-285750">
              <a:buFont typeface="Courier New" panose="02070309020205020404" pitchFamily="49" charset="0"/>
              <a:buChar char="o"/>
            </a:pPr>
            <a:r>
              <a:rPr lang="it-IT" sz="1800">
                <a:solidFill>
                  <a:schemeClr val="dk1"/>
                </a:solidFill>
                <a:latin typeface="Overpass"/>
                <a:sym typeface="Overpass"/>
              </a:rPr>
              <a:t>Factorization of the Embedding matrix;</a:t>
            </a:r>
          </a:p>
          <a:p>
            <a:pPr marL="285750" indent="-285750">
              <a:buFont typeface="Courier New" panose="02070309020205020404" pitchFamily="49" charset="0"/>
              <a:buChar char="o"/>
            </a:pPr>
            <a:r>
              <a:rPr lang="it-IT" sz="1800">
                <a:solidFill>
                  <a:schemeClr val="dk1"/>
                </a:solidFill>
                <a:latin typeface="Overpass"/>
                <a:sym typeface="Overpass"/>
              </a:rPr>
              <a:t>Cross-layer parameter sharing;</a:t>
            </a:r>
          </a:p>
          <a:p>
            <a:pPr marL="285750" indent="-285750">
              <a:buFont typeface="Courier New" panose="02070309020205020404" pitchFamily="49" charset="0"/>
              <a:buChar char="o"/>
            </a:pPr>
            <a:r>
              <a:rPr lang="it-IT" sz="1800">
                <a:solidFill>
                  <a:schemeClr val="dk1"/>
                </a:solidFill>
                <a:latin typeface="Overpass"/>
                <a:sym typeface="Overpass"/>
              </a:rPr>
              <a:t>Inter Sentence Coherence Prediction.</a:t>
            </a:r>
            <a:endParaRPr lang="en-GB"/>
          </a:p>
        </p:txBody>
      </p:sp>
      <p:sp>
        <p:nvSpPr>
          <p:cNvPr id="11" name="CasellaDiTesto 10">
            <a:extLst>
              <a:ext uri="{FF2B5EF4-FFF2-40B4-BE49-F238E27FC236}">
                <a16:creationId xmlns:a16="http://schemas.microsoft.com/office/drawing/2014/main" id="{1082B252-2A15-EFED-9F22-D9A162ACCA4E}"/>
              </a:ext>
            </a:extLst>
          </p:cNvPr>
          <p:cNvSpPr txBox="1"/>
          <p:nvPr/>
        </p:nvSpPr>
        <p:spPr>
          <a:xfrm>
            <a:off x="2179026" y="5394960"/>
            <a:ext cx="7833881" cy="338554"/>
          </a:xfrm>
          <a:prstGeom prst="rect">
            <a:avLst/>
          </a:prstGeom>
          <a:noFill/>
        </p:spPr>
        <p:txBody>
          <a:bodyPr wrap="square" rtlCol="0">
            <a:spAutoFit/>
          </a:bodyPr>
          <a:lstStyle/>
          <a:p>
            <a:r>
              <a:rPr lang="it-IT" sz="1600">
                <a:latin typeface="Overpass"/>
              </a:rPr>
              <a:t>We tested the end-to-end pipeline replacing BERT with each of these alternative readers</a:t>
            </a:r>
            <a:endParaRPr lang="en-GB" sz="1600">
              <a:latin typeface="Overpass"/>
            </a:endParaRPr>
          </a:p>
        </p:txBody>
      </p:sp>
    </p:spTree>
    <p:extLst>
      <p:ext uri="{BB962C8B-B14F-4D97-AF65-F5344CB8AC3E}">
        <p14:creationId xmlns:p14="http://schemas.microsoft.com/office/powerpoint/2010/main" val="23349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8D1CB-6972-70A9-939C-5DE1CBE87546}"/>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Extensions – RIDER re-ranking</a:t>
            </a:r>
            <a:endParaRPr lang="en-GB" sz="4100"/>
          </a:p>
        </p:txBody>
      </p:sp>
      <p:grpSp>
        <p:nvGrpSpPr>
          <p:cNvPr id="122" name="Gruppo 121">
            <a:extLst>
              <a:ext uri="{FF2B5EF4-FFF2-40B4-BE49-F238E27FC236}">
                <a16:creationId xmlns:a16="http://schemas.microsoft.com/office/drawing/2014/main" id="{9175E87F-E221-EEB8-2B39-51812420FCA1}"/>
              </a:ext>
            </a:extLst>
          </p:cNvPr>
          <p:cNvGrpSpPr/>
          <p:nvPr/>
        </p:nvGrpSpPr>
        <p:grpSpPr>
          <a:xfrm>
            <a:off x="3102014" y="1377394"/>
            <a:ext cx="2222339" cy="5104436"/>
            <a:chOff x="1539433" y="1377394"/>
            <a:chExt cx="2222339" cy="5104436"/>
          </a:xfrm>
        </p:grpSpPr>
        <p:sp>
          <p:nvSpPr>
            <p:cNvPr id="93" name="Rettangolo 92">
              <a:extLst>
                <a:ext uri="{FF2B5EF4-FFF2-40B4-BE49-F238E27FC236}">
                  <a16:creationId xmlns:a16="http://schemas.microsoft.com/office/drawing/2014/main" id="{99862FBA-6257-C30F-2071-543D3A932461}"/>
                </a:ext>
              </a:extLst>
            </p:cNvPr>
            <p:cNvSpPr/>
            <p:nvPr/>
          </p:nvSpPr>
          <p:spPr>
            <a:xfrm>
              <a:off x="1909773" y="5420464"/>
              <a:ext cx="1318492" cy="62046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N answers</a:t>
              </a:r>
              <a:endParaRPr lang="en-GB" sz="1800">
                <a:solidFill>
                  <a:schemeClr val="dk1"/>
                </a:solidFill>
                <a:latin typeface="Overpass"/>
                <a:sym typeface="Overpass"/>
              </a:endParaRPr>
            </a:p>
          </p:txBody>
        </p:sp>
        <p:sp>
          <p:nvSpPr>
            <p:cNvPr id="113" name="Rettangolo con angoli arrotondati 112">
              <a:extLst>
                <a:ext uri="{FF2B5EF4-FFF2-40B4-BE49-F238E27FC236}">
                  <a16:creationId xmlns:a16="http://schemas.microsoft.com/office/drawing/2014/main" id="{61E422A2-D13A-F90D-1AAD-0FD7B383817F}"/>
                </a:ext>
              </a:extLst>
            </p:cNvPr>
            <p:cNvSpPr/>
            <p:nvPr/>
          </p:nvSpPr>
          <p:spPr>
            <a:xfrm>
              <a:off x="1987631" y="4406179"/>
              <a:ext cx="1251154" cy="562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Reader</a:t>
              </a:r>
              <a:endParaRPr lang="en-GB" sz="1800">
                <a:solidFill>
                  <a:schemeClr val="dk1"/>
                </a:solidFill>
                <a:latin typeface="Overpass"/>
                <a:sym typeface="Overpass"/>
              </a:endParaRPr>
            </a:p>
          </p:txBody>
        </p:sp>
        <p:sp>
          <p:nvSpPr>
            <p:cNvPr id="114" name="Freccia a gallone 113">
              <a:extLst>
                <a:ext uri="{FF2B5EF4-FFF2-40B4-BE49-F238E27FC236}">
                  <a16:creationId xmlns:a16="http://schemas.microsoft.com/office/drawing/2014/main" id="{435E9D92-EE38-421C-91CD-0C54DCD214A2}"/>
                </a:ext>
              </a:extLst>
            </p:cNvPr>
            <p:cNvSpPr/>
            <p:nvPr/>
          </p:nvSpPr>
          <p:spPr>
            <a:xfrm rot="5400000">
              <a:off x="2490066" y="5046707"/>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5" name="Rettangolo 114">
              <a:extLst>
                <a:ext uri="{FF2B5EF4-FFF2-40B4-BE49-F238E27FC236}">
                  <a16:creationId xmlns:a16="http://schemas.microsoft.com/office/drawing/2014/main" id="{4E309448-B39D-074D-EB3C-D2ABD554F792}"/>
                </a:ext>
              </a:extLst>
            </p:cNvPr>
            <p:cNvSpPr/>
            <p:nvPr/>
          </p:nvSpPr>
          <p:spPr>
            <a:xfrm>
              <a:off x="1977111" y="3490137"/>
              <a:ext cx="1318491" cy="5192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K contexts</a:t>
              </a:r>
              <a:endParaRPr lang="en-GB" sz="1800">
                <a:solidFill>
                  <a:schemeClr val="dk1"/>
                </a:solidFill>
                <a:latin typeface="Overpass"/>
                <a:sym typeface="Overpass"/>
              </a:endParaRPr>
            </a:p>
          </p:txBody>
        </p:sp>
        <p:sp>
          <p:nvSpPr>
            <p:cNvPr id="116" name="Freccia a gallone 115">
              <a:extLst>
                <a:ext uri="{FF2B5EF4-FFF2-40B4-BE49-F238E27FC236}">
                  <a16:creationId xmlns:a16="http://schemas.microsoft.com/office/drawing/2014/main" id="{1D196D77-C3CD-06FA-1281-BE22B82541A6}"/>
                </a:ext>
              </a:extLst>
            </p:cNvPr>
            <p:cNvSpPr/>
            <p:nvPr/>
          </p:nvSpPr>
          <p:spPr>
            <a:xfrm rot="5400000">
              <a:off x="2490066" y="4084643"/>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7" name="Freccia a gallone 116">
              <a:extLst>
                <a:ext uri="{FF2B5EF4-FFF2-40B4-BE49-F238E27FC236}">
                  <a16:creationId xmlns:a16="http://schemas.microsoft.com/office/drawing/2014/main" id="{0014F97C-968E-C0BA-3BF8-5B0F3600E083}"/>
                </a:ext>
              </a:extLst>
            </p:cNvPr>
            <p:cNvSpPr/>
            <p:nvPr/>
          </p:nvSpPr>
          <p:spPr>
            <a:xfrm rot="5400000">
              <a:off x="2490066" y="3171809"/>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8" name="Rettangolo 117">
              <a:extLst>
                <a:ext uri="{FF2B5EF4-FFF2-40B4-BE49-F238E27FC236}">
                  <a16:creationId xmlns:a16="http://schemas.microsoft.com/office/drawing/2014/main" id="{5A19029F-FC46-4510-727A-D763356D2163}"/>
                </a:ext>
              </a:extLst>
            </p:cNvPr>
            <p:cNvSpPr/>
            <p:nvPr/>
          </p:nvSpPr>
          <p:spPr>
            <a:xfrm>
              <a:off x="1988421" y="1668372"/>
              <a:ext cx="1295877" cy="519247"/>
            </a:xfrm>
            <a:prstGeom prst="rect">
              <a:avLst/>
            </a:prstGeom>
            <a:solidFill>
              <a:srgbClr val="F7B4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Question</a:t>
              </a:r>
              <a:endParaRPr lang="en-GB" sz="1800">
                <a:solidFill>
                  <a:schemeClr val="dk1"/>
                </a:solidFill>
                <a:latin typeface="Overpass"/>
                <a:sym typeface="Overpass"/>
              </a:endParaRPr>
            </a:p>
          </p:txBody>
        </p:sp>
        <p:sp>
          <p:nvSpPr>
            <p:cNvPr id="119" name="Rettangolo con angoli arrotondati 118">
              <a:extLst>
                <a:ext uri="{FF2B5EF4-FFF2-40B4-BE49-F238E27FC236}">
                  <a16:creationId xmlns:a16="http://schemas.microsoft.com/office/drawing/2014/main" id="{A4EFAE7C-08D3-B3F9-ED94-FF1887A79CE5}"/>
                </a:ext>
              </a:extLst>
            </p:cNvPr>
            <p:cNvSpPr/>
            <p:nvPr/>
          </p:nvSpPr>
          <p:spPr>
            <a:xfrm>
              <a:off x="1977111" y="2587271"/>
              <a:ext cx="1251154" cy="519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Retriever</a:t>
              </a:r>
              <a:endParaRPr lang="en-GB" sz="1800">
                <a:solidFill>
                  <a:schemeClr val="dk1"/>
                </a:solidFill>
                <a:latin typeface="Overpass"/>
                <a:sym typeface="Overpass"/>
              </a:endParaRPr>
            </a:p>
          </p:txBody>
        </p:sp>
        <p:sp>
          <p:nvSpPr>
            <p:cNvPr id="120" name="Freccia a gallone 119">
              <a:extLst>
                <a:ext uri="{FF2B5EF4-FFF2-40B4-BE49-F238E27FC236}">
                  <a16:creationId xmlns:a16="http://schemas.microsoft.com/office/drawing/2014/main" id="{39BE595E-A82F-A7F1-3B46-99A1A4C9D241}"/>
                </a:ext>
              </a:extLst>
            </p:cNvPr>
            <p:cNvSpPr/>
            <p:nvPr/>
          </p:nvSpPr>
          <p:spPr>
            <a:xfrm rot="5400000">
              <a:off x="2480651" y="2241825"/>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1" name="Rettangolo con angoli arrotondati 120">
              <a:extLst>
                <a:ext uri="{FF2B5EF4-FFF2-40B4-BE49-F238E27FC236}">
                  <a16:creationId xmlns:a16="http://schemas.microsoft.com/office/drawing/2014/main" id="{F5B72107-E8C4-090F-DC8B-03A81D5C86C5}"/>
                </a:ext>
              </a:extLst>
            </p:cNvPr>
            <p:cNvSpPr/>
            <p:nvPr/>
          </p:nvSpPr>
          <p:spPr>
            <a:xfrm>
              <a:off x="1539433" y="1377394"/>
              <a:ext cx="2222339" cy="51044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Rettangolo con angoli arrotondati 132">
              <a:extLst>
                <a:ext uri="{FF2B5EF4-FFF2-40B4-BE49-F238E27FC236}">
                  <a16:creationId xmlns:a16="http://schemas.microsoft.com/office/drawing/2014/main" id="{DF16ABFD-AA22-C296-009C-A033A94D2464}"/>
                </a:ext>
              </a:extLst>
            </p:cNvPr>
            <p:cNvSpPr/>
            <p:nvPr/>
          </p:nvSpPr>
          <p:spPr>
            <a:xfrm>
              <a:off x="1987631" y="4406180"/>
              <a:ext cx="1251154" cy="562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Reader</a:t>
              </a:r>
              <a:endParaRPr lang="en-GB" sz="1800">
                <a:solidFill>
                  <a:schemeClr val="dk1"/>
                </a:solidFill>
                <a:latin typeface="Overpass"/>
                <a:sym typeface="Overpass"/>
              </a:endParaRPr>
            </a:p>
          </p:txBody>
        </p:sp>
        <p:sp>
          <p:nvSpPr>
            <p:cNvPr id="134" name="Freccia a gallone 133">
              <a:extLst>
                <a:ext uri="{FF2B5EF4-FFF2-40B4-BE49-F238E27FC236}">
                  <a16:creationId xmlns:a16="http://schemas.microsoft.com/office/drawing/2014/main" id="{7323D88A-565E-6B7E-267A-AB84EAE6B6E1}"/>
                </a:ext>
              </a:extLst>
            </p:cNvPr>
            <p:cNvSpPr/>
            <p:nvPr/>
          </p:nvSpPr>
          <p:spPr>
            <a:xfrm rot="5400000">
              <a:off x="2490066" y="4084644"/>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cxnSp>
        <p:nvCxnSpPr>
          <p:cNvPr id="124" name="Connettore curvo 123">
            <a:extLst>
              <a:ext uri="{FF2B5EF4-FFF2-40B4-BE49-F238E27FC236}">
                <a16:creationId xmlns:a16="http://schemas.microsoft.com/office/drawing/2014/main" id="{8546DD33-AEE2-1600-B3E9-15287181E838}"/>
              </a:ext>
            </a:extLst>
          </p:cNvPr>
          <p:cNvCxnSpPr>
            <a:cxnSpLocks/>
            <a:stCxn id="93" idx="3"/>
            <a:endCxn id="54" idx="1"/>
          </p:cNvCxnSpPr>
          <p:nvPr/>
        </p:nvCxnSpPr>
        <p:spPr>
          <a:xfrm flipV="1">
            <a:off x="4790846" y="2341901"/>
            <a:ext cx="2278838" cy="33887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ttore curvo 127">
            <a:extLst>
              <a:ext uri="{FF2B5EF4-FFF2-40B4-BE49-F238E27FC236}">
                <a16:creationId xmlns:a16="http://schemas.microsoft.com/office/drawing/2014/main" id="{16B099E6-337B-104F-B922-04A710AD1AE1}"/>
              </a:ext>
            </a:extLst>
          </p:cNvPr>
          <p:cNvCxnSpPr>
            <a:cxnSpLocks/>
            <a:stCxn id="115" idx="3"/>
            <a:endCxn id="54" idx="1"/>
          </p:cNvCxnSpPr>
          <p:nvPr/>
        </p:nvCxnSpPr>
        <p:spPr>
          <a:xfrm flipV="1">
            <a:off x="4858183" y="2341901"/>
            <a:ext cx="2211501" cy="140786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8" name="Gruppo 157">
            <a:extLst>
              <a:ext uri="{FF2B5EF4-FFF2-40B4-BE49-F238E27FC236}">
                <a16:creationId xmlns:a16="http://schemas.microsoft.com/office/drawing/2014/main" id="{6081E869-AA3E-FBC4-30AA-9E97BCE83096}"/>
              </a:ext>
            </a:extLst>
          </p:cNvPr>
          <p:cNvGrpSpPr/>
          <p:nvPr/>
        </p:nvGrpSpPr>
        <p:grpSpPr>
          <a:xfrm>
            <a:off x="6740328" y="1823023"/>
            <a:ext cx="2222339" cy="4213178"/>
            <a:chOff x="6307547" y="1383548"/>
            <a:chExt cx="2222339" cy="4213178"/>
          </a:xfrm>
        </p:grpSpPr>
        <p:sp>
          <p:nvSpPr>
            <p:cNvPr id="138" name="Rettangolo con angoli arrotondati 137">
              <a:extLst>
                <a:ext uri="{FF2B5EF4-FFF2-40B4-BE49-F238E27FC236}">
                  <a16:creationId xmlns:a16="http://schemas.microsoft.com/office/drawing/2014/main" id="{C0FC7CBC-A328-A4A6-1650-C561563489BF}"/>
                </a:ext>
              </a:extLst>
            </p:cNvPr>
            <p:cNvSpPr/>
            <p:nvPr/>
          </p:nvSpPr>
          <p:spPr>
            <a:xfrm>
              <a:off x="6307547" y="1383548"/>
              <a:ext cx="2222339" cy="421317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7" name="Gruppo 156">
              <a:extLst>
                <a:ext uri="{FF2B5EF4-FFF2-40B4-BE49-F238E27FC236}">
                  <a16:creationId xmlns:a16="http://schemas.microsoft.com/office/drawing/2014/main" id="{709B9382-2518-06AE-A6BF-9302A129C1E3}"/>
                </a:ext>
              </a:extLst>
            </p:cNvPr>
            <p:cNvGrpSpPr/>
            <p:nvPr/>
          </p:nvGrpSpPr>
          <p:grpSpPr>
            <a:xfrm>
              <a:off x="6636903" y="1523735"/>
              <a:ext cx="1496290" cy="3810534"/>
              <a:chOff x="6636903" y="1523735"/>
              <a:chExt cx="1496290" cy="3810534"/>
            </a:xfrm>
          </p:grpSpPr>
          <p:sp>
            <p:nvSpPr>
              <p:cNvPr id="54" name="Decisione 53">
                <a:extLst>
                  <a:ext uri="{FF2B5EF4-FFF2-40B4-BE49-F238E27FC236}">
                    <a16:creationId xmlns:a16="http://schemas.microsoft.com/office/drawing/2014/main" id="{C648590E-7010-2A61-3C12-2177E430E8BD}"/>
                  </a:ext>
                </a:extLst>
              </p:cNvPr>
              <p:cNvSpPr/>
              <p:nvPr/>
            </p:nvSpPr>
            <p:spPr>
              <a:xfrm>
                <a:off x="6636903" y="1523735"/>
                <a:ext cx="1496290" cy="75738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rgbClr val="FF0000"/>
                    </a:solidFill>
                  </a:rPr>
                  <a:t>RIDER</a:t>
                </a:r>
                <a:endParaRPr lang="en-GB">
                  <a:solidFill>
                    <a:srgbClr val="FF0000"/>
                  </a:solidFill>
                </a:endParaRPr>
              </a:p>
            </p:txBody>
          </p:sp>
          <p:sp>
            <p:nvSpPr>
              <p:cNvPr id="148" name="Rettangolo 147">
                <a:extLst>
                  <a:ext uri="{FF2B5EF4-FFF2-40B4-BE49-F238E27FC236}">
                    <a16:creationId xmlns:a16="http://schemas.microsoft.com/office/drawing/2014/main" id="{2CD39E53-6671-BD31-ECD5-8F75780678B7}"/>
                  </a:ext>
                </a:extLst>
              </p:cNvPr>
              <p:cNvSpPr/>
              <p:nvPr/>
            </p:nvSpPr>
            <p:spPr>
              <a:xfrm>
                <a:off x="6725802" y="2650663"/>
                <a:ext cx="1318492" cy="71424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K re-ranked contexts</a:t>
                </a:r>
                <a:endParaRPr lang="en-GB" sz="1800">
                  <a:solidFill>
                    <a:schemeClr val="dk1"/>
                  </a:solidFill>
                  <a:latin typeface="Overpass"/>
                  <a:sym typeface="Overpass"/>
                </a:endParaRPr>
              </a:p>
            </p:txBody>
          </p:sp>
          <p:sp>
            <p:nvSpPr>
              <p:cNvPr id="149" name="Freccia a gallone 148">
                <a:extLst>
                  <a:ext uri="{FF2B5EF4-FFF2-40B4-BE49-F238E27FC236}">
                    <a16:creationId xmlns:a16="http://schemas.microsoft.com/office/drawing/2014/main" id="{8040732E-151F-5555-8EDD-38EBD3FC0538}"/>
                  </a:ext>
                </a:extLst>
              </p:cNvPr>
              <p:cNvSpPr/>
              <p:nvPr/>
            </p:nvSpPr>
            <p:spPr>
              <a:xfrm rot="5400000">
                <a:off x="7313481" y="2313393"/>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0" name="Freccia a gallone 149">
                <a:extLst>
                  <a:ext uri="{FF2B5EF4-FFF2-40B4-BE49-F238E27FC236}">
                    <a16:creationId xmlns:a16="http://schemas.microsoft.com/office/drawing/2014/main" id="{15466918-15AC-E6EF-CC90-FFD8062654CE}"/>
                  </a:ext>
                </a:extLst>
              </p:cNvPr>
              <p:cNvSpPr/>
              <p:nvPr/>
            </p:nvSpPr>
            <p:spPr>
              <a:xfrm rot="5400000">
                <a:off x="7295575" y="3462699"/>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1" name="Rettangolo 150">
                <a:extLst>
                  <a:ext uri="{FF2B5EF4-FFF2-40B4-BE49-F238E27FC236}">
                    <a16:creationId xmlns:a16="http://schemas.microsoft.com/office/drawing/2014/main" id="{B520CB2E-89C8-B5D2-9EE6-AB06861AE837}"/>
                  </a:ext>
                </a:extLst>
              </p:cNvPr>
              <p:cNvSpPr/>
              <p:nvPr/>
            </p:nvSpPr>
            <p:spPr>
              <a:xfrm>
                <a:off x="6759471" y="4824813"/>
                <a:ext cx="1318492" cy="509456"/>
              </a:xfrm>
              <a:prstGeom prst="rect">
                <a:avLst/>
              </a:prstGeom>
              <a:solidFill>
                <a:srgbClr val="BDEF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Answer</a:t>
                </a:r>
                <a:endParaRPr lang="en-GB" sz="1800">
                  <a:solidFill>
                    <a:schemeClr val="dk1"/>
                  </a:solidFill>
                  <a:latin typeface="Overpass"/>
                  <a:sym typeface="Overpass"/>
                </a:endParaRPr>
              </a:p>
            </p:txBody>
          </p:sp>
          <p:sp>
            <p:nvSpPr>
              <p:cNvPr id="152" name="Rettangolo con angoli arrotondati 151">
                <a:extLst>
                  <a:ext uri="{FF2B5EF4-FFF2-40B4-BE49-F238E27FC236}">
                    <a16:creationId xmlns:a16="http://schemas.microsoft.com/office/drawing/2014/main" id="{00ADC896-B423-9E6D-D4D9-B97822765450}"/>
                  </a:ext>
                </a:extLst>
              </p:cNvPr>
              <p:cNvSpPr/>
              <p:nvPr/>
            </p:nvSpPr>
            <p:spPr>
              <a:xfrm>
                <a:off x="6793140" y="3784236"/>
                <a:ext cx="1251154" cy="562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a:solidFill>
                      <a:schemeClr val="dk1"/>
                    </a:solidFill>
                    <a:latin typeface="Overpass"/>
                    <a:sym typeface="Overpass"/>
                  </a:rPr>
                  <a:t>Reader</a:t>
                </a:r>
                <a:endParaRPr lang="en-GB" sz="1800">
                  <a:solidFill>
                    <a:schemeClr val="dk1"/>
                  </a:solidFill>
                  <a:latin typeface="Overpass"/>
                  <a:sym typeface="Overpass"/>
                </a:endParaRPr>
              </a:p>
            </p:txBody>
          </p:sp>
          <p:sp>
            <p:nvSpPr>
              <p:cNvPr id="153" name="Freccia a gallone 152">
                <a:extLst>
                  <a:ext uri="{FF2B5EF4-FFF2-40B4-BE49-F238E27FC236}">
                    <a16:creationId xmlns:a16="http://schemas.microsoft.com/office/drawing/2014/main" id="{A5D54766-10CA-510E-F543-BE64DD60CACE}"/>
                  </a:ext>
                </a:extLst>
              </p:cNvPr>
              <p:cNvSpPr/>
              <p:nvPr/>
            </p:nvSpPr>
            <p:spPr>
              <a:xfrm rot="5400000">
                <a:off x="7313481" y="4432171"/>
                <a:ext cx="143133" cy="243070"/>
              </a:xfrm>
              <a:prstGeom prst="chevron">
                <a:avLst/>
              </a:prstGeom>
              <a:solidFill>
                <a:schemeClr val="tx1"/>
              </a:solidFill>
              <a:ln>
                <a:solidFill>
                  <a:schemeClr val="bg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93769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BDAC-5176-5736-8EFB-697CA09387D2}"/>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Experiments – Dataset &amp; Metrics</a:t>
            </a:r>
            <a:endParaRPr lang="en-GB" sz="4100"/>
          </a:p>
        </p:txBody>
      </p:sp>
      <p:sp>
        <p:nvSpPr>
          <p:cNvPr id="3" name="Rettangolo con angoli arrotondati 2">
            <a:extLst>
              <a:ext uri="{FF2B5EF4-FFF2-40B4-BE49-F238E27FC236}">
                <a16:creationId xmlns:a16="http://schemas.microsoft.com/office/drawing/2014/main" id="{E11ED6DB-3333-3C11-EFE6-ABAFB87EC181}"/>
              </a:ext>
            </a:extLst>
          </p:cNvPr>
          <p:cNvSpPr/>
          <p:nvPr/>
        </p:nvSpPr>
        <p:spPr>
          <a:xfrm>
            <a:off x="1634836" y="1976579"/>
            <a:ext cx="8645237" cy="1209965"/>
          </a:xfrm>
          <a:prstGeom prst="roundRect">
            <a:avLst/>
          </a:prstGeom>
          <a:solidFill>
            <a:schemeClr val="accent6">
              <a:lumMod val="9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a:solidFill>
                  <a:schemeClr val="accent1">
                    <a:lumMod val="50000"/>
                  </a:schemeClr>
                </a:solidFill>
              </a:rPr>
              <a:t>SQuAD:</a:t>
            </a:r>
            <a:r>
              <a:rPr lang="en-GB">
                <a:solidFill>
                  <a:schemeClr val="tx1"/>
                </a:solidFill>
              </a:rPr>
              <a:t> </a:t>
            </a:r>
          </a:p>
          <a:p>
            <a:pPr algn="ctr"/>
            <a:r>
              <a:rPr lang="en-GB">
                <a:solidFill>
                  <a:schemeClr val="tx1"/>
                </a:solidFill>
              </a:rPr>
              <a:t>A reading comprehension dataset, consisting of questions posed on a set of Wikipedia articles, where the answer to every question is a segment of text from the corresponding reading passage. It contains 100.000+ questions&amp;answers pairs from 500+ articles.</a:t>
            </a:r>
            <a:endParaRPr lang="it-IT">
              <a:solidFill>
                <a:schemeClr val="tx1"/>
              </a:solidFill>
            </a:endParaRPr>
          </a:p>
        </p:txBody>
      </p:sp>
      <p:sp>
        <p:nvSpPr>
          <p:cNvPr id="4" name="Rettangolo con angoli arrotondati 3">
            <a:extLst>
              <a:ext uri="{FF2B5EF4-FFF2-40B4-BE49-F238E27FC236}">
                <a16:creationId xmlns:a16="http://schemas.microsoft.com/office/drawing/2014/main" id="{51B288A2-529E-648B-F513-A2149CD6E7F7}"/>
              </a:ext>
            </a:extLst>
          </p:cNvPr>
          <p:cNvSpPr/>
          <p:nvPr/>
        </p:nvSpPr>
        <p:spPr>
          <a:xfrm>
            <a:off x="2595419" y="3671457"/>
            <a:ext cx="3103418" cy="1754910"/>
          </a:xfrm>
          <a:prstGeom prst="roundRect">
            <a:avLst/>
          </a:prstGeom>
          <a:solidFill>
            <a:schemeClr val="accent4">
              <a:lumMod val="95000"/>
            </a:schemeClr>
          </a:solidFill>
          <a:ln>
            <a:solidFill>
              <a:schemeClr val="tx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a:solidFill>
                  <a:schemeClr val="tx1">
                    <a:lumMod val="60000"/>
                    <a:lumOff val="40000"/>
                  </a:schemeClr>
                </a:solidFill>
              </a:rPr>
              <a:t>Exact-Match (EM):</a:t>
            </a:r>
          </a:p>
          <a:p>
            <a:pPr algn="ctr"/>
            <a:r>
              <a:rPr lang="en-GB">
                <a:solidFill>
                  <a:schemeClr val="tx1"/>
                </a:solidFill>
              </a:rPr>
              <a:t>It is a true/false metric that measures each question&amp;answer pair. If the predictions match the correct answers exactly, then the EM = 1 or else the EM = 0.</a:t>
            </a:r>
          </a:p>
        </p:txBody>
      </p:sp>
      <mc:AlternateContent xmlns:mc="http://schemas.openxmlformats.org/markup-compatibility/2006">
        <mc:Choice xmlns:a14="http://schemas.microsoft.com/office/drawing/2010/main" Requires="a14">
          <p:sp>
            <p:nvSpPr>
              <p:cNvPr id="6" name="Rettangolo con angoli arrotondati 5">
                <a:extLst>
                  <a:ext uri="{FF2B5EF4-FFF2-40B4-BE49-F238E27FC236}">
                    <a16:creationId xmlns:a16="http://schemas.microsoft.com/office/drawing/2014/main" id="{AD73BBC8-A76A-35B2-E287-9B002F6C4D33}"/>
                  </a:ext>
                </a:extLst>
              </p:cNvPr>
              <p:cNvSpPr/>
              <p:nvPr/>
            </p:nvSpPr>
            <p:spPr>
              <a:xfrm>
                <a:off x="6174508" y="3671456"/>
                <a:ext cx="3103419" cy="2119744"/>
              </a:xfrm>
              <a:prstGeom prst="roundRect">
                <a:avLst/>
              </a:prstGeom>
              <a:solidFill>
                <a:schemeClr val="accent4">
                  <a:lumMod val="95000"/>
                </a:schemeClr>
              </a:solidFill>
              <a:ln>
                <a:solidFill>
                  <a:schemeClr val="tx1">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a:solidFill>
                      <a:schemeClr val="tx1">
                        <a:lumMod val="60000"/>
                        <a:lumOff val="40000"/>
                      </a:schemeClr>
                    </a:solidFill>
                  </a:rPr>
                  <a:t>F1-score:</a:t>
                </a:r>
              </a:p>
              <a:p>
                <a:pPr algn="ctr"/>
                <a:r>
                  <a:rPr lang="en-GB">
                    <a:solidFill>
                      <a:schemeClr val="tx1"/>
                    </a:solidFill>
                  </a:rPr>
                  <a:t>It is a common metric for classification problems. It exploits the potentials of recall and precision by calculating their harmonic mean:</a:t>
                </a:r>
              </a:p>
              <a:p>
                <a:pPr algn="ct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𝐹</m:t>
                      </m:r>
                      <m:r>
                        <a:rPr lang="it-IT" b="0" i="1" smtClean="0">
                          <a:solidFill>
                            <a:schemeClr val="tx1"/>
                          </a:solidFill>
                          <a:latin typeface="Cambria Math" panose="02040503050406030204" pitchFamily="18" charset="0"/>
                        </a:rPr>
                        <m:t>1= </m:t>
                      </m:r>
                      <m:f>
                        <m:fPr>
                          <m:ctrlPr>
                            <a:rPr lang="it-IT" b="0" i="1" smtClean="0">
                              <a:solidFill>
                                <a:schemeClr val="tx1"/>
                              </a:solidFill>
                              <a:latin typeface="Cambria Math" panose="02040503050406030204" pitchFamily="18" charset="0"/>
                            </a:rPr>
                          </m:ctrlPr>
                        </m:fPr>
                        <m:num>
                          <m:r>
                            <a:rPr lang="it-IT" b="0" i="1" smtClean="0">
                              <a:solidFill>
                                <a:schemeClr val="tx1"/>
                              </a:solidFill>
                              <a:latin typeface="Cambria Math" panose="02040503050406030204" pitchFamily="18" charset="0"/>
                            </a:rPr>
                            <m:t>2</m:t>
                          </m:r>
                          <m:r>
                            <a:rPr lang="it-IT" b="0" i="1" smtClean="0">
                              <a:solidFill>
                                <a:schemeClr val="tx1"/>
                              </a:solidFill>
                              <a:latin typeface="Cambria Math" panose="02040503050406030204" pitchFamily="18" charset="0"/>
                              <a:ea typeface="Cambria Math" panose="02040503050406030204" pitchFamily="18" charset="0"/>
                            </a:rPr>
                            <m:t>∙</m:t>
                          </m:r>
                          <m:r>
                            <a:rPr lang="it-IT" b="0" i="1" smtClean="0">
                              <a:solidFill>
                                <a:schemeClr val="tx1"/>
                              </a:solidFill>
                              <a:latin typeface="Cambria Math" panose="02040503050406030204" pitchFamily="18" charset="0"/>
                              <a:ea typeface="Cambria Math" panose="02040503050406030204" pitchFamily="18" charset="0"/>
                            </a:rPr>
                            <m:t>𝑝</m:t>
                          </m:r>
                          <m:r>
                            <a:rPr lang="it-IT" b="0" i="1" smtClean="0">
                              <a:solidFill>
                                <a:schemeClr val="tx1"/>
                              </a:solidFill>
                              <a:latin typeface="Cambria Math" panose="02040503050406030204" pitchFamily="18" charset="0"/>
                              <a:ea typeface="Cambria Math" panose="02040503050406030204" pitchFamily="18" charset="0"/>
                            </a:rPr>
                            <m:t>∙</m:t>
                          </m:r>
                          <m:r>
                            <a:rPr lang="it-IT" b="0" i="1" smtClean="0">
                              <a:solidFill>
                                <a:schemeClr val="tx1"/>
                              </a:solidFill>
                              <a:latin typeface="Cambria Math" panose="02040503050406030204" pitchFamily="18" charset="0"/>
                              <a:ea typeface="Cambria Math" panose="02040503050406030204" pitchFamily="18" charset="0"/>
                            </a:rPr>
                            <m:t>𝑟</m:t>
                          </m:r>
                        </m:num>
                        <m:den>
                          <m:r>
                            <a:rPr lang="it-IT" b="0" i="1" smtClean="0">
                              <a:solidFill>
                                <a:schemeClr val="tx1"/>
                              </a:solidFill>
                              <a:latin typeface="Cambria Math" panose="02040503050406030204" pitchFamily="18" charset="0"/>
                            </a:rPr>
                            <m:t>𝑝</m:t>
                          </m:r>
                          <m:r>
                            <a:rPr lang="it-IT" b="0" i="1" smtClean="0">
                              <a:solidFill>
                                <a:schemeClr val="tx1"/>
                              </a:solidFill>
                              <a:latin typeface="Cambria Math" panose="02040503050406030204" pitchFamily="18" charset="0"/>
                            </a:rPr>
                            <m:t>+</m:t>
                          </m:r>
                          <m:r>
                            <a:rPr lang="it-IT" b="0" i="1" smtClean="0">
                              <a:solidFill>
                                <a:schemeClr val="tx1"/>
                              </a:solidFill>
                              <a:latin typeface="Cambria Math" panose="02040503050406030204" pitchFamily="18" charset="0"/>
                            </a:rPr>
                            <m:t>𝑟</m:t>
                          </m:r>
                        </m:den>
                      </m:f>
                    </m:oMath>
                  </m:oMathPara>
                </a14:m>
                <a:endParaRPr lang="en-GB">
                  <a:solidFill>
                    <a:schemeClr val="tx1"/>
                  </a:solidFill>
                </a:endParaRPr>
              </a:p>
            </p:txBody>
          </p:sp>
        </mc:Choice>
        <mc:Fallback>
          <p:sp>
            <p:nvSpPr>
              <p:cNvPr id="6" name="Rettangolo con angoli arrotondati 5">
                <a:extLst>
                  <a:ext uri="{FF2B5EF4-FFF2-40B4-BE49-F238E27FC236}">
                    <a16:creationId xmlns:a16="http://schemas.microsoft.com/office/drawing/2014/main" id="{AD73BBC8-A76A-35B2-E287-9B002F6C4D33}"/>
                  </a:ext>
                </a:extLst>
              </p:cNvPr>
              <p:cNvSpPr>
                <a:spLocks noRot="1" noChangeAspect="1" noMove="1" noResize="1" noEditPoints="1" noAdjustHandles="1" noChangeArrowheads="1" noChangeShapeType="1" noTextEdit="1"/>
              </p:cNvSpPr>
              <p:nvPr/>
            </p:nvSpPr>
            <p:spPr>
              <a:xfrm>
                <a:off x="6174508" y="3671456"/>
                <a:ext cx="3103419" cy="2119744"/>
              </a:xfrm>
              <a:prstGeom prst="roundRect">
                <a:avLst/>
              </a:prstGeom>
              <a:blipFill>
                <a:blip r:embed="rId2"/>
                <a:stretch>
                  <a:fillRect/>
                </a:stretch>
              </a:blipFill>
              <a:ln>
                <a:solidFill>
                  <a:schemeClr val="tx1">
                    <a:lumMod val="60000"/>
                    <a:lumOff val="40000"/>
                  </a:schemeClr>
                </a:solidFill>
              </a:ln>
            </p:spPr>
            <p:txBody>
              <a:bodyPr/>
              <a:lstStyle/>
              <a:p>
                <a:r>
                  <a:rPr lang="en-GB">
                    <a:noFill/>
                  </a:rPr>
                  <a:t> </a:t>
                </a:r>
              </a:p>
            </p:txBody>
          </p:sp>
        </mc:Fallback>
      </mc:AlternateContent>
    </p:spTree>
    <p:extLst>
      <p:ext uri="{BB962C8B-B14F-4D97-AF65-F5344CB8AC3E}">
        <p14:creationId xmlns:p14="http://schemas.microsoft.com/office/powerpoint/2010/main" val="116179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BDAC-5176-5736-8EFB-697CA09387D2}"/>
              </a:ext>
            </a:extLst>
          </p:cNvPr>
          <p:cNvSpPr>
            <a:spLocks noGrp="1"/>
          </p:cNvSpPr>
          <p:nvPr>
            <p:ph type="title"/>
          </p:nvPr>
        </p:nvSpPr>
        <p:spPr>
          <a:xfrm>
            <a:off x="950967" y="466367"/>
            <a:ext cx="10290000" cy="763600"/>
          </a:xfrm>
        </p:spPr>
        <p:txBody>
          <a:bodyPr wrap="square" anchor="t">
            <a:normAutofit/>
          </a:bodyPr>
          <a:lstStyle/>
          <a:p>
            <a:pPr>
              <a:lnSpc>
                <a:spcPct val="90000"/>
              </a:lnSpc>
            </a:pPr>
            <a:r>
              <a:rPr lang="it-IT" sz="4100"/>
              <a:t>Experiments - Results</a:t>
            </a:r>
            <a:endParaRPr lang="en-GB" sz="4100"/>
          </a:p>
        </p:txBody>
      </p:sp>
      <p:sp>
        <p:nvSpPr>
          <p:cNvPr id="18" name="Rettangolo con angoli arrotondati 17">
            <a:extLst>
              <a:ext uri="{FF2B5EF4-FFF2-40B4-BE49-F238E27FC236}">
                <a16:creationId xmlns:a16="http://schemas.microsoft.com/office/drawing/2014/main" id="{F69F0501-88F9-221D-94AF-1E321C077688}"/>
              </a:ext>
            </a:extLst>
          </p:cNvPr>
          <p:cNvSpPr/>
          <p:nvPr/>
        </p:nvSpPr>
        <p:spPr>
          <a:xfrm>
            <a:off x="902575" y="1902038"/>
            <a:ext cx="4635370" cy="1634977"/>
          </a:xfrm>
          <a:prstGeom prst="roundRect">
            <a:avLst/>
          </a:prstGeom>
          <a:solidFill>
            <a:schemeClr val="accent2">
              <a:lumMod val="95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a:solidFill>
                  <a:schemeClr val="tx1"/>
                </a:solidFill>
              </a:rPr>
              <a:t>Fine-tuning of BERT on SQuAD:</a:t>
            </a:r>
            <a:endParaRPr lang="en-GB" b="1">
              <a:solidFill>
                <a:schemeClr val="tx1"/>
              </a:solidFill>
            </a:endParaRPr>
          </a:p>
        </p:txBody>
      </p:sp>
      <p:graphicFrame>
        <p:nvGraphicFramePr>
          <p:cNvPr id="10" name="Tabella 15">
            <a:extLst>
              <a:ext uri="{FF2B5EF4-FFF2-40B4-BE49-F238E27FC236}">
                <a16:creationId xmlns:a16="http://schemas.microsoft.com/office/drawing/2014/main" id="{04097F36-9609-C6E6-4EA1-4AACEBE7E2C4}"/>
              </a:ext>
            </a:extLst>
          </p:cNvPr>
          <p:cNvGraphicFramePr>
            <a:graphicFrameLocks noGrp="1"/>
          </p:cNvGraphicFramePr>
          <p:nvPr>
            <p:extLst>
              <p:ext uri="{D42A27DB-BD31-4B8C-83A1-F6EECF244321}">
                <p14:modId xmlns:p14="http://schemas.microsoft.com/office/powerpoint/2010/main" val="1518858463"/>
              </p:ext>
            </p:extLst>
          </p:nvPr>
        </p:nvGraphicFramePr>
        <p:xfrm>
          <a:off x="1295098" y="2523633"/>
          <a:ext cx="3850323" cy="670560"/>
        </p:xfrm>
        <a:graphic>
          <a:graphicData uri="http://schemas.openxmlformats.org/drawingml/2006/table">
            <a:tbl>
              <a:tblPr firstRow="1" bandRow="1">
                <a:tableStyleId>{5C22544A-7EE6-4342-B048-85BDC9FD1C3A}</a:tableStyleId>
              </a:tblPr>
              <a:tblGrid>
                <a:gridCol w="1283441">
                  <a:extLst>
                    <a:ext uri="{9D8B030D-6E8A-4147-A177-3AD203B41FA5}">
                      <a16:colId xmlns:a16="http://schemas.microsoft.com/office/drawing/2014/main" val="1040503377"/>
                    </a:ext>
                  </a:extLst>
                </a:gridCol>
                <a:gridCol w="1283441">
                  <a:extLst>
                    <a:ext uri="{9D8B030D-6E8A-4147-A177-3AD203B41FA5}">
                      <a16:colId xmlns:a16="http://schemas.microsoft.com/office/drawing/2014/main" val="1340276753"/>
                    </a:ext>
                  </a:extLst>
                </a:gridCol>
                <a:gridCol w="1283441">
                  <a:extLst>
                    <a:ext uri="{9D8B030D-6E8A-4147-A177-3AD203B41FA5}">
                      <a16:colId xmlns:a16="http://schemas.microsoft.com/office/drawing/2014/main" val="368607841"/>
                    </a:ext>
                  </a:extLst>
                </a:gridCol>
              </a:tblGrid>
              <a:tr h="293606">
                <a:tc>
                  <a:txBody>
                    <a:bodyPr/>
                    <a:lstStyle/>
                    <a:p>
                      <a:r>
                        <a:rPr lang="it-IT" sz="1600">
                          <a:solidFill>
                            <a:schemeClr val="tx1"/>
                          </a:solidFill>
                        </a:rPr>
                        <a:t>Model</a:t>
                      </a:r>
                      <a:endParaRPr lang="en-GB"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a:solidFill>
                            <a:schemeClr val="tx1"/>
                          </a:solidFill>
                        </a:rPr>
                        <a:t>EM</a:t>
                      </a:r>
                      <a:endParaRPr lang="en-GB"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a:solidFill>
                            <a:schemeClr val="tx1"/>
                          </a:solidFill>
                        </a:rPr>
                        <a:t>F1-score</a:t>
                      </a:r>
                      <a:endParaRPr lang="en-GB"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021230"/>
                  </a:ext>
                </a:extLst>
              </a:tr>
              <a:tr h="293606">
                <a:tc>
                  <a:txBody>
                    <a:bodyPr/>
                    <a:lstStyle/>
                    <a:p>
                      <a:r>
                        <a:rPr lang="it-IT" sz="1600"/>
                        <a:t>bert-base</a:t>
                      </a:r>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a:t>80.18</a:t>
                      </a:r>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a:t>87.69</a:t>
                      </a:r>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285887"/>
                  </a:ext>
                </a:extLst>
              </a:tr>
            </a:tbl>
          </a:graphicData>
        </a:graphic>
      </p:graphicFrame>
      <p:sp>
        <p:nvSpPr>
          <p:cNvPr id="19" name="Rettangolo con angoli arrotondati 18">
            <a:extLst>
              <a:ext uri="{FF2B5EF4-FFF2-40B4-BE49-F238E27FC236}">
                <a16:creationId xmlns:a16="http://schemas.microsoft.com/office/drawing/2014/main" id="{CB02614B-63B7-D3F3-FEB8-154669CB9EDB}"/>
              </a:ext>
            </a:extLst>
          </p:cNvPr>
          <p:cNvSpPr/>
          <p:nvPr/>
        </p:nvSpPr>
        <p:spPr>
          <a:xfrm>
            <a:off x="6463857" y="1630837"/>
            <a:ext cx="5067986" cy="2960017"/>
          </a:xfrm>
          <a:prstGeom prst="roundRect">
            <a:avLst/>
          </a:prstGeom>
          <a:solidFill>
            <a:schemeClr val="accent2">
              <a:lumMod val="95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a:solidFill>
                  <a:schemeClr val="tx1"/>
                </a:solidFill>
              </a:rPr>
              <a:t>Alternative readers:</a:t>
            </a:r>
            <a:endParaRPr lang="en-GB" b="1">
              <a:solidFill>
                <a:schemeClr val="tx1"/>
              </a:solidFill>
            </a:endParaRPr>
          </a:p>
        </p:txBody>
      </p:sp>
      <p:graphicFrame>
        <p:nvGraphicFramePr>
          <p:cNvPr id="12" name="Tabella 4">
            <a:extLst>
              <a:ext uri="{FF2B5EF4-FFF2-40B4-BE49-F238E27FC236}">
                <a16:creationId xmlns:a16="http://schemas.microsoft.com/office/drawing/2014/main" id="{71846F4C-4145-D157-7583-7F0BD005FE05}"/>
              </a:ext>
            </a:extLst>
          </p:cNvPr>
          <p:cNvGraphicFramePr>
            <a:graphicFrameLocks/>
          </p:cNvGraphicFramePr>
          <p:nvPr>
            <p:extLst>
              <p:ext uri="{D42A27DB-BD31-4B8C-83A1-F6EECF244321}">
                <p14:modId xmlns:p14="http://schemas.microsoft.com/office/powerpoint/2010/main" val="3457446397"/>
              </p:ext>
            </p:extLst>
          </p:nvPr>
        </p:nvGraphicFramePr>
        <p:xfrm>
          <a:off x="6840671" y="2292457"/>
          <a:ext cx="4366550" cy="1902038"/>
        </p:xfrm>
        <a:graphic>
          <a:graphicData uri="http://schemas.openxmlformats.org/drawingml/2006/table">
            <a:tbl>
              <a:tblPr firstRow="1" bandRow="1">
                <a:tableStyleId>{69012ECD-51FC-41F1-AA8D-1B2483CD663E}</a:tableStyleId>
              </a:tblPr>
              <a:tblGrid>
                <a:gridCol w="1745955">
                  <a:extLst>
                    <a:ext uri="{9D8B030D-6E8A-4147-A177-3AD203B41FA5}">
                      <a16:colId xmlns:a16="http://schemas.microsoft.com/office/drawing/2014/main" val="3760485633"/>
                    </a:ext>
                  </a:extLst>
                </a:gridCol>
                <a:gridCol w="1145425">
                  <a:extLst>
                    <a:ext uri="{9D8B030D-6E8A-4147-A177-3AD203B41FA5}">
                      <a16:colId xmlns:a16="http://schemas.microsoft.com/office/drawing/2014/main" val="2487214067"/>
                    </a:ext>
                  </a:extLst>
                </a:gridCol>
                <a:gridCol w="1475170">
                  <a:extLst>
                    <a:ext uri="{9D8B030D-6E8A-4147-A177-3AD203B41FA5}">
                      <a16:colId xmlns:a16="http://schemas.microsoft.com/office/drawing/2014/main" val="2109482785"/>
                    </a:ext>
                  </a:extLst>
                </a:gridCol>
              </a:tblGrid>
              <a:tr h="395924">
                <a:tc>
                  <a:txBody>
                    <a:bodyPr/>
                    <a:lstStyle/>
                    <a:p>
                      <a:r>
                        <a:rPr lang="it-IT">
                          <a:solidFill>
                            <a:schemeClr val="tx1"/>
                          </a:solidFill>
                        </a:rPr>
                        <a:t>Reader</a:t>
                      </a:r>
                      <a:endParaRPr lang="en-GB">
                        <a:solidFill>
                          <a:schemeClr val="tx1"/>
                        </a:solidFill>
                      </a:endParaRPr>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solidFill>
                            <a:schemeClr val="tx1"/>
                          </a:solidFill>
                        </a:rPr>
                        <a:t>EM</a:t>
                      </a:r>
                      <a:endParaRPr lang="en-GB">
                        <a:solidFill>
                          <a:schemeClr val="tx1"/>
                        </a:solidFill>
                      </a:endParaRPr>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solidFill>
                            <a:schemeClr val="tx1"/>
                          </a:solidFill>
                        </a:rPr>
                        <a:t>F1-score</a:t>
                      </a:r>
                      <a:endParaRPr lang="en-GB">
                        <a:solidFill>
                          <a:schemeClr val="tx1"/>
                        </a:solidFill>
                      </a:endParaRPr>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628212"/>
                  </a:ext>
                </a:extLst>
              </a:tr>
              <a:tr h="374258">
                <a:tc>
                  <a:txBody>
                    <a:bodyPr/>
                    <a:lstStyle/>
                    <a:p>
                      <a:r>
                        <a:rPr lang="it-IT"/>
                        <a:t>bert-base</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34</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44.17</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5082693"/>
                  </a:ext>
                </a:extLst>
              </a:tr>
              <a:tr h="378162">
                <a:tc>
                  <a:txBody>
                    <a:bodyPr/>
                    <a:lstStyle/>
                    <a:p>
                      <a:r>
                        <a:rPr lang="it-IT"/>
                        <a:t>roberta-base</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b="1"/>
                        <a:t>40</a:t>
                      </a:r>
                      <a:endParaRPr lang="en-GB" b="1"/>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b="1"/>
                        <a:t>52.5</a:t>
                      </a:r>
                      <a:endParaRPr lang="en-GB" b="1"/>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7342306"/>
                  </a:ext>
                </a:extLst>
              </a:tr>
              <a:tr h="374258">
                <a:tc>
                  <a:txBody>
                    <a:bodyPr/>
                    <a:lstStyle/>
                    <a:p>
                      <a:r>
                        <a:rPr lang="it-IT"/>
                        <a:t>spanbert</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35</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42.5</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826384"/>
                  </a:ext>
                </a:extLst>
              </a:tr>
              <a:tr h="374258">
                <a:tc>
                  <a:txBody>
                    <a:bodyPr/>
                    <a:lstStyle/>
                    <a:p>
                      <a:r>
                        <a:rPr lang="it-IT"/>
                        <a:t>albert-base</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37</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a:t>46.36</a:t>
                      </a:r>
                      <a:endParaRPr lang="en-GB"/>
                    </a:p>
                  </a:txBody>
                  <a:tcPr marL="81708" marR="8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025217"/>
                  </a:ext>
                </a:extLst>
              </a:tr>
            </a:tbl>
          </a:graphicData>
        </a:graphic>
      </p:graphicFrame>
      <p:sp>
        <p:nvSpPr>
          <p:cNvPr id="20" name="Rettangolo con angoli arrotondati 19">
            <a:extLst>
              <a:ext uri="{FF2B5EF4-FFF2-40B4-BE49-F238E27FC236}">
                <a16:creationId xmlns:a16="http://schemas.microsoft.com/office/drawing/2014/main" id="{A7AC9A9A-85A8-F0F3-F12C-E3699F7B45B2}"/>
              </a:ext>
            </a:extLst>
          </p:cNvPr>
          <p:cNvSpPr/>
          <p:nvPr/>
        </p:nvSpPr>
        <p:spPr>
          <a:xfrm>
            <a:off x="1307691" y="4062349"/>
            <a:ext cx="4635370" cy="1508894"/>
          </a:xfrm>
          <a:prstGeom prst="roundRect">
            <a:avLst/>
          </a:prstGeom>
          <a:solidFill>
            <a:schemeClr val="accent2">
              <a:lumMod val="95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a:solidFill>
                  <a:schemeClr val="tx1"/>
                </a:solidFill>
              </a:rPr>
              <a:t>RIDER-based contexts re-ranking:</a:t>
            </a:r>
          </a:p>
          <a:p>
            <a:pPr algn="ctr"/>
            <a:r>
              <a:rPr lang="en-GB">
                <a:solidFill>
                  <a:schemeClr val="tx1"/>
                </a:solidFill>
              </a:rPr>
              <a:t>It does not bring any additional value to our pipeline. The majority of contexts present in the top-k retrieved ones are still present after re-ranking and consequently, answers actually change in a very small number of cases</a:t>
            </a:r>
          </a:p>
        </p:txBody>
      </p:sp>
      <p:sp>
        <p:nvSpPr>
          <p:cNvPr id="21" name="Ovale 20">
            <a:extLst>
              <a:ext uri="{FF2B5EF4-FFF2-40B4-BE49-F238E27FC236}">
                <a16:creationId xmlns:a16="http://schemas.microsoft.com/office/drawing/2014/main" id="{B127F6E3-E3C4-2A17-417F-97CE582EEB75}"/>
              </a:ext>
            </a:extLst>
          </p:cNvPr>
          <p:cNvSpPr/>
          <p:nvPr/>
        </p:nvSpPr>
        <p:spPr>
          <a:xfrm>
            <a:off x="937548" y="1653987"/>
            <a:ext cx="381964" cy="367462"/>
          </a:xfrm>
          <a:prstGeom prst="ellips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GB" sz="1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Ovale 21">
            <a:extLst>
              <a:ext uri="{FF2B5EF4-FFF2-40B4-BE49-F238E27FC236}">
                <a16:creationId xmlns:a16="http://schemas.microsoft.com/office/drawing/2014/main" id="{FAC4B2AD-E0BE-44BF-5C07-4874FC866FC6}"/>
              </a:ext>
            </a:extLst>
          </p:cNvPr>
          <p:cNvSpPr/>
          <p:nvPr/>
        </p:nvSpPr>
        <p:spPr>
          <a:xfrm>
            <a:off x="6557089" y="1487357"/>
            <a:ext cx="381964" cy="367462"/>
          </a:xfrm>
          <a:prstGeom prst="ellips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GB" sz="1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Ovale 22">
            <a:extLst>
              <a:ext uri="{FF2B5EF4-FFF2-40B4-BE49-F238E27FC236}">
                <a16:creationId xmlns:a16="http://schemas.microsoft.com/office/drawing/2014/main" id="{C6F969F2-5A7D-80A2-0648-5863AB1ECFB4}"/>
              </a:ext>
            </a:extLst>
          </p:cNvPr>
          <p:cNvSpPr/>
          <p:nvPr/>
        </p:nvSpPr>
        <p:spPr>
          <a:xfrm>
            <a:off x="1343052" y="3878618"/>
            <a:ext cx="381964" cy="367462"/>
          </a:xfrm>
          <a:prstGeom prst="ellipse">
            <a:avLst/>
          </a:prstGeom>
          <a:solidFill>
            <a:schemeClr val="tx1">
              <a:lumMod val="40000"/>
              <a:lumOff val="60000"/>
            </a:schemeClr>
          </a:solid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1">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GB" sz="18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32052779"/>
      </p:ext>
    </p:extLst>
  </p:cSld>
  <p:clrMapOvr>
    <a:masterClrMapping/>
  </p:clrMapOvr>
</p:sld>
</file>

<file path=ppt/theme/theme1.xml><?xml version="1.0" encoding="utf-8"?>
<a:theme xmlns:a="http://schemas.openxmlformats.org/drawingml/2006/main" name="Simple Grayscale Newsletter by Slidesgo">
  <a:themeElements>
    <a:clrScheme name="Simple Light">
      <a:dk1>
        <a:srgbClr val="212121"/>
      </a:dk1>
      <a:lt1>
        <a:srgbClr val="595959"/>
      </a:lt1>
      <a:dk2>
        <a:srgbClr val="B8B8B8"/>
      </a:dk2>
      <a:lt2>
        <a:srgbClr val="FFFFFF"/>
      </a:lt2>
      <a:accent1>
        <a:srgbClr val="C2C2C2"/>
      </a:accent1>
      <a:accent2>
        <a:srgbClr val="E2E2E2"/>
      </a:accent2>
      <a:accent3>
        <a:srgbClr val="F0F0F0"/>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inimalistisches Bildungspaket für Lehrer by Slidesgo">
  <a:themeElements>
    <a:clrScheme name="Simple Light">
      <a:dk1>
        <a:srgbClr val="422A48"/>
      </a:dk1>
      <a:lt1>
        <a:srgbClr val="F3F3F3"/>
      </a:lt1>
      <a:dk2>
        <a:srgbClr val="B5976F"/>
      </a:dk2>
      <a:lt2>
        <a:srgbClr val="79657F"/>
      </a:lt2>
      <a:accent1>
        <a:srgbClr val="F2E2CB"/>
      </a:accent1>
      <a:accent2>
        <a:srgbClr val="FFFFFF"/>
      </a:accent2>
      <a:accent3>
        <a:srgbClr val="FFFFFF"/>
      </a:accent3>
      <a:accent4>
        <a:srgbClr val="FFFFFF"/>
      </a:accent4>
      <a:accent5>
        <a:srgbClr val="FFFFFF"/>
      </a:accent5>
      <a:accent6>
        <a:srgbClr val="FFFFFF"/>
      </a:accent6>
      <a:hlink>
        <a:srgbClr val="422A4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Grayscale Newsletter by Slidesgo</Template>
  <TotalTime>1029</TotalTime>
  <Words>590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Caratteri utilizzati</vt:lpstr>
      </vt:variant>
      <vt:variant>
        <vt:i4>18</vt:i4>
      </vt:variant>
      <vt:variant>
        <vt:lpstr>Tema</vt:lpstr>
      </vt:variant>
      <vt:variant>
        <vt:i4>4</vt:i4>
      </vt:variant>
      <vt:variant>
        <vt:lpstr>Titoli diapositive</vt:lpstr>
      </vt:variant>
      <vt:variant>
        <vt:i4>10</vt:i4>
      </vt:variant>
    </vt:vector>
  </HeadingPairs>
  <TitlesOfParts>
    <vt:vector size="32" baseType="lpstr">
      <vt:lpstr>Alata</vt:lpstr>
      <vt:lpstr>Anaheim</vt:lpstr>
      <vt:lpstr>Arial</vt:lpstr>
      <vt:lpstr>Bebas Neue</vt:lpstr>
      <vt:lpstr>Cambria Math</vt:lpstr>
      <vt:lpstr>Courier New</vt:lpstr>
      <vt:lpstr>Enriqueta</vt:lpstr>
      <vt:lpstr>Fira Sans Condensed Medium</vt:lpstr>
      <vt:lpstr>Fira Sans Extra Condensed Medium</vt:lpstr>
      <vt:lpstr>Josefin Sans</vt:lpstr>
      <vt:lpstr>Montserrat</vt:lpstr>
      <vt:lpstr>Open Sans</vt:lpstr>
      <vt:lpstr>Overpass</vt:lpstr>
      <vt:lpstr>Proxima Nova</vt:lpstr>
      <vt:lpstr>PT Sans</vt:lpstr>
      <vt:lpstr>Raleway Medium</vt:lpstr>
      <vt:lpstr>Roboto Condensed Light</vt:lpstr>
      <vt:lpstr>Wingdings</vt:lpstr>
      <vt:lpstr>Simple Grayscale Newsletter by Slidesgo</vt:lpstr>
      <vt:lpstr>Slidesgo Final Pages</vt:lpstr>
      <vt:lpstr>Minimalistisches Bildungspaket für Lehrer by Slidesgo</vt:lpstr>
      <vt:lpstr>1_Slidesgo Final Pages</vt:lpstr>
      <vt:lpstr>Replication and extension of BERTserini</vt:lpstr>
      <vt:lpstr>Problem statement</vt:lpstr>
      <vt:lpstr>Retriever-Reader</vt:lpstr>
      <vt:lpstr>BERTserini: Anserini retriever</vt:lpstr>
      <vt:lpstr>BERTserini: BERT reader</vt:lpstr>
      <vt:lpstr>Extensions – Alternative Readers</vt:lpstr>
      <vt:lpstr>Extensions – RIDER re-ranking</vt:lpstr>
      <vt:lpstr>Experiments – Dataset &amp; Metrics</vt:lpstr>
      <vt:lpstr>Experiments - Results</vt:lpstr>
      <vt:lpstr>Conclusions/takeaways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MACCHIA BEATRICE</dc:creator>
  <cp:lastModifiedBy>MACCHIA BEATRICE</cp:lastModifiedBy>
  <cp:revision>3</cp:revision>
  <dcterms:created xsi:type="dcterms:W3CDTF">2022-07-18T14:29:19Z</dcterms:created>
  <dcterms:modified xsi:type="dcterms:W3CDTF">2022-07-19T07:38:32Z</dcterms:modified>
</cp:coreProperties>
</file>