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2" r:id="rId8"/>
    <p:sldId id="266" r:id="rId9"/>
    <p:sldId id="265" r:id="rId10"/>
    <p:sldId id="264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Riccardo Lentini </a:t>
            </a:r>
            <a:r>
              <a:rPr lang="it-IT" dirty="0" err="1">
                <a:solidFill>
                  <a:srgbClr val="FFFFFF"/>
                </a:solidFill>
              </a:rPr>
              <a:t>Campallegio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 dirty="0">
                <a:solidFill>
                  <a:srgbClr val="FFFFFF"/>
                </a:solidFill>
              </a:rPr>
              <a:t>O46002159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27/03/2021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56CB2F8-D825-4F9A-ACF4-D5DA6E05F1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389" r="17500" b="13573"/>
          <a:stretch/>
        </p:blipFill>
        <p:spPr>
          <a:xfrm>
            <a:off x="4133295" y="39226"/>
            <a:ext cx="7959041" cy="1021757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36264F29-F819-40D8-9C6A-AC9EF85B330A}"/>
              </a:ext>
            </a:extLst>
          </p:cNvPr>
          <p:cNvSpPr/>
          <p:nvPr/>
        </p:nvSpPr>
        <p:spPr>
          <a:xfrm>
            <a:off x="4036680" y="1232452"/>
            <a:ext cx="8152272" cy="56154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6182AD2-630B-4808-8A7D-51A3429E103E}"/>
              </a:ext>
            </a:extLst>
          </p:cNvPr>
          <p:cNvSpPr txBox="1"/>
          <p:nvPr/>
        </p:nvSpPr>
        <p:spPr>
          <a:xfrm>
            <a:off x="7566991" y="2461852"/>
            <a:ext cx="4432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Riccardo Lentini 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Campallegio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O46002159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sz="12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9618AD8-5459-4218-8E51-E9C44C3231D2}"/>
              </a:ext>
            </a:extLst>
          </p:cNvPr>
          <p:cNvSpPr txBox="1"/>
          <p:nvPr/>
        </p:nvSpPr>
        <p:spPr>
          <a:xfrm>
            <a:off x="4478458" y="4522249"/>
            <a:ext cx="34980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120px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endParaRPr lang="it-IT" sz="12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58221D2-6EE1-480A-9921-6672579BC7AD}"/>
              </a:ext>
            </a:extLst>
          </p:cNvPr>
          <p:cNvSpPr txBox="1"/>
          <p:nvPr/>
        </p:nvSpPr>
        <p:spPr>
          <a:xfrm>
            <a:off x="9039189" y="1911271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D8010DC-6CE0-4069-8674-B8DEBAB2649A}"/>
              </a:ext>
            </a:extLst>
          </p:cNvPr>
          <p:cNvSpPr txBox="1"/>
          <p:nvPr/>
        </p:nvSpPr>
        <p:spPr>
          <a:xfrm>
            <a:off x="4779655" y="410191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lvl="1"/>
            <a:r>
              <a:rPr lang="it-IT" sz="2000" dirty="0"/>
              <a:t>Si è voluto creare un sito che gestisca le varie competizioni calcistiche, nel menù sono presenti le 4 leghe principali per quanto riguarda il calcio in Italia e in Europa. Nella home sono presenti gli ultimi aggiornamenti riguardo tabelloni e classifiche.</a:t>
            </a:r>
          </a:p>
          <a:p>
            <a:pPr lvl="1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71E3656-6C18-40BF-8B56-CF9E3D4148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19286" r="18383" b="14080"/>
          <a:stretch/>
        </p:blipFill>
        <p:spPr>
          <a:xfrm>
            <a:off x="5041907" y="33959"/>
            <a:ext cx="6035261" cy="258086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AC8AE9B-CA7F-4324-8831-1AE55688A0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094" r="19231" b="15319"/>
          <a:stretch/>
        </p:blipFill>
        <p:spPr>
          <a:xfrm>
            <a:off x="5038859" y="2679193"/>
            <a:ext cx="6021160" cy="252771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79DACFA-9C1C-4264-B6A9-FF7B3C7E38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094" r="18308" b="39204"/>
          <a:stretch/>
        </p:blipFill>
        <p:spPr>
          <a:xfrm>
            <a:off x="5045405" y="5206904"/>
            <a:ext cx="6031763" cy="1640958"/>
          </a:xfrm>
          <a:prstGeom prst="rect">
            <a:avLst/>
          </a:prstGeom>
        </p:spPr>
      </p:pic>
      <p:sp>
        <p:nvSpPr>
          <p:cNvPr id="19" name="Parentesi graffa aperta 18">
            <a:extLst>
              <a:ext uri="{FF2B5EF4-FFF2-40B4-BE49-F238E27FC236}">
                <a16:creationId xmlns:a16="http://schemas.microsoft.com/office/drawing/2014/main" id="{4A08FA5A-3D60-4846-B5AF-91097B174E60}"/>
              </a:ext>
            </a:extLst>
          </p:cNvPr>
          <p:cNvSpPr/>
          <p:nvPr/>
        </p:nvSpPr>
        <p:spPr>
          <a:xfrm>
            <a:off x="4726009" y="10138"/>
            <a:ext cx="270062" cy="20837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C09572E-2A0F-42BA-9B61-0B4E017D024C}"/>
              </a:ext>
            </a:extLst>
          </p:cNvPr>
          <p:cNvSpPr txBox="1"/>
          <p:nvPr/>
        </p:nvSpPr>
        <p:spPr>
          <a:xfrm rot="16200000">
            <a:off x="4171968" y="867324"/>
            <a:ext cx="76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500px</a:t>
            </a:r>
          </a:p>
        </p:txBody>
      </p:sp>
      <p:sp>
        <p:nvSpPr>
          <p:cNvPr id="22" name="Parentesi graffa aperta 21">
            <a:extLst>
              <a:ext uri="{FF2B5EF4-FFF2-40B4-BE49-F238E27FC236}">
                <a16:creationId xmlns:a16="http://schemas.microsoft.com/office/drawing/2014/main" id="{902CB43C-FAAA-4A25-9940-18981600B761}"/>
              </a:ext>
            </a:extLst>
          </p:cNvPr>
          <p:cNvSpPr/>
          <p:nvPr/>
        </p:nvSpPr>
        <p:spPr>
          <a:xfrm rot="16200000">
            <a:off x="7979628" y="-957439"/>
            <a:ext cx="443884" cy="3988907"/>
          </a:xfrm>
          <a:prstGeom prst="lef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D2875F6-74E8-4533-B31D-A53FDDD1937F}"/>
              </a:ext>
            </a:extLst>
          </p:cNvPr>
          <p:cNvSpPr txBox="1"/>
          <p:nvPr/>
        </p:nvSpPr>
        <p:spPr>
          <a:xfrm>
            <a:off x="7821177" y="1243485"/>
            <a:ext cx="76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FF00"/>
                </a:solidFill>
              </a:rPr>
              <a:t>780px</a:t>
            </a: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60AF0D9A-6CFE-4919-9B8B-FAB882D23990}"/>
              </a:ext>
            </a:extLst>
          </p:cNvPr>
          <p:cNvCxnSpPr>
            <a:cxnSpLocks/>
          </p:cNvCxnSpPr>
          <p:nvPr/>
        </p:nvCxnSpPr>
        <p:spPr>
          <a:xfrm>
            <a:off x="8200265" y="1885000"/>
            <a:ext cx="0" cy="49156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1390B7A-EC35-4A8E-8850-27388E106060}"/>
              </a:ext>
            </a:extLst>
          </p:cNvPr>
          <p:cNvSpPr txBox="1"/>
          <p:nvPr/>
        </p:nvSpPr>
        <p:spPr>
          <a:xfrm rot="5400000">
            <a:off x="7967693" y="1956244"/>
            <a:ext cx="698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FFC000"/>
                </a:solidFill>
              </a:rPr>
              <a:t>100px</a:t>
            </a:r>
          </a:p>
        </p:txBody>
      </p: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BBD62038-BB7E-4194-A4B4-25F5689BA963}"/>
              </a:ext>
            </a:extLst>
          </p:cNvPr>
          <p:cNvCxnSpPr/>
          <p:nvPr/>
        </p:nvCxnSpPr>
        <p:spPr>
          <a:xfrm>
            <a:off x="8049439" y="1845794"/>
            <a:ext cx="0" cy="284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3B37BAA6-8DE8-4371-8287-8B67652DB33E}"/>
              </a:ext>
            </a:extLst>
          </p:cNvPr>
          <p:cNvSpPr txBox="1"/>
          <p:nvPr/>
        </p:nvSpPr>
        <p:spPr>
          <a:xfrm rot="16200000">
            <a:off x="7754427" y="1878467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b="1" dirty="0">
                <a:solidFill>
                  <a:srgbClr val="00B0F0"/>
                </a:solidFill>
              </a:rPr>
              <a:t>50px</a:t>
            </a:r>
          </a:p>
        </p:txBody>
      </p:sp>
      <p:sp>
        <p:nvSpPr>
          <p:cNvPr id="31" name="Parentesi graffa aperta 30">
            <a:extLst>
              <a:ext uri="{FF2B5EF4-FFF2-40B4-BE49-F238E27FC236}">
                <a16:creationId xmlns:a16="http://schemas.microsoft.com/office/drawing/2014/main" id="{203CF025-8049-40A5-9F7B-D345E26DC466}"/>
              </a:ext>
            </a:extLst>
          </p:cNvPr>
          <p:cNvSpPr/>
          <p:nvPr/>
        </p:nvSpPr>
        <p:spPr>
          <a:xfrm>
            <a:off x="6128437" y="2130780"/>
            <a:ext cx="338555" cy="661789"/>
          </a:xfrm>
          <a:prstGeom prst="leftBrace">
            <a:avLst>
              <a:gd name="adj1" fmla="val 8333"/>
              <a:gd name="adj2" fmla="val 545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C76F0F91-472F-4761-8D5E-B18919C8A060}"/>
              </a:ext>
            </a:extLst>
          </p:cNvPr>
          <p:cNvSpPr txBox="1"/>
          <p:nvPr/>
        </p:nvSpPr>
        <p:spPr>
          <a:xfrm rot="16200000">
            <a:off x="5643314" y="2286021"/>
            <a:ext cx="64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80px</a:t>
            </a:r>
          </a:p>
        </p:txBody>
      </p:sp>
      <p:pic>
        <p:nvPicPr>
          <p:cNvPr id="33" name="Immagine 32">
            <a:extLst>
              <a:ext uri="{FF2B5EF4-FFF2-40B4-BE49-F238E27FC236}">
                <a16:creationId xmlns:a16="http://schemas.microsoft.com/office/drawing/2014/main" id="{4283F46E-5BC2-43CB-B633-2BF535833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1861" y="3018519"/>
            <a:ext cx="387658" cy="548465"/>
          </a:xfrm>
          <a:prstGeom prst="rect">
            <a:avLst/>
          </a:prstGeom>
        </p:spPr>
      </p:pic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4A18B319-4B6C-4015-93D7-F20A026819D8}"/>
              </a:ext>
            </a:extLst>
          </p:cNvPr>
          <p:cNvSpPr txBox="1"/>
          <p:nvPr/>
        </p:nvSpPr>
        <p:spPr>
          <a:xfrm rot="16200000">
            <a:off x="6414617" y="3071293"/>
            <a:ext cx="542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/>
              <a:t>60px</a:t>
            </a:r>
          </a:p>
        </p:txBody>
      </p:sp>
      <p:sp>
        <p:nvSpPr>
          <p:cNvPr id="35" name="Parentesi graffa aperta 34">
            <a:extLst>
              <a:ext uri="{FF2B5EF4-FFF2-40B4-BE49-F238E27FC236}">
                <a16:creationId xmlns:a16="http://schemas.microsoft.com/office/drawing/2014/main" id="{EB523483-E286-4632-8725-F3770BD7466B}"/>
              </a:ext>
            </a:extLst>
          </p:cNvPr>
          <p:cNvSpPr/>
          <p:nvPr/>
        </p:nvSpPr>
        <p:spPr>
          <a:xfrm rot="5400000">
            <a:off x="7851555" y="1514067"/>
            <a:ext cx="245929" cy="383755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A0420C4-1F4D-47E2-8EFB-5A27BCF133C1}"/>
              </a:ext>
            </a:extLst>
          </p:cNvPr>
          <p:cNvSpPr txBox="1"/>
          <p:nvPr/>
        </p:nvSpPr>
        <p:spPr>
          <a:xfrm>
            <a:off x="7289935" y="3032059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Width:66.67%</a:t>
            </a:r>
          </a:p>
        </p:txBody>
      </p:sp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EDF306C9-208A-4A83-97B9-809E220F0C0E}"/>
              </a:ext>
            </a:extLst>
          </p:cNvPr>
          <p:cNvSpPr/>
          <p:nvPr/>
        </p:nvSpPr>
        <p:spPr>
          <a:xfrm>
            <a:off x="4037826" y="0"/>
            <a:ext cx="8141604" cy="68397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2BE37DA3-6F73-4498-9270-3460B3CB0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275" b="19221"/>
          <a:stretch/>
        </p:blipFill>
        <p:spPr>
          <a:xfrm>
            <a:off x="4016778" y="18236"/>
            <a:ext cx="5407757" cy="186136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55B677B-3397-4778-A6DE-C080D0A9FF73}"/>
              </a:ext>
            </a:extLst>
          </p:cNvPr>
          <p:cNvSpPr txBox="1"/>
          <p:nvPr/>
        </p:nvSpPr>
        <p:spPr>
          <a:xfrm>
            <a:off x="8681357" y="1877972"/>
            <a:ext cx="3498073" cy="13849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'titolo’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Leghe e competizioni calcistiche 20/21</a:t>
            </a:r>
          </a:p>
          <a:p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'overlay'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sz="12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C109A4F-6AC2-44DA-ADAD-578DB513DEEA}"/>
              </a:ext>
            </a:extLst>
          </p:cNvPr>
          <p:cNvSpPr txBox="1"/>
          <p:nvPr/>
        </p:nvSpPr>
        <p:spPr>
          <a:xfrm>
            <a:off x="10229462" y="1570545"/>
            <a:ext cx="7441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b="1" dirty="0"/>
              <a:t>HTML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296E9E6-A5D0-4EB0-85F7-C8BD120A8962}"/>
              </a:ext>
            </a:extLst>
          </p:cNvPr>
          <p:cNvSpPr txBox="1"/>
          <p:nvPr/>
        </p:nvSpPr>
        <p:spPr>
          <a:xfrm>
            <a:off x="4016778" y="3313204"/>
            <a:ext cx="4177747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it-IT" sz="12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'Lora'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serif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https://wallpapercave.com/wp/vvZQmlz.jpg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background-size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cover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background-position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500px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40px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text-transform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uppercase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relative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z-index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endParaRPr lang="it-IT" sz="12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D760BBF-793F-4007-A719-F42410155746}"/>
              </a:ext>
            </a:extLst>
          </p:cNvPr>
          <p:cNvSpPr txBox="1"/>
          <p:nvPr/>
        </p:nvSpPr>
        <p:spPr>
          <a:xfrm>
            <a:off x="8028840" y="3313204"/>
            <a:ext cx="4150590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it-IT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.overlay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absolute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it-IT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it-IT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#titolo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780px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z-index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endParaRPr lang="it-IT" sz="12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73E2467-6127-47BA-8813-93D542670054}"/>
              </a:ext>
            </a:extLst>
          </p:cNvPr>
          <p:cNvSpPr txBox="1"/>
          <p:nvPr/>
        </p:nvSpPr>
        <p:spPr>
          <a:xfrm>
            <a:off x="6274364" y="2893079"/>
            <a:ext cx="639919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7AA8B6AD-E436-4BD8-BF99-13492C378A41}"/>
              </a:ext>
            </a:extLst>
          </p:cNvPr>
          <p:cNvSpPr/>
          <p:nvPr/>
        </p:nvSpPr>
        <p:spPr>
          <a:xfrm>
            <a:off x="4037826" y="0"/>
            <a:ext cx="8151126" cy="68478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Foto 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centrata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6B26FD8F-C0C9-4E56-8265-B02B5996FD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73" t="63809" r="50805" b="14035"/>
          <a:stretch/>
        </p:blipFill>
        <p:spPr>
          <a:xfrm>
            <a:off x="4037826" y="10138"/>
            <a:ext cx="2984315" cy="2022702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6589400-6867-4FFC-9DBA-436D8FB7F729}"/>
              </a:ext>
            </a:extLst>
          </p:cNvPr>
          <p:cNvSpPr txBox="1"/>
          <p:nvPr/>
        </p:nvSpPr>
        <p:spPr>
          <a:xfrm>
            <a:off x="7192118" y="216958"/>
            <a:ext cx="499683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'coppa'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"https://static.fanpage.it/wp-content/uploads/sites/27/2020/08/tabellone-champions-league-2020-1200x1200.jpg"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Trofeo Champions League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La competizione più ambita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D35D66B-9AAD-4639-87B9-3B2856C937B9}"/>
              </a:ext>
            </a:extLst>
          </p:cNvPr>
          <p:cNvSpPr txBox="1"/>
          <p:nvPr/>
        </p:nvSpPr>
        <p:spPr>
          <a:xfrm>
            <a:off x="4367695" y="2306139"/>
            <a:ext cx="537044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-50px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relative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.coppa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z-index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4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13px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</p:txBody>
      </p:sp>
    </p:spTree>
    <p:extLst>
      <p:ext uri="{BB962C8B-B14F-4D97-AF65-F5344CB8AC3E}">
        <p14:creationId xmlns:p14="http://schemas.microsoft.com/office/powerpoint/2010/main" val="3147338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22F36CB-CED5-4717-8785-BFF88D715C9C}"/>
              </a:ext>
            </a:extLst>
          </p:cNvPr>
          <p:cNvSpPr/>
          <p:nvPr/>
        </p:nvSpPr>
        <p:spPr>
          <a:xfrm>
            <a:off x="4037826" y="0"/>
            <a:ext cx="8151126" cy="68478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27F79F5-E2C7-4AED-A318-E07DA09113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88" t="689" r="21085" b="84216"/>
          <a:stretch/>
        </p:blipFill>
        <p:spPr>
          <a:xfrm>
            <a:off x="4905054" y="130387"/>
            <a:ext cx="6194676" cy="69511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C66850F-C175-4C30-BC20-BE976E7A9435}"/>
              </a:ext>
            </a:extLst>
          </p:cNvPr>
          <p:cNvSpPr txBox="1"/>
          <p:nvPr/>
        </p:nvSpPr>
        <p:spPr>
          <a:xfrm>
            <a:off x="3900973" y="3004855"/>
            <a:ext cx="451758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'links'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Serie A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Coppa Italia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Champions League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Europa League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'menu-mobile'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Competizioni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sz="12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AA34D45-821F-4995-AC01-E330071671DD}"/>
              </a:ext>
            </a:extLst>
          </p:cNvPr>
          <p:cNvSpPr txBox="1"/>
          <p:nvPr/>
        </p:nvSpPr>
        <p:spPr>
          <a:xfrm>
            <a:off x="9076796" y="1435195"/>
            <a:ext cx="264848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margin-top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80px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margin-right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#links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font-style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helvetica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8px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text-transform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uppercase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#links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a:hover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#menu-mobile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endParaRPr lang="it-IT" sz="12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1CCC77C-5B73-4635-804D-33C10A58A2C2}"/>
              </a:ext>
            </a:extLst>
          </p:cNvPr>
          <p:cNvSpPr txBox="1"/>
          <p:nvPr/>
        </p:nvSpPr>
        <p:spPr>
          <a:xfrm>
            <a:off x="4326328" y="2635523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0493F2D-80DA-410C-B764-C04AB8934765}"/>
              </a:ext>
            </a:extLst>
          </p:cNvPr>
          <p:cNvSpPr txBox="1"/>
          <p:nvPr/>
        </p:nvSpPr>
        <p:spPr>
          <a:xfrm>
            <a:off x="9647628" y="111182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DFF8982-917D-4201-9A66-F0F4154939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" t="18732" r="18099" b="14031"/>
          <a:stretch/>
        </p:blipFill>
        <p:spPr>
          <a:xfrm>
            <a:off x="4037826" y="561804"/>
            <a:ext cx="4926583" cy="216719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5B0D5A1-2617-46AB-AD69-9A25FABB5A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909" t="18762" r="18229" b="15319"/>
          <a:stretch/>
        </p:blipFill>
        <p:spPr>
          <a:xfrm>
            <a:off x="3858597" y="2699979"/>
            <a:ext cx="5085816" cy="210915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78BF884-6EA4-41A6-9AFC-5CEB581F4C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727" r="18438" b="15319"/>
          <a:stretch/>
        </p:blipFill>
        <p:spPr>
          <a:xfrm>
            <a:off x="4037826" y="4809137"/>
            <a:ext cx="4905063" cy="206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349407D-08C2-41F2-9388-D50B7C5176BE}"/>
              </a:ext>
            </a:extLst>
          </p:cNvPr>
          <p:cNvSpPr/>
          <p:nvPr/>
        </p:nvSpPr>
        <p:spPr>
          <a:xfrm>
            <a:off x="4045227" y="0"/>
            <a:ext cx="8146773" cy="68681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FC25EF-E883-4DDA-AF35-A00FAC027C26}"/>
              </a:ext>
            </a:extLst>
          </p:cNvPr>
          <p:cNvSpPr txBox="1"/>
          <p:nvPr/>
        </p:nvSpPr>
        <p:spPr>
          <a:xfrm>
            <a:off x="6409966" y="248775"/>
            <a:ext cx="4772460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'foto-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</a:t>
            </a:r>
          </a:p>
          <a:p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//www.padovasport.tv/wp-content/uploads/sites/39</a:t>
            </a:r>
          </a:p>
          <a:p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/2021/02/champions-league-20-21-ottavi.png"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Tabellone ottavi Champions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'foto-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</a:t>
            </a:r>
          </a:p>
          <a:p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//wips.plug.it/cips/sport.virgilio.it/cms/2021</a:t>
            </a:r>
          </a:p>
          <a:p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/02/sorteggioottavieuropaleague1.jpg"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Tabellone ottavi Europa League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'foto-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</a:t>
            </a:r>
          </a:p>
          <a:p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//resource.calcionapoli24.it/www/thumbs/allegati</a:t>
            </a:r>
          </a:p>
          <a:p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/large/1616335183_124.jpg"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Classifica Serie A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'foto-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</a:t>
            </a:r>
          </a:p>
          <a:p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//www.lazionews.eu/wp-content/uploads/2021/02/</a:t>
            </a:r>
          </a:p>
          <a:p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lazionews-lazio-tabellone-coppa-italia-1024x680.png"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Tabellone Coppa Italia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'didascalie’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'commento’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&gt;[…]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'commento’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&gt;[…]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'commento’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&gt;[…]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'commento’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&gt;[…]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7876C54-B3FC-499C-814E-6F2815A73A67}"/>
              </a:ext>
            </a:extLst>
          </p:cNvPr>
          <p:cNvSpPr txBox="1"/>
          <p:nvPr/>
        </p:nvSpPr>
        <p:spPr>
          <a:xfrm>
            <a:off x="4762565" y="2280603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153580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349407D-08C2-41F2-9388-D50B7C5176BE}"/>
              </a:ext>
            </a:extLst>
          </p:cNvPr>
          <p:cNvSpPr/>
          <p:nvPr/>
        </p:nvSpPr>
        <p:spPr>
          <a:xfrm>
            <a:off x="4045227" y="0"/>
            <a:ext cx="8146773" cy="68681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FC25EF-E883-4DDA-AF35-A00FAC027C26}"/>
              </a:ext>
            </a:extLst>
          </p:cNvPr>
          <p:cNvSpPr txBox="1"/>
          <p:nvPr/>
        </p:nvSpPr>
        <p:spPr>
          <a:xfrm>
            <a:off x="5616309" y="1527528"/>
            <a:ext cx="2393604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margin-top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60px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margin-right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66.67%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#main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50%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.foto-</a:t>
            </a:r>
            <a:r>
              <a:rPr lang="it-IT" sz="12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margin-top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60px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23px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endParaRPr lang="it-IT" sz="12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1721F32-4B6E-464F-BF58-195A500D42F2}"/>
              </a:ext>
            </a:extLst>
          </p:cNvPr>
          <p:cNvSpPr txBox="1"/>
          <p:nvPr/>
        </p:nvSpPr>
        <p:spPr>
          <a:xfrm>
            <a:off x="8146774" y="3439138"/>
            <a:ext cx="6168886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#didascalie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space-around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50%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line-height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.commento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it-IT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70%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7876C54-B3FC-499C-814E-6F2815A73A67}"/>
              </a:ext>
            </a:extLst>
          </p:cNvPr>
          <p:cNvSpPr txBox="1"/>
          <p:nvPr/>
        </p:nvSpPr>
        <p:spPr>
          <a:xfrm>
            <a:off x="6173192" y="532932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accent1"/>
                </a:solidFill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1471399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1585</Words>
  <Application>Microsoft Office PowerPoint</Application>
  <PresentationFormat>Widescreen</PresentationFormat>
  <Paragraphs>208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MHW1</vt:lpstr>
      <vt:lpstr>Descrizione del progetto</vt:lpstr>
      <vt:lpstr>Layout complessivo HTML+CSS</vt:lpstr>
      <vt:lpstr>Header</vt:lpstr>
      <vt:lpstr>Foto  centrata</vt:lpstr>
      <vt:lpstr>Menù navigazione</vt:lpstr>
      <vt:lpstr>Sezione contenuti</vt:lpstr>
      <vt:lpstr>Sezione contenuti</vt:lpstr>
      <vt:lpstr>Sezione contenuti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nonnoriki@outlook.com</cp:lastModifiedBy>
  <cp:revision>11</cp:revision>
  <dcterms:created xsi:type="dcterms:W3CDTF">2021-03-24T16:57:46Z</dcterms:created>
  <dcterms:modified xsi:type="dcterms:W3CDTF">2021-03-26T16:35:48Z</dcterms:modified>
</cp:coreProperties>
</file>