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848A9-13C1-415C-A200-E5D1719D31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811F539-CD61-4ADA-9615-B98274E39B9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Model Objects (Beans)</a:t>
          </a:r>
          <a:br>
            <a:rPr lang="it-IT" b="1"/>
          </a:br>
          <a:r>
            <a:rPr lang="it-IT"/>
            <a:t>- User</a:t>
          </a:r>
          <a:br>
            <a:rPr lang="it-IT"/>
          </a:br>
          <a:r>
            <a:rPr lang="it-IT"/>
            <a:t>- </a:t>
          </a:r>
          <a:r>
            <a:rPr lang="it-IT" err="1"/>
            <a:t>Campaign</a:t>
          </a:r>
          <a:br>
            <a:rPr lang="it-IT"/>
          </a:br>
          <a:r>
            <a:rPr lang="it-IT"/>
            <a:t>- Image</a:t>
          </a:r>
          <a:br>
            <a:rPr lang="it-IT"/>
          </a:br>
          <a:r>
            <a:rPr lang="it-IT"/>
            <a:t>- </a:t>
          </a:r>
          <a:r>
            <a:rPr lang="it-IT" err="1"/>
            <a:t>Annotation</a:t>
          </a:r>
          <a:br>
            <a:rPr lang="it-IT"/>
          </a:br>
          <a:r>
            <a:rPr lang="it-IT"/>
            <a:t>- </a:t>
          </a:r>
          <a:r>
            <a:rPr lang="it-IT" err="1"/>
            <a:t>CampaignStats</a:t>
          </a:r>
          <a:endParaRPr lang="en-US"/>
        </a:p>
      </dgm:t>
    </dgm:pt>
    <dgm:pt modelId="{BFCAF7AF-40F0-4BFF-BAC4-A424D89CD812}" type="parTrans" cxnId="{D49ECD5E-9F75-4530-B4C3-6DC3E465F733}">
      <dgm:prSet/>
      <dgm:spPr/>
      <dgm:t>
        <a:bodyPr/>
        <a:lstStyle/>
        <a:p>
          <a:endParaRPr lang="en-US"/>
        </a:p>
      </dgm:t>
    </dgm:pt>
    <dgm:pt modelId="{77BD32D1-90BB-4EE5-A617-E7621AD13396}" type="sibTrans" cxnId="{D49ECD5E-9F75-4530-B4C3-6DC3E465F733}">
      <dgm:prSet/>
      <dgm:spPr/>
      <dgm:t>
        <a:bodyPr/>
        <a:lstStyle/>
        <a:p>
          <a:endParaRPr lang="en-US"/>
        </a:p>
      </dgm:t>
    </dgm:pt>
    <dgm:pt modelId="{7A99D559-3798-49BF-915A-5C2851E3EBC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Controllers (Servlets)</a:t>
          </a:r>
          <a:br>
            <a:rPr lang="it-IT"/>
          </a:br>
          <a:r>
            <a:rPr lang="it-IT"/>
            <a:t>- Login</a:t>
          </a:r>
          <a:br>
            <a:rPr lang="it-IT"/>
          </a:br>
          <a:r>
            <a:rPr lang="it-IT"/>
            <a:t>- Signup</a:t>
          </a:r>
          <a:br>
            <a:rPr lang="it-IT"/>
          </a:br>
          <a:r>
            <a:rPr lang="it-IT"/>
            <a:t>- Logout</a:t>
          </a:r>
          <a:br>
            <a:rPr lang="it-IT"/>
          </a:br>
          <a:r>
            <a:rPr lang="it-IT"/>
            <a:t>- </a:t>
          </a:r>
          <a:r>
            <a:rPr lang="it-IT" err="1"/>
            <a:t>EditProfile</a:t>
          </a:r>
          <a:br>
            <a:rPr lang="it-IT"/>
          </a:br>
          <a:r>
            <a:rPr lang="it-IT"/>
            <a:t>- </a:t>
          </a:r>
          <a:r>
            <a:rPr lang="it-IT" err="1"/>
            <a:t>HomePage</a:t>
          </a:r>
          <a:br>
            <a:rPr lang="it-IT"/>
          </a:br>
          <a:r>
            <a:rPr lang="it-IT"/>
            <a:t>- </a:t>
          </a:r>
          <a:r>
            <a:rPr lang="it-IT" err="1"/>
            <a:t>InfoManagerCampaign</a:t>
          </a:r>
          <a:br>
            <a:rPr lang="it-IT"/>
          </a:br>
          <a:r>
            <a:rPr lang="it-IT"/>
            <a:t>- </a:t>
          </a:r>
          <a:r>
            <a:rPr lang="it-IT" err="1"/>
            <a:t>InfoWorkerCampaign</a:t>
          </a:r>
          <a:br>
            <a:rPr lang="it-IT"/>
          </a:br>
          <a:r>
            <a:rPr lang="it-IT"/>
            <a:t>- </a:t>
          </a:r>
          <a:r>
            <a:rPr lang="it-IT" err="1"/>
            <a:t>ManagerEditCampaign</a:t>
          </a:r>
          <a:br>
            <a:rPr lang="it-IT"/>
          </a:br>
          <a:r>
            <a:rPr lang="it-IT"/>
            <a:t>- </a:t>
          </a:r>
          <a:r>
            <a:rPr lang="it-IT" err="1"/>
            <a:t>WorkerEditCampaign</a:t>
          </a:r>
          <a:br>
            <a:rPr lang="it-IT"/>
          </a:br>
          <a:r>
            <a:rPr lang="it-IT"/>
            <a:t>- </a:t>
          </a:r>
          <a:r>
            <a:rPr lang="it-IT" err="1"/>
            <a:t>InfoImage</a:t>
          </a:r>
          <a:br>
            <a:rPr lang="it-IT"/>
          </a:br>
          <a:r>
            <a:rPr lang="it-IT"/>
            <a:t>- </a:t>
          </a:r>
          <a:r>
            <a:rPr lang="it-IT" err="1"/>
            <a:t>Statistics</a:t>
          </a:r>
          <a:br>
            <a:rPr lang="it-IT"/>
          </a:br>
          <a:r>
            <a:rPr lang="it-IT"/>
            <a:t>- GetImage</a:t>
          </a:r>
          <a:endParaRPr lang="en-US"/>
        </a:p>
      </dgm:t>
    </dgm:pt>
    <dgm:pt modelId="{44F3D9F5-96F3-4172-9C4B-5AA0D523CDEE}" type="parTrans" cxnId="{A827844C-7CF0-4AB4-A71A-EBB50E7EE933}">
      <dgm:prSet/>
      <dgm:spPr/>
      <dgm:t>
        <a:bodyPr/>
        <a:lstStyle/>
        <a:p>
          <a:endParaRPr lang="en-US"/>
        </a:p>
      </dgm:t>
    </dgm:pt>
    <dgm:pt modelId="{6EB4A5FE-9EF9-441B-85FE-C85084325DB5}" type="sibTrans" cxnId="{A827844C-7CF0-4AB4-A71A-EBB50E7EE933}">
      <dgm:prSet/>
      <dgm:spPr/>
      <dgm:t>
        <a:bodyPr/>
        <a:lstStyle/>
        <a:p>
          <a:endParaRPr lang="en-US"/>
        </a:p>
      </dgm:t>
    </dgm:pt>
    <dgm:pt modelId="{3CED11DF-F62C-47A2-9CAE-A661D3DBF76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 dirty="0"/>
            <a:t>Data Access Objects (DAO)</a:t>
          </a:r>
          <a:br>
            <a:rPr lang="it-IT" b="1" dirty="0"/>
          </a:br>
          <a:r>
            <a:rPr lang="it-IT" dirty="0"/>
            <a:t>- UserDAO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CampaignDAO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ImageDAO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AnnotationDAO</a:t>
          </a:r>
          <a:endParaRPr lang="en-US" dirty="0"/>
        </a:p>
      </dgm:t>
    </dgm:pt>
    <dgm:pt modelId="{978458AC-519E-4382-B6BD-42286B42477C}" type="parTrans" cxnId="{3CA2CE16-F927-412B-8878-48B728500302}">
      <dgm:prSet/>
      <dgm:spPr/>
      <dgm:t>
        <a:bodyPr/>
        <a:lstStyle/>
        <a:p>
          <a:endParaRPr lang="en-US"/>
        </a:p>
      </dgm:t>
    </dgm:pt>
    <dgm:pt modelId="{09EBD01C-1C9C-45FF-A804-E1770E949AA3}" type="sibTrans" cxnId="{3CA2CE16-F927-412B-8878-48B728500302}">
      <dgm:prSet/>
      <dgm:spPr/>
      <dgm:t>
        <a:bodyPr/>
        <a:lstStyle/>
        <a:p>
          <a:endParaRPr lang="en-US"/>
        </a:p>
      </dgm:t>
    </dgm:pt>
    <dgm:pt modelId="{64031C34-1018-4226-8F16-0B8BBEF6800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View </a:t>
          </a:r>
          <a:r>
            <a:rPr lang="it-IT" b="1" dirty="0"/>
            <a:t>(Templates)</a:t>
          </a:r>
          <a:br>
            <a:rPr lang="it-IT" b="1" dirty="0"/>
          </a:br>
          <a:r>
            <a:rPr lang="it-IT" dirty="0"/>
            <a:t>- index</a:t>
          </a:r>
          <a:br>
            <a:rPr lang="it-IT" dirty="0"/>
          </a:br>
          <a:r>
            <a:rPr lang="it-IT" dirty="0"/>
            <a:t>- Home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WorkerCampaign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ManagerCampaign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EditProfile</a:t>
          </a:r>
          <a:br>
            <a:rPr lang="it-IT" dirty="0"/>
          </a:br>
          <a:r>
            <a:rPr lang="it-IT" dirty="0"/>
            <a:t>- </a:t>
          </a:r>
          <a:r>
            <a:rPr lang="it-IT" dirty="0" err="1"/>
            <a:t>CampaignStatistics</a:t>
          </a:r>
          <a:br>
            <a:rPr lang="it-IT" dirty="0"/>
          </a:br>
          <a:r>
            <a:rPr lang="it-IT" dirty="0"/>
            <a:t>- Login</a:t>
          </a:r>
          <a:br>
            <a:rPr lang="it-IT" dirty="0"/>
          </a:br>
          <a:r>
            <a:rPr lang="it-IT" dirty="0"/>
            <a:t>- SignUp</a:t>
          </a:r>
          <a:endParaRPr lang="en-US" dirty="0"/>
        </a:p>
      </dgm:t>
    </dgm:pt>
    <dgm:pt modelId="{22A177AA-B787-4840-A250-BA1AC8348043}" type="parTrans" cxnId="{F736B177-9A98-4C6E-892A-C7A8270EBFF2}">
      <dgm:prSet/>
      <dgm:spPr/>
      <dgm:t>
        <a:bodyPr/>
        <a:lstStyle/>
        <a:p>
          <a:endParaRPr lang="en-US"/>
        </a:p>
      </dgm:t>
    </dgm:pt>
    <dgm:pt modelId="{C07B6443-9130-46F1-9016-8983ACEF3B47}" type="sibTrans" cxnId="{F736B177-9A98-4C6E-892A-C7A8270EBFF2}">
      <dgm:prSet/>
      <dgm:spPr/>
      <dgm:t>
        <a:bodyPr/>
        <a:lstStyle/>
        <a:p>
          <a:endParaRPr lang="en-US"/>
        </a:p>
      </dgm:t>
    </dgm:pt>
    <dgm:pt modelId="{6C0C290E-D3D8-4C33-9ADF-4451B5BBED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Filters</a:t>
          </a:r>
          <a:br>
            <a:rPr lang="en-US" dirty="0"/>
          </a:br>
          <a:r>
            <a:rPr lang="en-US" dirty="0"/>
            <a:t>- UserChecker</a:t>
          </a:r>
          <a:br>
            <a:rPr lang="en-US" dirty="0"/>
          </a:br>
          <a:r>
            <a:rPr lang="en-US" dirty="0"/>
            <a:t>- </a:t>
          </a:r>
          <a:r>
            <a:rPr lang="en-US" dirty="0" err="1"/>
            <a:t>ManagerChecker</a:t>
          </a:r>
          <a:endParaRPr lang="en-US" dirty="0"/>
        </a:p>
      </dgm:t>
    </dgm:pt>
    <dgm:pt modelId="{815D2520-08DA-441F-8EDC-7458B81F4D9B}" type="parTrans" cxnId="{B3EDF819-AC4D-4392-8662-DF4C89A6252C}">
      <dgm:prSet/>
      <dgm:spPr/>
      <dgm:t>
        <a:bodyPr/>
        <a:lstStyle/>
        <a:p>
          <a:endParaRPr lang="it-IT"/>
        </a:p>
      </dgm:t>
    </dgm:pt>
    <dgm:pt modelId="{7A90B838-1F47-4AD7-8EF2-ACDC7B152512}" type="sibTrans" cxnId="{B3EDF819-AC4D-4392-8662-DF4C89A6252C}">
      <dgm:prSet/>
      <dgm:spPr/>
      <dgm:t>
        <a:bodyPr/>
        <a:lstStyle/>
        <a:p>
          <a:endParaRPr lang="it-IT"/>
        </a:p>
      </dgm:t>
    </dgm:pt>
    <dgm:pt modelId="{9F1075AA-930B-44BE-BE6B-600C8151AD12}" type="pres">
      <dgm:prSet presAssocID="{ACD848A9-13C1-415C-A200-E5D1719D3191}" presName="root" presStyleCnt="0">
        <dgm:presLayoutVars>
          <dgm:dir/>
          <dgm:resizeHandles val="exact"/>
        </dgm:presLayoutVars>
      </dgm:prSet>
      <dgm:spPr/>
    </dgm:pt>
    <dgm:pt modelId="{9D47F983-B045-4723-BE60-017E8B79B4FF}" type="pres">
      <dgm:prSet presAssocID="{C811F539-CD61-4ADA-9615-B98274E39B90}" presName="compNode" presStyleCnt="0"/>
      <dgm:spPr/>
    </dgm:pt>
    <dgm:pt modelId="{A9007BE6-73BD-49B4-A04E-D990D9A189A6}" type="pres">
      <dgm:prSet presAssocID="{C811F539-CD61-4ADA-9615-B98274E39B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ckchain"/>
        </a:ext>
      </dgm:extLst>
    </dgm:pt>
    <dgm:pt modelId="{A1389B74-3D19-430D-AE19-71A853511114}" type="pres">
      <dgm:prSet presAssocID="{C811F539-CD61-4ADA-9615-B98274E39B90}" presName="spaceRect" presStyleCnt="0"/>
      <dgm:spPr/>
    </dgm:pt>
    <dgm:pt modelId="{DFE093FF-63F6-40F9-B8FD-B561278A29D4}" type="pres">
      <dgm:prSet presAssocID="{C811F539-CD61-4ADA-9615-B98274E39B90}" presName="textRect" presStyleLbl="revTx" presStyleIdx="0" presStyleCnt="5">
        <dgm:presLayoutVars>
          <dgm:chMax val="1"/>
          <dgm:chPref val="1"/>
        </dgm:presLayoutVars>
      </dgm:prSet>
      <dgm:spPr/>
    </dgm:pt>
    <dgm:pt modelId="{DDC72CEE-2081-431D-BB23-E5223DAAC596}" type="pres">
      <dgm:prSet presAssocID="{77BD32D1-90BB-4EE5-A617-E7621AD13396}" presName="sibTrans" presStyleCnt="0"/>
      <dgm:spPr/>
    </dgm:pt>
    <dgm:pt modelId="{2AF5CAAC-5A3C-41B9-B16A-280BD4F4D80C}" type="pres">
      <dgm:prSet presAssocID="{7A99D559-3798-49BF-915A-5C2851E3EBC0}" presName="compNode" presStyleCnt="0"/>
      <dgm:spPr/>
    </dgm:pt>
    <dgm:pt modelId="{CC8AAD08-DC19-41CC-AF12-E5D3E450F733}" type="pres">
      <dgm:prSet presAssocID="{7A99D559-3798-49BF-915A-5C2851E3EB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9CE663-5480-48AD-B890-3032BA19FEF8}" type="pres">
      <dgm:prSet presAssocID="{7A99D559-3798-49BF-915A-5C2851E3EBC0}" presName="spaceRect" presStyleCnt="0"/>
      <dgm:spPr/>
    </dgm:pt>
    <dgm:pt modelId="{4E5DE122-96C6-4EC5-8FDB-7863380EEAD4}" type="pres">
      <dgm:prSet presAssocID="{7A99D559-3798-49BF-915A-5C2851E3EBC0}" presName="textRect" presStyleLbl="revTx" presStyleIdx="1" presStyleCnt="5">
        <dgm:presLayoutVars>
          <dgm:chMax val="1"/>
          <dgm:chPref val="1"/>
        </dgm:presLayoutVars>
      </dgm:prSet>
      <dgm:spPr/>
    </dgm:pt>
    <dgm:pt modelId="{862192F4-FBEE-4054-AB44-F8D7D5623389}" type="pres">
      <dgm:prSet presAssocID="{6EB4A5FE-9EF9-441B-85FE-C85084325DB5}" presName="sibTrans" presStyleCnt="0"/>
      <dgm:spPr/>
    </dgm:pt>
    <dgm:pt modelId="{000B7F17-4052-4A66-B89F-91258DB96AD1}" type="pres">
      <dgm:prSet presAssocID="{3CED11DF-F62C-47A2-9CAE-A661D3DBF76C}" presName="compNode" presStyleCnt="0"/>
      <dgm:spPr/>
    </dgm:pt>
    <dgm:pt modelId="{5B1EF616-343D-4637-AAA8-E20F308C768F}" type="pres">
      <dgm:prSet presAssocID="{3CED11DF-F62C-47A2-9CAE-A661D3DBF7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BFE22FD-420B-4504-9470-67292C33DBC7}" type="pres">
      <dgm:prSet presAssocID="{3CED11DF-F62C-47A2-9CAE-A661D3DBF76C}" presName="spaceRect" presStyleCnt="0"/>
      <dgm:spPr/>
    </dgm:pt>
    <dgm:pt modelId="{1F7E6A05-6B0A-485C-8420-F6EB16B89594}" type="pres">
      <dgm:prSet presAssocID="{3CED11DF-F62C-47A2-9CAE-A661D3DBF76C}" presName="textRect" presStyleLbl="revTx" presStyleIdx="2" presStyleCnt="5">
        <dgm:presLayoutVars>
          <dgm:chMax val="1"/>
          <dgm:chPref val="1"/>
        </dgm:presLayoutVars>
      </dgm:prSet>
      <dgm:spPr/>
    </dgm:pt>
    <dgm:pt modelId="{EEF363CF-4F13-446B-ACC3-F14B1AE9A343}" type="pres">
      <dgm:prSet presAssocID="{09EBD01C-1C9C-45FF-A804-E1770E949AA3}" presName="sibTrans" presStyleCnt="0"/>
      <dgm:spPr/>
    </dgm:pt>
    <dgm:pt modelId="{9F082D5B-4D6B-4CED-A4A7-98E3C700D9ED}" type="pres">
      <dgm:prSet presAssocID="{6C0C290E-D3D8-4C33-9ADF-4451B5BBED41}" presName="compNode" presStyleCnt="0"/>
      <dgm:spPr/>
    </dgm:pt>
    <dgm:pt modelId="{84ADF4EE-CB34-4B0B-B57A-CF748E246CED}" type="pres">
      <dgm:prSet presAssocID="{6C0C290E-D3D8-4C33-9ADF-4451B5BBED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C437F5C-9B33-4E2D-932C-184D13A02792}" type="pres">
      <dgm:prSet presAssocID="{6C0C290E-D3D8-4C33-9ADF-4451B5BBED41}" presName="spaceRect" presStyleCnt="0"/>
      <dgm:spPr/>
    </dgm:pt>
    <dgm:pt modelId="{6B4DCF87-6F45-4ACB-95D5-F5FA13E4FEE9}" type="pres">
      <dgm:prSet presAssocID="{6C0C290E-D3D8-4C33-9ADF-4451B5BBED41}" presName="textRect" presStyleLbl="revTx" presStyleIdx="3" presStyleCnt="5">
        <dgm:presLayoutVars>
          <dgm:chMax val="1"/>
          <dgm:chPref val="1"/>
        </dgm:presLayoutVars>
      </dgm:prSet>
      <dgm:spPr/>
    </dgm:pt>
    <dgm:pt modelId="{2050F85F-2F84-43B2-A414-30BF26A38096}" type="pres">
      <dgm:prSet presAssocID="{7A90B838-1F47-4AD7-8EF2-ACDC7B152512}" presName="sibTrans" presStyleCnt="0"/>
      <dgm:spPr/>
    </dgm:pt>
    <dgm:pt modelId="{E6B08033-AAB7-4CD2-8BFA-0596915D3D22}" type="pres">
      <dgm:prSet presAssocID="{64031C34-1018-4226-8F16-0B8BBEF6800F}" presName="compNode" presStyleCnt="0"/>
      <dgm:spPr/>
    </dgm:pt>
    <dgm:pt modelId="{C53BCFFC-2B5D-4299-9776-0D12861230DC}" type="pres">
      <dgm:prSet presAssocID="{64031C34-1018-4226-8F16-0B8BBEF6800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FF21B18A-3B26-488A-A636-6B5451E7E788}" type="pres">
      <dgm:prSet presAssocID="{64031C34-1018-4226-8F16-0B8BBEF6800F}" presName="spaceRect" presStyleCnt="0"/>
      <dgm:spPr/>
    </dgm:pt>
    <dgm:pt modelId="{8FFB8D43-5E0C-4D3F-B593-56A3371A907A}" type="pres">
      <dgm:prSet presAssocID="{64031C34-1018-4226-8F16-0B8BBEF6800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301001-9FC5-49FC-9843-F917B3EF76B9}" type="presOf" srcId="{3CED11DF-F62C-47A2-9CAE-A661D3DBF76C}" destId="{1F7E6A05-6B0A-485C-8420-F6EB16B89594}" srcOrd="0" destOrd="0" presId="urn:microsoft.com/office/officeart/2018/2/layout/IconLabelList"/>
    <dgm:cxn modelId="{3CA2CE16-F927-412B-8878-48B728500302}" srcId="{ACD848A9-13C1-415C-A200-E5D1719D3191}" destId="{3CED11DF-F62C-47A2-9CAE-A661D3DBF76C}" srcOrd="2" destOrd="0" parTransId="{978458AC-519E-4382-B6BD-42286B42477C}" sibTransId="{09EBD01C-1C9C-45FF-A804-E1770E949AA3}"/>
    <dgm:cxn modelId="{B3EDF819-AC4D-4392-8662-DF4C89A6252C}" srcId="{ACD848A9-13C1-415C-A200-E5D1719D3191}" destId="{6C0C290E-D3D8-4C33-9ADF-4451B5BBED41}" srcOrd="3" destOrd="0" parTransId="{815D2520-08DA-441F-8EDC-7458B81F4D9B}" sibTransId="{7A90B838-1F47-4AD7-8EF2-ACDC7B152512}"/>
    <dgm:cxn modelId="{29443027-9DC6-41B9-AA7D-F690AE53B6EC}" type="presOf" srcId="{6C0C290E-D3D8-4C33-9ADF-4451B5BBED41}" destId="{6B4DCF87-6F45-4ACB-95D5-F5FA13E4FEE9}" srcOrd="0" destOrd="0" presId="urn:microsoft.com/office/officeart/2018/2/layout/IconLabelList"/>
    <dgm:cxn modelId="{B452855C-DC38-4114-B1DD-6E12BD91E7A9}" type="presOf" srcId="{ACD848A9-13C1-415C-A200-E5D1719D3191}" destId="{9F1075AA-930B-44BE-BE6B-600C8151AD12}" srcOrd="0" destOrd="0" presId="urn:microsoft.com/office/officeart/2018/2/layout/IconLabelList"/>
    <dgm:cxn modelId="{D49ECD5E-9F75-4530-B4C3-6DC3E465F733}" srcId="{ACD848A9-13C1-415C-A200-E5D1719D3191}" destId="{C811F539-CD61-4ADA-9615-B98274E39B90}" srcOrd="0" destOrd="0" parTransId="{BFCAF7AF-40F0-4BFF-BAC4-A424D89CD812}" sibTransId="{77BD32D1-90BB-4EE5-A617-E7621AD13396}"/>
    <dgm:cxn modelId="{A827844C-7CF0-4AB4-A71A-EBB50E7EE933}" srcId="{ACD848A9-13C1-415C-A200-E5D1719D3191}" destId="{7A99D559-3798-49BF-915A-5C2851E3EBC0}" srcOrd="1" destOrd="0" parTransId="{44F3D9F5-96F3-4172-9C4B-5AA0D523CDEE}" sibTransId="{6EB4A5FE-9EF9-441B-85FE-C85084325DB5}"/>
    <dgm:cxn modelId="{F736B177-9A98-4C6E-892A-C7A8270EBFF2}" srcId="{ACD848A9-13C1-415C-A200-E5D1719D3191}" destId="{64031C34-1018-4226-8F16-0B8BBEF6800F}" srcOrd="4" destOrd="0" parTransId="{22A177AA-B787-4840-A250-BA1AC8348043}" sibTransId="{C07B6443-9130-46F1-9016-8983ACEF3B47}"/>
    <dgm:cxn modelId="{1051D3B5-A0D7-403D-B3A7-D85D988153BC}" type="presOf" srcId="{7A99D559-3798-49BF-915A-5C2851E3EBC0}" destId="{4E5DE122-96C6-4EC5-8FDB-7863380EEAD4}" srcOrd="0" destOrd="0" presId="urn:microsoft.com/office/officeart/2018/2/layout/IconLabelList"/>
    <dgm:cxn modelId="{169F2DD3-2B66-42DD-8B3B-FA21E292DB11}" type="presOf" srcId="{64031C34-1018-4226-8F16-0B8BBEF6800F}" destId="{8FFB8D43-5E0C-4D3F-B593-56A3371A907A}" srcOrd="0" destOrd="0" presId="urn:microsoft.com/office/officeart/2018/2/layout/IconLabelList"/>
    <dgm:cxn modelId="{E62B4EF4-A793-4F70-902D-861741EAD18B}" type="presOf" srcId="{C811F539-CD61-4ADA-9615-B98274E39B90}" destId="{DFE093FF-63F6-40F9-B8FD-B561278A29D4}" srcOrd="0" destOrd="0" presId="urn:microsoft.com/office/officeart/2018/2/layout/IconLabelList"/>
    <dgm:cxn modelId="{D1579078-425E-4CC8-914F-3303AE9CCFA7}" type="presParOf" srcId="{9F1075AA-930B-44BE-BE6B-600C8151AD12}" destId="{9D47F983-B045-4723-BE60-017E8B79B4FF}" srcOrd="0" destOrd="0" presId="urn:microsoft.com/office/officeart/2018/2/layout/IconLabelList"/>
    <dgm:cxn modelId="{842775FA-69DE-4355-A375-8A38893D278D}" type="presParOf" srcId="{9D47F983-B045-4723-BE60-017E8B79B4FF}" destId="{A9007BE6-73BD-49B4-A04E-D990D9A189A6}" srcOrd="0" destOrd="0" presId="urn:microsoft.com/office/officeart/2018/2/layout/IconLabelList"/>
    <dgm:cxn modelId="{C629DBA5-D5BE-4C3C-9D12-CF8E3718D18C}" type="presParOf" srcId="{9D47F983-B045-4723-BE60-017E8B79B4FF}" destId="{A1389B74-3D19-430D-AE19-71A853511114}" srcOrd="1" destOrd="0" presId="urn:microsoft.com/office/officeart/2018/2/layout/IconLabelList"/>
    <dgm:cxn modelId="{E51FE56F-0E31-4ADC-BD55-524F8674CB87}" type="presParOf" srcId="{9D47F983-B045-4723-BE60-017E8B79B4FF}" destId="{DFE093FF-63F6-40F9-B8FD-B561278A29D4}" srcOrd="2" destOrd="0" presId="urn:microsoft.com/office/officeart/2018/2/layout/IconLabelList"/>
    <dgm:cxn modelId="{F6531752-3268-48FB-8DEA-C64FB8B76001}" type="presParOf" srcId="{9F1075AA-930B-44BE-BE6B-600C8151AD12}" destId="{DDC72CEE-2081-431D-BB23-E5223DAAC596}" srcOrd="1" destOrd="0" presId="urn:microsoft.com/office/officeart/2018/2/layout/IconLabelList"/>
    <dgm:cxn modelId="{0F66ADA1-BF91-4B57-9FF6-E08BC44CC0C8}" type="presParOf" srcId="{9F1075AA-930B-44BE-BE6B-600C8151AD12}" destId="{2AF5CAAC-5A3C-41B9-B16A-280BD4F4D80C}" srcOrd="2" destOrd="0" presId="urn:microsoft.com/office/officeart/2018/2/layout/IconLabelList"/>
    <dgm:cxn modelId="{8F9CFE46-A0B9-47AD-BA7C-728FEB018642}" type="presParOf" srcId="{2AF5CAAC-5A3C-41B9-B16A-280BD4F4D80C}" destId="{CC8AAD08-DC19-41CC-AF12-E5D3E450F733}" srcOrd="0" destOrd="0" presId="urn:microsoft.com/office/officeart/2018/2/layout/IconLabelList"/>
    <dgm:cxn modelId="{17EF6C04-6D7F-4E97-9937-B84AB8DBDD6F}" type="presParOf" srcId="{2AF5CAAC-5A3C-41B9-B16A-280BD4F4D80C}" destId="{EA9CE663-5480-48AD-B890-3032BA19FEF8}" srcOrd="1" destOrd="0" presId="urn:microsoft.com/office/officeart/2018/2/layout/IconLabelList"/>
    <dgm:cxn modelId="{FDB5B281-82EB-4AB0-A414-1ACC6AB689F2}" type="presParOf" srcId="{2AF5CAAC-5A3C-41B9-B16A-280BD4F4D80C}" destId="{4E5DE122-96C6-4EC5-8FDB-7863380EEAD4}" srcOrd="2" destOrd="0" presId="urn:microsoft.com/office/officeart/2018/2/layout/IconLabelList"/>
    <dgm:cxn modelId="{57A39F41-E084-4EEC-B519-03D7C30A6035}" type="presParOf" srcId="{9F1075AA-930B-44BE-BE6B-600C8151AD12}" destId="{862192F4-FBEE-4054-AB44-F8D7D5623389}" srcOrd="3" destOrd="0" presId="urn:microsoft.com/office/officeart/2018/2/layout/IconLabelList"/>
    <dgm:cxn modelId="{C1604F1B-C5A6-466C-BB83-920E6FCDC870}" type="presParOf" srcId="{9F1075AA-930B-44BE-BE6B-600C8151AD12}" destId="{000B7F17-4052-4A66-B89F-91258DB96AD1}" srcOrd="4" destOrd="0" presId="urn:microsoft.com/office/officeart/2018/2/layout/IconLabelList"/>
    <dgm:cxn modelId="{56BC46EF-3342-4AAF-BBF2-AE9B6F5E9BC3}" type="presParOf" srcId="{000B7F17-4052-4A66-B89F-91258DB96AD1}" destId="{5B1EF616-343D-4637-AAA8-E20F308C768F}" srcOrd="0" destOrd="0" presId="urn:microsoft.com/office/officeart/2018/2/layout/IconLabelList"/>
    <dgm:cxn modelId="{B652FC7F-1029-4A2A-951E-3BDFBED51E73}" type="presParOf" srcId="{000B7F17-4052-4A66-B89F-91258DB96AD1}" destId="{DBFE22FD-420B-4504-9470-67292C33DBC7}" srcOrd="1" destOrd="0" presId="urn:microsoft.com/office/officeart/2018/2/layout/IconLabelList"/>
    <dgm:cxn modelId="{232ACC8B-8839-4235-944C-5E4CD56936C3}" type="presParOf" srcId="{000B7F17-4052-4A66-B89F-91258DB96AD1}" destId="{1F7E6A05-6B0A-485C-8420-F6EB16B89594}" srcOrd="2" destOrd="0" presId="urn:microsoft.com/office/officeart/2018/2/layout/IconLabelList"/>
    <dgm:cxn modelId="{5DF3F4C5-11D5-4295-9C4E-F51E2C26D045}" type="presParOf" srcId="{9F1075AA-930B-44BE-BE6B-600C8151AD12}" destId="{EEF363CF-4F13-446B-ACC3-F14B1AE9A343}" srcOrd="5" destOrd="0" presId="urn:microsoft.com/office/officeart/2018/2/layout/IconLabelList"/>
    <dgm:cxn modelId="{DD3890D6-4020-4D5C-AEE9-C8429C2B4A03}" type="presParOf" srcId="{9F1075AA-930B-44BE-BE6B-600C8151AD12}" destId="{9F082D5B-4D6B-4CED-A4A7-98E3C700D9ED}" srcOrd="6" destOrd="0" presId="urn:microsoft.com/office/officeart/2018/2/layout/IconLabelList"/>
    <dgm:cxn modelId="{27CBABBA-B5FF-4D62-939B-36ED70AEBDB5}" type="presParOf" srcId="{9F082D5B-4D6B-4CED-A4A7-98E3C700D9ED}" destId="{84ADF4EE-CB34-4B0B-B57A-CF748E246CED}" srcOrd="0" destOrd="0" presId="urn:microsoft.com/office/officeart/2018/2/layout/IconLabelList"/>
    <dgm:cxn modelId="{0625A2C2-431A-4784-8B1C-95833183231B}" type="presParOf" srcId="{9F082D5B-4D6B-4CED-A4A7-98E3C700D9ED}" destId="{0C437F5C-9B33-4E2D-932C-184D13A02792}" srcOrd="1" destOrd="0" presId="urn:microsoft.com/office/officeart/2018/2/layout/IconLabelList"/>
    <dgm:cxn modelId="{F520E9DE-FBA9-4CEE-9ED6-7D2877AC416C}" type="presParOf" srcId="{9F082D5B-4D6B-4CED-A4A7-98E3C700D9ED}" destId="{6B4DCF87-6F45-4ACB-95D5-F5FA13E4FEE9}" srcOrd="2" destOrd="0" presId="urn:microsoft.com/office/officeart/2018/2/layout/IconLabelList"/>
    <dgm:cxn modelId="{71CB868B-AEEA-41AD-8CDE-8B56197DAEB5}" type="presParOf" srcId="{9F1075AA-930B-44BE-BE6B-600C8151AD12}" destId="{2050F85F-2F84-43B2-A414-30BF26A38096}" srcOrd="7" destOrd="0" presId="urn:microsoft.com/office/officeart/2018/2/layout/IconLabelList"/>
    <dgm:cxn modelId="{F436DFAA-A9D2-4D39-B61A-6BC6066A86A1}" type="presParOf" srcId="{9F1075AA-930B-44BE-BE6B-600C8151AD12}" destId="{E6B08033-AAB7-4CD2-8BFA-0596915D3D22}" srcOrd="8" destOrd="0" presId="urn:microsoft.com/office/officeart/2018/2/layout/IconLabelList"/>
    <dgm:cxn modelId="{EC1EAC4E-9EC9-41FC-A113-5024654DE32A}" type="presParOf" srcId="{E6B08033-AAB7-4CD2-8BFA-0596915D3D22}" destId="{C53BCFFC-2B5D-4299-9776-0D12861230DC}" srcOrd="0" destOrd="0" presId="urn:microsoft.com/office/officeart/2018/2/layout/IconLabelList"/>
    <dgm:cxn modelId="{F4EA32EF-29F5-43BB-AF39-8E115A3D725A}" type="presParOf" srcId="{E6B08033-AAB7-4CD2-8BFA-0596915D3D22}" destId="{FF21B18A-3B26-488A-A636-6B5451E7E788}" srcOrd="1" destOrd="0" presId="urn:microsoft.com/office/officeart/2018/2/layout/IconLabelList"/>
    <dgm:cxn modelId="{868A244B-1A2D-4E08-B5E2-4FECA2412D78}" type="presParOf" srcId="{E6B08033-AAB7-4CD2-8BFA-0596915D3D22}" destId="{8FFB8D43-5E0C-4D3F-B593-56A3371A90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07BE6-73BD-49B4-A04E-D990D9A189A6}">
      <dsp:nvSpPr>
        <dsp:cNvPr id="0" name=""/>
        <dsp:cNvSpPr/>
      </dsp:nvSpPr>
      <dsp:spPr>
        <a:xfrm>
          <a:off x="622800" y="39039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093FF-63F6-40F9-B8FD-B561278A29D4}">
      <dsp:nvSpPr>
        <dsp:cNvPr id="0" name=""/>
        <dsp:cNvSpPr/>
      </dsp:nvSpPr>
      <dsp:spPr>
        <a:xfrm>
          <a:off x="127800" y="1736492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Model Objects (Beans)</a:t>
          </a:r>
          <a:br>
            <a:rPr lang="it-IT" sz="1100" b="1" kern="1200"/>
          </a:br>
          <a:r>
            <a:rPr lang="it-IT" sz="1100" kern="1200"/>
            <a:t>- User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Campaign</a:t>
          </a:r>
          <a:br>
            <a:rPr lang="it-IT" sz="1100" kern="1200"/>
          </a:br>
          <a:r>
            <a:rPr lang="it-IT" sz="1100" kern="1200"/>
            <a:t>- Image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Annotation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CampaignStats</a:t>
          </a:r>
          <a:endParaRPr lang="en-US" sz="1100" kern="1200"/>
        </a:p>
      </dsp:txBody>
      <dsp:txXfrm>
        <a:off x="127800" y="1736492"/>
        <a:ext cx="1800000" cy="2225654"/>
      </dsp:txXfrm>
    </dsp:sp>
    <dsp:sp modelId="{CC8AAD08-DC19-41CC-AF12-E5D3E450F733}">
      <dsp:nvSpPr>
        <dsp:cNvPr id="0" name=""/>
        <dsp:cNvSpPr/>
      </dsp:nvSpPr>
      <dsp:spPr>
        <a:xfrm>
          <a:off x="2737800" y="39039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DE122-96C6-4EC5-8FDB-7863380EEAD4}">
      <dsp:nvSpPr>
        <dsp:cNvPr id="0" name=""/>
        <dsp:cNvSpPr/>
      </dsp:nvSpPr>
      <dsp:spPr>
        <a:xfrm>
          <a:off x="2242800" y="1736492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/>
            <a:t>Controllers (Servlets)</a:t>
          </a:r>
          <a:br>
            <a:rPr lang="it-IT" sz="1100" kern="1200"/>
          </a:br>
          <a:r>
            <a:rPr lang="it-IT" sz="1100" kern="1200"/>
            <a:t>- Login</a:t>
          </a:r>
          <a:br>
            <a:rPr lang="it-IT" sz="1100" kern="1200"/>
          </a:br>
          <a:r>
            <a:rPr lang="it-IT" sz="1100" kern="1200"/>
            <a:t>- Signup</a:t>
          </a:r>
          <a:br>
            <a:rPr lang="it-IT" sz="1100" kern="1200"/>
          </a:br>
          <a:r>
            <a:rPr lang="it-IT" sz="1100" kern="1200"/>
            <a:t>- Logout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EditProfile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HomePage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InfoManagerCampaign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InfoWorkerCampaign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ManagerEditCampaign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WorkerEditCampaign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InfoImage</a:t>
          </a:r>
          <a:br>
            <a:rPr lang="it-IT" sz="1100" kern="1200"/>
          </a:br>
          <a:r>
            <a:rPr lang="it-IT" sz="1100" kern="1200"/>
            <a:t>- </a:t>
          </a:r>
          <a:r>
            <a:rPr lang="it-IT" sz="1100" kern="1200" err="1"/>
            <a:t>Statistics</a:t>
          </a:r>
          <a:br>
            <a:rPr lang="it-IT" sz="1100" kern="1200"/>
          </a:br>
          <a:r>
            <a:rPr lang="it-IT" sz="1100" kern="1200"/>
            <a:t>- GetImage</a:t>
          </a:r>
          <a:endParaRPr lang="en-US" sz="1100" kern="1200"/>
        </a:p>
      </dsp:txBody>
      <dsp:txXfrm>
        <a:off x="2242800" y="1736492"/>
        <a:ext cx="1800000" cy="2225654"/>
      </dsp:txXfrm>
    </dsp:sp>
    <dsp:sp modelId="{5B1EF616-343D-4637-AAA8-E20F308C768F}">
      <dsp:nvSpPr>
        <dsp:cNvPr id="0" name=""/>
        <dsp:cNvSpPr/>
      </dsp:nvSpPr>
      <dsp:spPr>
        <a:xfrm>
          <a:off x="4852800" y="39039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6A05-6B0A-485C-8420-F6EB16B89594}">
      <dsp:nvSpPr>
        <dsp:cNvPr id="0" name=""/>
        <dsp:cNvSpPr/>
      </dsp:nvSpPr>
      <dsp:spPr>
        <a:xfrm>
          <a:off x="4357800" y="1736492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b="1" kern="1200" dirty="0"/>
            <a:t>Data Access Objects (DAO)</a:t>
          </a:r>
          <a:br>
            <a:rPr lang="it-IT" sz="1100" b="1" kern="1200" dirty="0"/>
          </a:br>
          <a:r>
            <a:rPr lang="it-IT" sz="1100" kern="1200" dirty="0"/>
            <a:t>- UserDAO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CampaignDAO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ImageDAO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AnnotationDAO</a:t>
          </a:r>
          <a:endParaRPr lang="en-US" sz="1100" kern="1200" dirty="0"/>
        </a:p>
      </dsp:txBody>
      <dsp:txXfrm>
        <a:off x="4357800" y="1736492"/>
        <a:ext cx="1800000" cy="2225654"/>
      </dsp:txXfrm>
    </dsp:sp>
    <dsp:sp modelId="{84ADF4EE-CB34-4B0B-B57A-CF748E246CED}">
      <dsp:nvSpPr>
        <dsp:cNvPr id="0" name=""/>
        <dsp:cNvSpPr/>
      </dsp:nvSpPr>
      <dsp:spPr>
        <a:xfrm>
          <a:off x="6967800" y="39039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4DCF87-6F45-4ACB-95D5-F5FA13E4FEE9}">
      <dsp:nvSpPr>
        <dsp:cNvPr id="0" name=""/>
        <dsp:cNvSpPr/>
      </dsp:nvSpPr>
      <dsp:spPr>
        <a:xfrm>
          <a:off x="6472800" y="1736492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Filters</a:t>
          </a:r>
          <a:br>
            <a:rPr lang="en-US" sz="1100" kern="1200" dirty="0"/>
          </a:br>
          <a:r>
            <a:rPr lang="en-US" sz="1100" kern="1200" dirty="0"/>
            <a:t>- UserChecker</a:t>
          </a:r>
          <a:br>
            <a:rPr lang="en-US" sz="1100" kern="1200" dirty="0"/>
          </a:br>
          <a:r>
            <a:rPr lang="en-US" sz="1100" kern="1200" dirty="0"/>
            <a:t>- </a:t>
          </a:r>
          <a:r>
            <a:rPr lang="en-US" sz="1100" kern="1200" dirty="0" err="1"/>
            <a:t>ManagerChecker</a:t>
          </a:r>
          <a:endParaRPr lang="en-US" sz="1100" kern="1200" dirty="0"/>
        </a:p>
      </dsp:txBody>
      <dsp:txXfrm>
        <a:off x="6472800" y="1736492"/>
        <a:ext cx="1800000" cy="2225654"/>
      </dsp:txXfrm>
    </dsp:sp>
    <dsp:sp modelId="{C53BCFFC-2B5D-4299-9776-0D12861230DC}">
      <dsp:nvSpPr>
        <dsp:cNvPr id="0" name=""/>
        <dsp:cNvSpPr/>
      </dsp:nvSpPr>
      <dsp:spPr>
        <a:xfrm>
          <a:off x="9082800" y="39039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B8D43-5E0C-4D3F-B593-56A3371A907A}">
      <dsp:nvSpPr>
        <dsp:cNvPr id="0" name=""/>
        <dsp:cNvSpPr/>
      </dsp:nvSpPr>
      <dsp:spPr>
        <a:xfrm>
          <a:off x="8587800" y="1736492"/>
          <a:ext cx="1800000" cy="2225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View </a:t>
          </a:r>
          <a:r>
            <a:rPr lang="it-IT" sz="1100" b="1" kern="1200" dirty="0"/>
            <a:t>(Templates)</a:t>
          </a:r>
          <a:br>
            <a:rPr lang="it-IT" sz="1100" b="1" kern="1200" dirty="0"/>
          </a:br>
          <a:r>
            <a:rPr lang="it-IT" sz="1100" kern="1200" dirty="0"/>
            <a:t>- index</a:t>
          </a:r>
          <a:br>
            <a:rPr lang="it-IT" sz="1100" kern="1200" dirty="0"/>
          </a:br>
          <a:r>
            <a:rPr lang="it-IT" sz="1100" kern="1200" dirty="0"/>
            <a:t>- Home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WorkerCampaign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ManagerCampaign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EditProfile</a:t>
          </a:r>
          <a:br>
            <a:rPr lang="it-IT" sz="1100" kern="1200" dirty="0"/>
          </a:br>
          <a:r>
            <a:rPr lang="it-IT" sz="1100" kern="1200" dirty="0"/>
            <a:t>- </a:t>
          </a:r>
          <a:r>
            <a:rPr lang="it-IT" sz="1100" kern="1200" dirty="0" err="1"/>
            <a:t>CampaignStatistics</a:t>
          </a:r>
          <a:br>
            <a:rPr lang="it-IT" sz="1100" kern="1200" dirty="0"/>
          </a:br>
          <a:r>
            <a:rPr lang="it-IT" sz="1100" kern="1200" dirty="0"/>
            <a:t>- Login</a:t>
          </a:r>
          <a:br>
            <a:rPr lang="it-IT" sz="1100" kern="1200" dirty="0"/>
          </a:br>
          <a:r>
            <a:rPr lang="it-IT" sz="1100" kern="1200" dirty="0"/>
            <a:t>- SignUp</a:t>
          </a:r>
          <a:endParaRPr lang="en-US" sz="1100" kern="1200" dirty="0"/>
        </a:p>
      </dsp:txBody>
      <dsp:txXfrm>
        <a:off x="8587800" y="1736492"/>
        <a:ext cx="1800000" cy="222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92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25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0704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0F41C-EB8C-4A1A-8186-3FC74CB27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030578-487C-405F-B794-1315760DB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B5285A-A231-4D34-8A9C-C384AC27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D3907-C0DF-4CB3-96AE-2E2CE8D92821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C21AA6-8202-4BBF-9BC9-F065005B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7AEFDE6-B02B-4155-9BB8-E2A0C1E5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67DF6-C79C-496D-B3D8-EED9F0DB1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95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01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27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00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702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6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300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16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5D7B1-D4B4-46C2-91FC-7D9021652E24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591E9-C555-489E-8AC1-424419F186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098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3A790C-662C-4F6A-97AE-120CE1701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DD91FD-D3EF-423E-B696-7B335FB2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E1D03-E82C-4868-8A78-FB20C1F290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D3907-C0DF-4CB3-96AE-2E2CE8D92821}" type="datetimeFigureOut">
              <a:rPr lang="it-IT" smtClean="0"/>
              <a:t>22/06/2020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5751F-1435-43C3-A9EA-79E5162D6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8D54BB-1144-46A9-8A4F-173345D89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67DF6-C79C-496D-B3D8-EED9F0DB1FE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36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E7B2A9-9BC8-4F95-8E2E-4D320142C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it-IT" sz="7200" b="1" dirty="0" err="1">
                <a:latin typeface="+mn-lt"/>
              </a:rPr>
              <a:t>J</a:t>
            </a:r>
            <a:r>
              <a:rPr lang="it-IT" sz="7200" dirty="0" err="1">
                <a:latin typeface="+mn-lt"/>
              </a:rPr>
              <a:t>u</a:t>
            </a:r>
            <a:r>
              <a:rPr lang="it-IT" sz="7200" b="1" dirty="0" err="1">
                <a:latin typeface="+mn-lt"/>
              </a:rPr>
              <a:t>nk</a:t>
            </a:r>
            <a:r>
              <a:rPr lang="it-IT" sz="7200" dirty="0" err="1">
                <a:latin typeface="+mn-lt"/>
              </a:rPr>
              <a:t>yard</a:t>
            </a:r>
            <a:r>
              <a:rPr lang="it-IT" sz="7200" dirty="0">
                <a:latin typeface="+mn-lt"/>
              </a:rPr>
              <a:t> Crowdsourcing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B9D3AD-A1DD-46C2-B31D-CE5EA6E6D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Autofit/>
          </a:bodyPr>
          <a:lstStyle/>
          <a:p>
            <a:r>
              <a:rPr lang="it-IT" sz="1000" dirty="0"/>
              <a:t>Riccardo Paltrinieri – 10626923</a:t>
            </a:r>
          </a:p>
          <a:p>
            <a:r>
              <a:rPr lang="it-IT" sz="1000" dirty="0"/>
              <a:t>Progetto di </a:t>
            </a:r>
            <a:r>
              <a:rPr lang="it-IT" sz="1000" i="1" dirty="0"/>
              <a:t>Tecnologie Informatiche per il Web</a:t>
            </a:r>
          </a:p>
          <a:p>
            <a:r>
              <a:rPr lang="it-IT" sz="1000" dirty="0"/>
              <a:t>2019/2020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492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EA76A8-FE37-426B-B4DC-8B1F9CD1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3. Manager crea una campagna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848AD7C-E0A7-46EE-B683-9E055EE07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0587" y="1825625"/>
            <a:ext cx="6610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259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EF9D5A-8475-4987-B624-626616AD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4. Manager carica le immagini e i dati di una campagna.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0E6D774B-ED80-4937-88E6-3B76A73B0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02" y="1825625"/>
            <a:ext cx="6537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12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0E2F1-E68D-4AA6-8337-F32E0B57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5. Manager avvia/chiude la campagna.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1DBA0EB-91C2-4D98-8E61-90A26A131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957" y="1966831"/>
            <a:ext cx="7087171" cy="40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41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1FC8B0-F1F6-422D-BAB7-6B9C6D00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6. Manager controlla il contenuto di una campagna.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1CBA106-91C0-4A3F-9B25-CA9B0DCE8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93" t="4724" r="3168" b="6151"/>
          <a:stretch/>
        </p:blipFill>
        <p:spPr>
          <a:xfrm>
            <a:off x="838200" y="1690688"/>
            <a:ext cx="10515600" cy="5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9038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579EA-62FF-4144-8FC7-C8E93CB0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7. Manager controlla le statistiche di una campagna.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88036E08-1417-4941-951B-C09A8C13A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53" y="2348476"/>
            <a:ext cx="658269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31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748B3-6621-409A-9B1A-7F004ADE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8. Lavoratore aggiunge un'annotazione. 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FA90D47-4FA8-44E3-976A-796BB57D3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6704" y="1919791"/>
            <a:ext cx="9078592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349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27E44-AFD1-4427-8111-2941F501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/>
              <a:t>9. L'utente modifica le sue informazioni personali. 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C4660D1-1405-4B94-B42A-9BF33EF9E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843" y="1542031"/>
            <a:ext cx="7918314" cy="51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3989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C83BC7-A33D-4EC4-BA90-826225FB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10. L’utente esegue il Logout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3224E7-9DDD-4EFE-B5C3-A3FC14DB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175" y="1786596"/>
            <a:ext cx="8287965" cy="466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595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B40273-C701-4184-BF96-AB3F70E1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/>
              <a:t>Specifiche di progetto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AD8529-22F7-41DC-A767-8BE9EC53F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200" dirty="0"/>
              <a:t>Il progetto consiste nello sviluppo di un'applicazione web per la convalida d’immagini aeree di località a rischio per la presenza di discariche illegali, con un approccio di crowdsourcing. </a:t>
            </a:r>
          </a:p>
          <a:p>
            <a:pPr marL="0" indent="0">
              <a:buNone/>
            </a:pPr>
            <a:r>
              <a:rPr lang="it-IT" sz="2200" dirty="0"/>
              <a:t>Il Manager crea una campagna di crowdsourcing e carica al suo interno un insieme di immagini aeree corredate di varie informazioni. Dopo aver caricato le immagini e i rispettivi dati, il Manager avvia la campagna di crowdsourcing, cui vari lavoratori possono prendere parte per classificare le immagini come rappresentanti vere discariche o come "falsi allarmi". </a:t>
            </a:r>
          </a:p>
        </p:txBody>
      </p:sp>
    </p:spTree>
    <p:extLst>
      <p:ext uri="{BB962C8B-B14F-4D97-AF65-F5344CB8AC3E}">
        <p14:creationId xmlns:p14="http://schemas.microsoft.com/office/powerpoint/2010/main" val="46530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C5E73B-4079-4A2F-BB18-21C64D5B3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it-IT" sz="4000" dirty="0"/>
              <a:t>Analisi dei dati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92FCE5-9C3C-474E-B231-180153A0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2547" y="195943"/>
            <a:ext cx="6913984" cy="63354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1200" dirty="0"/>
              <a:t>L'</a:t>
            </a:r>
            <a:r>
              <a:rPr lang="it-IT" sz="1200" b="1" dirty="0"/>
              <a:t>applicazione</a:t>
            </a:r>
            <a:r>
              <a:rPr lang="it-IT" sz="1200" dirty="0"/>
              <a:t> ha due tipi di utenti: </a:t>
            </a:r>
            <a:br>
              <a:rPr lang="it-IT" sz="1200" dirty="0"/>
            </a:br>
            <a:r>
              <a:rPr lang="it-IT" sz="1200" dirty="0"/>
              <a:t>• Manager: detiene le immagini aeree, crea e pubblica una campagna di crowdsourcing. Ispeziona il risultato della campagna. </a:t>
            </a:r>
            <a:br>
              <a:rPr lang="it-IT" sz="1200" dirty="0"/>
            </a:br>
            <a:r>
              <a:rPr lang="it-IT" sz="1200" dirty="0"/>
              <a:t>• Lavoratore: s’iscrive a una campagna di crowdsourcing e convalida le immagini aeree.</a:t>
            </a:r>
          </a:p>
          <a:p>
            <a:pPr marL="0" indent="0">
              <a:buNone/>
            </a:pPr>
            <a:r>
              <a:rPr lang="it-IT" sz="1200" dirty="0"/>
              <a:t>Una </a:t>
            </a:r>
            <a:r>
              <a:rPr lang="it-IT" sz="1200" b="1" dirty="0"/>
              <a:t>campagna</a:t>
            </a:r>
            <a:r>
              <a:rPr lang="it-IT" sz="1200" dirty="0"/>
              <a:t> ha i seguenti dati: </a:t>
            </a:r>
            <a:br>
              <a:rPr lang="it-IT" sz="1200" dirty="0"/>
            </a:br>
            <a:r>
              <a:rPr lang="it-IT" sz="1200" dirty="0"/>
              <a:t>• Nome </a:t>
            </a:r>
            <a:br>
              <a:rPr lang="it-IT" sz="1200" dirty="0"/>
            </a:br>
            <a:r>
              <a:rPr lang="it-IT" sz="1200" dirty="0"/>
              <a:t>• Committente</a:t>
            </a:r>
            <a:br>
              <a:rPr lang="it-IT" sz="1200" dirty="0"/>
            </a:br>
            <a:r>
              <a:rPr lang="it-IT" sz="1200" dirty="0"/>
              <a:t>• Stato</a:t>
            </a:r>
          </a:p>
          <a:p>
            <a:pPr marL="0" indent="0">
              <a:buNone/>
            </a:pPr>
            <a:r>
              <a:rPr lang="it-IT" sz="1200" dirty="0"/>
              <a:t>Un </a:t>
            </a:r>
            <a:r>
              <a:rPr lang="it-IT" sz="1200" b="1" dirty="0"/>
              <a:t>manager</a:t>
            </a:r>
            <a:r>
              <a:rPr lang="it-IT" sz="1200" dirty="0"/>
              <a:t> ha i seguenti dati: </a:t>
            </a:r>
            <a:br>
              <a:rPr lang="it-IT" sz="1200" dirty="0"/>
            </a:br>
            <a:r>
              <a:rPr lang="it-IT" sz="1200" dirty="0"/>
              <a:t>• Nome utente </a:t>
            </a:r>
            <a:br>
              <a:rPr lang="it-IT" sz="1200" dirty="0"/>
            </a:br>
            <a:r>
              <a:rPr lang="it-IT" sz="1200" dirty="0"/>
              <a:t>• Parola d'ordine </a:t>
            </a:r>
            <a:br>
              <a:rPr lang="it-IT" sz="1200" dirty="0"/>
            </a:br>
            <a:r>
              <a:rPr lang="it-IT" sz="1200" dirty="0"/>
              <a:t>• Indirizzo email </a:t>
            </a:r>
          </a:p>
          <a:p>
            <a:pPr marL="0" indent="0">
              <a:buNone/>
            </a:pPr>
            <a:r>
              <a:rPr lang="it-IT" sz="1200" dirty="0"/>
              <a:t>Un </a:t>
            </a:r>
            <a:r>
              <a:rPr lang="it-IT" sz="1200" b="1" dirty="0"/>
              <a:t>lavoratore</a:t>
            </a:r>
            <a:r>
              <a:rPr lang="it-IT" sz="1200" dirty="0"/>
              <a:t> ha i seguenti dati: </a:t>
            </a:r>
            <a:br>
              <a:rPr lang="it-IT" sz="1200" dirty="0"/>
            </a:br>
            <a:r>
              <a:rPr lang="it-IT" sz="1200" dirty="0"/>
              <a:t>• Nome utente </a:t>
            </a:r>
            <a:br>
              <a:rPr lang="it-IT" sz="1200" dirty="0"/>
            </a:br>
            <a:r>
              <a:rPr lang="it-IT" sz="1200" dirty="0"/>
              <a:t>• Parola d'ordine </a:t>
            </a:r>
            <a:br>
              <a:rPr lang="it-IT" sz="1200" dirty="0"/>
            </a:br>
            <a:r>
              <a:rPr lang="it-IT" sz="1200" dirty="0"/>
              <a:t>• Indirizzo email </a:t>
            </a:r>
            <a:br>
              <a:rPr lang="it-IT" sz="1200" dirty="0"/>
            </a:br>
            <a:r>
              <a:rPr lang="it-IT" sz="1200" dirty="0"/>
              <a:t>• Livello di esperienza</a:t>
            </a:r>
            <a:br>
              <a:rPr lang="it-IT" sz="1200" dirty="0"/>
            </a:br>
            <a:r>
              <a:rPr lang="it-IT" sz="1200" dirty="0"/>
              <a:t>• Foto </a:t>
            </a:r>
          </a:p>
          <a:p>
            <a:pPr marL="0" indent="0">
              <a:buNone/>
            </a:pPr>
            <a:r>
              <a:rPr lang="it-IT" sz="1200" dirty="0"/>
              <a:t>Un'</a:t>
            </a:r>
            <a:r>
              <a:rPr lang="it-IT" sz="1200" b="1" dirty="0"/>
              <a:t>immagine</a:t>
            </a:r>
            <a:r>
              <a:rPr lang="it-IT" sz="1200" dirty="0"/>
              <a:t> di una località a rischio per la presenza di una discarica ha i seguenti dati; </a:t>
            </a:r>
            <a:br>
              <a:rPr lang="it-IT" sz="1200" dirty="0"/>
            </a:br>
            <a:r>
              <a:rPr lang="it-IT" sz="1200" dirty="0"/>
              <a:t>• Latitudine, Longitudine</a:t>
            </a:r>
            <a:br>
              <a:rPr lang="it-IT" sz="1200" dirty="0"/>
            </a:br>
            <a:r>
              <a:rPr lang="it-IT" sz="1200" dirty="0"/>
              <a:t>• Comune </a:t>
            </a:r>
            <a:br>
              <a:rPr lang="it-IT" sz="1200" dirty="0"/>
            </a:br>
            <a:r>
              <a:rPr lang="it-IT" sz="1200" dirty="0"/>
              <a:t>• Regione </a:t>
            </a:r>
            <a:br>
              <a:rPr lang="it-IT" sz="1200" dirty="0"/>
            </a:br>
            <a:r>
              <a:rPr lang="it-IT" sz="1200" dirty="0"/>
              <a:t>• Provenienza</a:t>
            </a:r>
            <a:br>
              <a:rPr lang="it-IT" sz="1200" dirty="0"/>
            </a:br>
            <a:r>
              <a:rPr lang="it-IT" sz="1200" dirty="0"/>
              <a:t>• Data di recupero </a:t>
            </a:r>
            <a:br>
              <a:rPr lang="it-IT" sz="1200" dirty="0"/>
            </a:br>
            <a:r>
              <a:rPr lang="it-IT" sz="1200" dirty="0"/>
              <a:t>• Risoluzione</a:t>
            </a:r>
          </a:p>
          <a:p>
            <a:pPr marL="0" indent="0">
              <a:buNone/>
            </a:pPr>
            <a:r>
              <a:rPr lang="it-IT" sz="1200" dirty="0"/>
              <a:t>Un'</a:t>
            </a:r>
            <a:r>
              <a:rPr lang="it-IT" sz="1200" b="1" dirty="0"/>
              <a:t>annotazione</a:t>
            </a:r>
            <a:r>
              <a:rPr lang="it-IT" sz="1200" dirty="0"/>
              <a:t> ha i seguenti dati: </a:t>
            </a:r>
            <a:br>
              <a:rPr lang="it-IT" sz="1200" dirty="0"/>
            </a:br>
            <a:r>
              <a:rPr lang="it-IT" sz="1200" dirty="0"/>
              <a:t>• Data di creazione</a:t>
            </a:r>
            <a:br>
              <a:rPr lang="it-IT" sz="1200" dirty="0"/>
            </a:br>
            <a:r>
              <a:rPr lang="it-IT" sz="1200" dirty="0"/>
              <a:t>• Validità</a:t>
            </a:r>
            <a:br>
              <a:rPr lang="it-IT" sz="1200" dirty="0"/>
            </a:br>
            <a:r>
              <a:rPr lang="it-IT" sz="1200" dirty="0"/>
              <a:t>• Fiducia</a:t>
            </a:r>
            <a:br>
              <a:rPr lang="it-IT" sz="1200" dirty="0"/>
            </a:br>
            <a:r>
              <a:rPr lang="it-IT" sz="1200" dirty="0"/>
              <a:t>• Note: un campo di testo libero che registra i commenti del lavoratore</a:t>
            </a:r>
          </a:p>
        </p:txBody>
      </p:sp>
    </p:spTree>
    <p:extLst>
      <p:ext uri="{BB962C8B-B14F-4D97-AF65-F5344CB8AC3E}">
        <p14:creationId xmlns:p14="http://schemas.microsoft.com/office/powerpoint/2010/main" val="171454977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0BD2A5-142F-4CDA-B6AA-7D081752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Database Design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3ABD58F-B271-40E7-90CA-AA20D16412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9" t="1" r="-781" b="1"/>
          <a:stretch/>
        </p:blipFill>
        <p:spPr>
          <a:xfrm>
            <a:off x="2547257" y="2386584"/>
            <a:ext cx="7557797" cy="366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02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70BD2A5-142F-4CDA-B6AA-7D081752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Database Design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A95696D-D460-4E32-9421-58C75FDA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33" y="2714525"/>
            <a:ext cx="2495898" cy="142894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9EC4846-6D0B-44FC-BE4F-3BDF88491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779" y="2679289"/>
            <a:ext cx="2600688" cy="1486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45F9043-CD0A-413D-BBA1-D3480A249D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633"/>
          <a:stretch/>
        </p:blipFill>
        <p:spPr>
          <a:xfrm>
            <a:off x="7165009" y="4557631"/>
            <a:ext cx="2128227" cy="1952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9D675FB-3852-4501-A504-3F123CD4D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506" y="4667184"/>
            <a:ext cx="2333951" cy="17337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DA207E35-AB56-49BF-99AA-A1F87E7DFFA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077457" y="5534080"/>
            <a:ext cx="2087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EC7CFF0F-64EA-4999-8494-B322B010E98B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3910482" y="4143474"/>
            <a:ext cx="0" cy="52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B9B400-C767-4B37-8CC6-053DE4D82383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>
            <a:off x="5158431" y="3422343"/>
            <a:ext cx="1770348" cy="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C99226A-BED8-42D4-BF87-AA749A744F13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V="1">
            <a:off x="8229123" y="4165396"/>
            <a:ext cx="0" cy="39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004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5BF99D-AA27-4EC8-90BF-431327B9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Html Components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5E42C669-35FA-4B3D-8AA1-D80FDFE9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74536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47815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808850-86CE-4DCB-8D74-4BCC0C4E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it-IT" sz="4000"/>
              <a:t>Casi d’uso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819E3F-47AD-4465-93CD-C4DA6194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it-IT" sz="1700" dirty="0"/>
              <a:t>Utente si registra. </a:t>
            </a:r>
          </a:p>
          <a:p>
            <a:pPr marL="514350" indent="-514350">
              <a:buAutoNum type="arabicPeriod"/>
            </a:pPr>
            <a:r>
              <a:rPr lang="it-IT" sz="1700" dirty="0"/>
              <a:t>Utente esegue l’accesso. </a:t>
            </a:r>
          </a:p>
          <a:p>
            <a:pPr marL="514350" indent="-514350">
              <a:buAutoNum type="arabicPeriod"/>
            </a:pPr>
            <a:r>
              <a:rPr lang="it-IT" sz="1700" dirty="0"/>
              <a:t>Manager crea una campagna. </a:t>
            </a:r>
          </a:p>
          <a:p>
            <a:pPr marL="514350" indent="-514350">
              <a:buAutoNum type="arabicPeriod"/>
            </a:pPr>
            <a:r>
              <a:rPr lang="it-IT" sz="1700" dirty="0"/>
              <a:t>Manager carica le immagini e i dati di una campagna. </a:t>
            </a:r>
          </a:p>
          <a:p>
            <a:pPr marL="514350" indent="-514350">
              <a:buAutoNum type="arabicPeriod"/>
            </a:pPr>
            <a:r>
              <a:rPr lang="it-IT" sz="1700" dirty="0"/>
              <a:t>Manager avvia/chiude la campagna. </a:t>
            </a:r>
          </a:p>
          <a:p>
            <a:pPr marL="514350" indent="-514350">
              <a:buAutoNum type="arabicPeriod"/>
            </a:pPr>
            <a:r>
              <a:rPr lang="it-IT" sz="1700" dirty="0"/>
              <a:t>Manager controlla il contenuto di una campagna. </a:t>
            </a:r>
          </a:p>
          <a:p>
            <a:pPr marL="514350" indent="-514350">
              <a:buAutoNum type="arabicPeriod"/>
            </a:pPr>
            <a:r>
              <a:rPr lang="it-IT" sz="1700" dirty="0"/>
              <a:t>Manager controlla le statistiche di una campagna. </a:t>
            </a:r>
          </a:p>
          <a:p>
            <a:pPr marL="514350" indent="-514350">
              <a:buAutoNum type="arabicPeriod"/>
            </a:pPr>
            <a:r>
              <a:rPr lang="it-IT" sz="1700" dirty="0"/>
              <a:t>Lavoratore aggiunge un'annotazione. </a:t>
            </a:r>
          </a:p>
          <a:p>
            <a:pPr marL="514350" indent="-514350">
              <a:buAutoNum type="arabicPeriod"/>
            </a:pPr>
            <a:r>
              <a:rPr lang="it-IT" sz="1700" dirty="0"/>
              <a:t>L'utente modifica le sue informazioni personali. </a:t>
            </a:r>
          </a:p>
          <a:p>
            <a:pPr marL="514350" indent="-514350">
              <a:buAutoNum type="arabicPeriod"/>
            </a:pPr>
            <a:r>
              <a:rPr lang="it-IT" sz="1700" dirty="0"/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0159189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5F5B4B-2DFE-4640-B9A2-BDADAE67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1. Utente si registra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DDCF2E54-D1E7-4D12-9499-174171BE6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194" y="1825625"/>
            <a:ext cx="76876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883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095B69-BF29-4D33-A874-3526BF53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2. Utente esegue l’accesso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A6EEDBB5-F7B3-42BA-AFD4-F08537D28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194" y="1825625"/>
            <a:ext cx="66676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18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548</Words>
  <Application>Microsoft Office PowerPoint</Application>
  <PresentationFormat>Widescreen</PresentationFormat>
  <Paragraphs>43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Tema di Office</vt:lpstr>
      <vt:lpstr>Junkyard Crowdsourcing</vt:lpstr>
      <vt:lpstr>Specifiche di progetto </vt:lpstr>
      <vt:lpstr>Analisi dei dati</vt:lpstr>
      <vt:lpstr>Database Design</vt:lpstr>
      <vt:lpstr>Database Design</vt:lpstr>
      <vt:lpstr>Html Components</vt:lpstr>
      <vt:lpstr>Casi d’uso</vt:lpstr>
      <vt:lpstr>1. Utente si registra</vt:lpstr>
      <vt:lpstr>2. Utente esegue l’accesso</vt:lpstr>
      <vt:lpstr>3. Manager crea una campagna</vt:lpstr>
      <vt:lpstr>4. Manager carica le immagini e i dati di una campagna. </vt:lpstr>
      <vt:lpstr>5. Manager avvia/chiude la campagna. </vt:lpstr>
      <vt:lpstr>6. Manager controlla il contenuto di una campagna. </vt:lpstr>
      <vt:lpstr>7. Manager controlla le statistiche di una campagna.</vt:lpstr>
      <vt:lpstr>8. Lavoratore aggiunge un'annotazione. </vt:lpstr>
      <vt:lpstr>9. L'utente modifica le sue informazioni personali. </vt:lpstr>
      <vt:lpstr>10. L’utente esegue il Logout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Illegal Junkyard</dc:title>
  <dc:creator>Riccardo Paltrinieri</dc:creator>
  <cp:lastModifiedBy>Riccardo Paltrinieri</cp:lastModifiedBy>
  <cp:revision>5</cp:revision>
  <cp:lastPrinted>2020-06-22T13:49:18Z</cp:lastPrinted>
  <dcterms:created xsi:type="dcterms:W3CDTF">2020-06-22T13:00:24Z</dcterms:created>
  <dcterms:modified xsi:type="dcterms:W3CDTF">2020-06-22T13:49:34Z</dcterms:modified>
</cp:coreProperties>
</file>