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59" r:id="rId6"/>
    <p:sldId id="262" r:id="rId7"/>
    <p:sldId id="265" r:id="rId8"/>
    <p:sldId id="267" r:id="rId9"/>
    <p:sldId id="268" r:id="rId10"/>
    <p:sldId id="266" r:id="rId11"/>
    <p:sldId id="269" r:id="rId12"/>
    <p:sldId id="260" r:id="rId13"/>
    <p:sldId id="263" r:id="rId1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63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10" d="100"/>
          <a:sy n="110" d="100"/>
        </p:scale>
        <p:origin x="63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D848A9-13C1-415C-A200-E5D1719D3191}"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C811F539-CD61-4ADA-9615-B98274E39B90}">
      <dgm:prSet/>
      <dgm:spPr/>
      <dgm:t>
        <a:bodyPr/>
        <a:lstStyle/>
        <a:p>
          <a:r>
            <a:rPr lang="it-IT" b="1" dirty="0"/>
            <a:t>Model Objects (Beans)</a:t>
          </a:r>
          <a:br>
            <a:rPr lang="it-IT" b="1" dirty="0"/>
          </a:br>
          <a:r>
            <a:rPr lang="it-IT" dirty="0"/>
            <a:t>- User</a:t>
          </a:r>
          <a:br>
            <a:rPr lang="it-IT" dirty="0"/>
          </a:br>
          <a:r>
            <a:rPr lang="it-IT" dirty="0"/>
            <a:t>- Product</a:t>
          </a:r>
          <a:br>
            <a:rPr lang="it-IT" dirty="0"/>
          </a:br>
          <a:r>
            <a:rPr lang="it-IT" dirty="0"/>
            <a:t>- Quotation</a:t>
          </a:r>
          <a:br>
            <a:rPr lang="it-IT" dirty="0"/>
          </a:br>
          <a:r>
            <a:rPr lang="it-IT" dirty="0"/>
            <a:t>- Option</a:t>
          </a:r>
          <a:endParaRPr lang="en-US" dirty="0"/>
        </a:p>
      </dgm:t>
    </dgm:pt>
    <dgm:pt modelId="{BFCAF7AF-40F0-4BFF-BAC4-A424D89CD812}" type="parTrans" cxnId="{D49ECD5E-9F75-4530-B4C3-6DC3E465F733}">
      <dgm:prSet/>
      <dgm:spPr/>
      <dgm:t>
        <a:bodyPr/>
        <a:lstStyle/>
        <a:p>
          <a:endParaRPr lang="en-US"/>
        </a:p>
      </dgm:t>
    </dgm:pt>
    <dgm:pt modelId="{77BD32D1-90BB-4EE5-A617-E7621AD13396}" type="sibTrans" cxnId="{D49ECD5E-9F75-4530-B4C3-6DC3E465F733}">
      <dgm:prSet/>
      <dgm:spPr/>
      <dgm:t>
        <a:bodyPr/>
        <a:lstStyle/>
        <a:p>
          <a:endParaRPr lang="en-US"/>
        </a:p>
      </dgm:t>
    </dgm:pt>
    <dgm:pt modelId="{7A99D559-3798-49BF-915A-5C2851E3EBC0}">
      <dgm:prSet/>
      <dgm:spPr/>
      <dgm:t>
        <a:bodyPr/>
        <a:lstStyle/>
        <a:p>
          <a:r>
            <a:rPr lang="it-IT" b="1" dirty="0"/>
            <a:t>Controllers (Servlets)</a:t>
          </a:r>
          <a:br>
            <a:rPr lang="it-IT" dirty="0"/>
          </a:br>
          <a:r>
            <a:rPr lang="it-IT" dirty="0"/>
            <a:t>- Login</a:t>
          </a:r>
          <a:br>
            <a:rPr lang="it-IT" dirty="0"/>
          </a:br>
          <a:r>
            <a:rPr lang="it-IT" dirty="0"/>
            <a:t>- Signup</a:t>
          </a:r>
          <a:br>
            <a:rPr lang="it-IT" dirty="0"/>
          </a:br>
          <a:r>
            <a:rPr lang="it-IT" dirty="0"/>
            <a:t>- Logout</a:t>
          </a:r>
          <a:br>
            <a:rPr lang="it-IT" dirty="0"/>
          </a:br>
          <a:r>
            <a:rPr lang="it-IT" dirty="0"/>
            <a:t>- HomeCustomer</a:t>
          </a:r>
          <a:br>
            <a:rPr lang="it-IT" dirty="0"/>
          </a:br>
          <a:r>
            <a:rPr lang="it-IT" dirty="0"/>
            <a:t>- HomeEmployee</a:t>
          </a:r>
          <a:br>
            <a:rPr lang="it-IT" dirty="0"/>
          </a:br>
          <a:r>
            <a:rPr lang="it-IT" dirty="0"/>
            <a:t>- PriceQuote</a:t>
          </a:r>
          <a:br>
            <a:rPr lang="it-IT" dirty="0"/>
          </a:br>
          <a:r>
            <a:rPr lang="it-IT" dirty="0"/>
            <a:t>- GetImage</a:t>
          </a:r>
          <a:endParaRPr lang="en-US" dirty="0"/>
        </a:p>
      </dgm:t>
    </dgm:pt>
    <dgm:pt modelId="{44F3D9F5-96F3-4172-9C4B-5AA0D523CDEE}" type="parTrans" cxnId="{A827844C-7CF0-4AB4-A71A-EBB50E7EE933}">
      <dgm:prSet/>
      <dgm:spPr/>
      <dgm:t>
        <a:bodyPr/>
        <a:lstStyle/>
        <a:p>
          <a:endParaRPr lang="en-US"/>
        </a:p>
      </dgm:t>
    </dgm:pt>
    <dgm:pt modelId="{6EB4A5FE-9EF9-441B-85FE-C85084325DB5}" type="sibTrans" cxnId="{A827844C-7CF0-4AB4-A71A-EBB50E7EE933}">
      <dgm:prSet/>
      <dgm:spPr/>
      <dgm:t>
        <a:bodyPr/>
        <a:lstStyle/>
        <a:p>
          <a:endParaRPr lang="en-US"/>
        </a:p>
      </dgm:t>
    </dgm:pt>
    <dgm:pt modelId="{3CED11DF-F62C-47A2-9CAE-A661D3DBF76C}">
      <dgm:prSet/>
      <dgm:spPr/>
      <dgm:t>
        <a:bodyPr/>
        <a:lstStyle/>
        <a:p>
          <a:r>
            <a:rPr lang="it-IT" b="1" dirty="0"/>
            <a:t>Data Access Objects (DAO)</a:t>
          </a:r>
          <a:br>
            <a:rPr lang="it-IT" b="1" dirty="0"/>
          </a:br>
          <a:r>
            <a:rPr lang="it-IT" dirty="0"/>
            <a:t>- UserDAO</a:t>
          </a:r>
          <a:br>
            <a:rPr lang="it-IT" dirty="0"/>
          </a:br>
          <a:r>
            <a:rPr lang="it-IT" dirty="0"/>
            <a:t>- ProductDAO</a:t>
          </a:r>
          <a:br>
            <a:rPr lang="it-IT" dirty="0"/>
          </a:br>
          <a:r>
            <a:rPr lang="it-IT" dirty="0"/>
            <a:t>- QuotationDAO</a:t>
          </a:r>
          <a:br>
            <a:rPr lang="it-IT" dirty="0"/>
          </a:br>
          <a:r>
            <a:rPr lang="it-IT" dirty="0"/>
            <a:t>- OptionDAO</a:t>
          </a:r>
          <a:endParaRPr lang="en-US" dirty="0"/>
        </a:p>
      </dgm:t>
    </dgm:pt>
    <dgm:pt modelId="{978458AC-519E-4382-B6BD-42286B42477C}" type="parTrans" cxnId="{3CA2CE16-F927-412B-8878-48B728500302}">
      <dgm:prSet/>
      <dgm:spPr/>
      <dgm:t>
        <a:bodyPr/>
        <a:lstStyle/>
        <a:p>
          <a:endParaRPr lang="en-US"/>
        </a:p>
      </dgm:t>
    </dgm:pt>
    <dgm:pt modelId="{09EBD01C-1C9C-45FF-A804-E1770E949AA3}" type="sibTrans" cxnId="{3CA2CE16-F927-412B-8878-48B728500302}">
      <dgm:prSet/>
      <dgm:spPr/>
      <dgm:t>
        <a:bodyPr/>
        <a:lstStyle/>
        <a:p>
          <a:endParaRPr lang="en-US"/>
        </a:p>
      </dgm:t>
    </dgm:pt>
    <dgm:pt modelId="{64031C34-1018-4226-8F16-0B8BBEF6800F}">
      <dgm:prSet/>
      <dgm:spPr/>
      <dgm:t>
        <a:bodyPr/>
        <a:lstStyle/>
        <a:p>
          <a:r>
            <a:rPr lang="en-GB" b="1" dirty="0"/>
            <a:t>View </a:t>
          </a:r>
          <a:r>
            <a:rPr lang="it-IT" b="1" dirty="0"/>
            <a:t>(Templates)</a:t>
          </a:r>
          <a:br>
            <a:rPr lang="it-IT" b="1" dirty="0"/>
          </a:br>
          <a:r>
            <a:rPr lang="it-IT" dirty="0"/>
            <a:t>- index</a:t>
          </a:r>
          <a:br>
            <a:rPr lang="it-IT" dirty="0"/>
          </a:br>
          <a:r>
            <a:rPr lang="it-IT" dirty="0"/>
            <a:t>- HomeCustomer</a:t>
          </a:r>
          <a:br>
            <a:rPr lang="it-IT" dirty="0"/>
          </a:br>
          <a:r>
            <a:rPr lang="it-IT" dirty="0"/>
            <a:t>- HomeEmployee</a:t>
          </a:r>
          <a:br>
            <a:rPr lang="it-IT" dirty="0"/>
          </a:br>
          <a:r>
            <a:rPr lang="it-IT" dirty="0"/>
            <a:t>- PriceQuote</a:t>
          </a:r>
          <a:br>
            <a:rPr lang="it-IT" dirty="0"/>
          </a:br>
          <a:r>
            <a:rPr lang="it-IT" dirty="0"/>
            <a:t>- SignUp</a:t>
          </a:r>
          <a:endParaRPr lang="en-US" dirty="0"/>
        </a:p>
      </dgm:t>
    </dgm:pt>
    <dgm:pt modelId="{22A177AA-B787-4840-A250-BA1AC8348043}" type="parTrans" cxnId="{F736B177-9A98-4C6E-892A-C7A8270EBFF2}">
      <dgm:prSet/>
      <dgm:spPr/>
      <dgm:t>
        <a:bodyPr/>
        <a:lstStyle/>
        <a:p>
          <a:endParaRPr lang="en-US"/>
        </a:p>
      </dgm:t>
    </dgm:pt>
    <dgm:pt modelId="{C07B6443-9130-46F1-9016-8983ACEF3B47}" type="sibTrans" cxnId="{F736B177-9A98-4C6E-892A-C7A8270EBFF2}">
      <dgm:prSet/>
      <dgm:spPr/>
      <dgm:t>
        <a:bodyPr/>
        <a:lstStyle/>
        <a:p>
          <a:endParaRPr lang="en-US"/>
        </a:p>
      </dgm:t>
    </dgm:pt>
    <dgm:pt modelId="{6C0C290E-D3D8-4C33-9ADF-4451B5BBED41}">
      <dgm:prSet/>
      <dgm:spPr/>
      <dgm:t>
        <a:bodyPr/>
        <a:lstStyle/>
        <a:p>
          <a:r>
            <a:rPr lang="en-US" b="1" dirty="0"/>
            <a:t>Filters</a:t>
          </a:r>
          <a:br>
            <a:rPr lang="en-US" dirty="0"/>
          </a:br>
          <a:r>
            <a:rPr lang="en-US" dirty="0"/>
            <a:t>- UserChecker</a:t>
          </a:r>
          <a:br>
            <a:rPr lang="en-US" dirty="0"/>
          </a:br>
          <a:r>
            <a:rPr lang="en-US" dirty="0"/>
            <a:t>- EmployeeChecker</a:t>
          </a:r>
        </a:p>
      </dgm:t>
    </dgm:pt>
    <dgm:pt modelId="{815D2520-08DA-441F-8EDC-7458B81F4D9B}" type="parTrans" cxnId="{B3EDF819-AC4D-4392-8662-DF4C89A6252C}">
      <dgm:prSet/>
      <dgm:spPr/>
      <dgm:t>
        <a:bodyPr/>
        <a:lstStyle/>
        <a:p>
          <a:endParaRPr lang="it-IT"/>
        </a:p>
      </dgm:t>
    </dgm:pt>
    <dgm:pt modelId="{7A90B838-1F47-4AD7-8EF2-ACDC7B152512}" type="sibTrans" cxnId="{B3EDF819-AC4D-4392-8662-DF4C89A6252C}">
      <dgm:prSet/>
      <dgm:spPr/>
      <dgm:t>
        <a:bodyPr/>
        <a:lstStyle/>
        <a:p>
          <a:endParaRPr lang="it-IT"/>
        </a:p>
      </dgm:t>
    </dgm:pt>
    <dgm:pt modelId="{940B0F3B-C439-428C-BD5D-5B6E06B38B48}" type="pres">
      <dgm:prSet presAssocID="{ACD848A9-13C1-415C-A200-E5D1719D3191}" presName="root" presStyleCnt="0">
        <dgm:presLayoutVars>
          <dgm:dir/>
          <dgm:resizeHandles val="exact"/>
        </dgm:presLayoutVars>
      </dgm:prSet>
      <dgm:spPr/>
    </dgm:pt>
    <dgm:pt modelId="{9972745A-3784-4FF6-9686-70DDDA673023}" type="pres">
      <dgm:prSet presAssocID="{ACD848A9-13C1-415C-A200-E5D1719D3191}" presName="container" presStyleCnt="0">
        <dgm:presLayoutVars>
          <dgm:dir/>
          <dgm:resizeHandles val="exact"/>
        </dgm:presLayoutVars>
      </dgm:prSet>
      <dgm:spPr/>
    </dgm:pt>
    <dgm:pt modelId="{05076396-2DA6-4FB8-8C6D-1087957BCFC3}" type="pres">
      <dgm:prSet presAssocID="{C811F539-CD61-4ADA-9615-B98274E39B90}" presName="compNode" presStyleCnt="0"/>
      <dgm:spPr/>
    </dgm:pt>
    <dgm:pt modelId="{85C560AD-DCE7-4E30-B1BA-8D5B789641CD}" type="pres">
      <dgm:prSet presAssocID="{C811F539-CD61-4ADA-9615-B98274E39B90}" presName="iconBgRect" presStyleLbl="bgShp" presStyleIdx="0" presStyleCnt="5"/>
      <dgm:spPr/>
    </dgm:pt>
    <dgm:pt modelId="{9E4C929C-874D-4BE4-A3FE-A7A2EBFF037F}" type="pres">
      <dgm:prSet presAssocID="{C811F539-CD61-4ADA-9615-B98274E39B9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lockchain"/>
        </a:ext>
      </dgm:extLst>
    </dgm:pt>
    <dgm:pt modelId="{9098DD5A-D58D-4A91-8252-46667B57D391}" type="pres">
      <dgm:prSet presAssocID="{C811F539-CD61-4ADA-9615-B98274E39B90}" presName="spaceRect" presStyleCnt="0"/>
      <dgm:spPr/>
    </dgm:pt>
    <dgm:pt modelId="{26A95B5A-C10F-4DA0-BF6F-F1D28D77094F}" type="pres">
      <dgm:prSet presAssocID="{C811F539-CD61-4ADA-9615-B98274E39B90}" presName="textRect" presStyleLbl="revTx" presStyleIdx="0" presStyleCnt="5">
        <dgm:presLayoutVars>
          <dgm:chMax val="1"/>
          <dgm:chPref val="1"/>
        </dgm:presLayoutVars>
      </dgm:prSet>
      <dgm:spPr/>
    </dgm:pt>
    <dgm:pt modelId="{8742DB5E-2FF8-41BE-B9BE-ACA6A6BE8B91}" type="pres">
      <dgm:prSet presAssocID="{77BD32D1-90BB-4EE5-A617-E7621AD13396}" presName="sibTrans" presStyleLbl="sibTrans2D1" presStyleIdx="0" presStyleCnt="0"/>
      <dgm:spPr/>
    </dgm:pt>
    <dgm:pt modelId="{C8938162-454A-41C2-90B3-CE4E7D018739}" type="pres">
      <dgm:prSet presAssocID="{7A99D559-3798-49BF-915A-5C2851E3EBC0}" presName="compNode" presStyleCnt="0"/>
      <dgm:spPr/>
    </dgm:pt>
    <dgm:pt modelId="{BDA9507F-F169-4D8A-ADA6-7A71FB860716}" type="pres">
      <dgm:prSet presAssocID="{7A99D559-3798-49BF-915A-5C2851E3EBC0}" presName="iconBgRect" presStyleLbl="bgShp" presStyleIdx="1" presStyleCnt="5"/>
      <dgm:spPr/>
    </dgm:pt>
    <dgm:pt modelId="{D5629072-5B76-4168-ABDB-7C0D03D06955}" type="pres">
      <dgm:prSet presAssocID="{7A99D559-3798-49BF-915A-5C2851E3EBC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eriferica di gioco"/>
        </a:ext>
      </dgm:extLst>
    </dgm:pt>
    <dgm:pt modelId="{048EFAEC-E7AD-410E-95FB-61C3123D0C61}" type="pres">
      <dgm:prSet presAssocID="{7A99D559-3798-49BF-915A-5C2851E3EBC0}" presName="spaceRect" presStyleCnt="0"/>
      <dgm:spPr/>
    </dgm:pt>
    <dgm:pt modelId="{3A009780-09C6-49BC-B882-1816406843D1}" type="pres">
      <dgm:prSet presAssocID="{7A99D559-3798-49BF-915A-5C2851E3EBC0}" presName="textRect" presStyleLbl="revTx" presStyleIdx="1" presStyleCnt="5">
        <dgm:presLayoutVars>
          <dgm:chMax val="1"/>
          <dgm:chPref val="1"/>
        </dgm:presLayoutVars>
      </dgm:prSet>
      <dgm:spPr/>
    </dgm:pt>
    <dgm:pt modelId="{2E3E5FA6-B41E-465B-AA01-19BE5DA9E276}" type="pres">
      <dgm:prSet presAssocID="{6EB4A5FE-9EF9-441B-85FE-C85084325DB5}" presName="sibTrans" presStyleLbl="sibTrans2D1" presStyleIdx="0" presStyleCnt="0"/>
      <dgm:spPr/>
    </dgm:pt>
    <dgm:pt modelId="{34F42183-1F39-41E5-A01F-B62C12C2E97A}" type="pres">
      <dgm:prSet presAssocID="{3CED11DF-F62C-47A2-9CAE-A661D3DBF76C}" presName="compNode" presStyleCnt="0"/>
      <dgm:spPr/>
    </dgm:pt>
    <dgm:pt modelId="{EF0BB751-3537-41CD-ADCE-D350FA9585FB}" type="pres">
      <dgm:prSet presAssocID="{3CED11DF-F62C-47A2-9CAE-A661D3DBF76C}" presName="iconBgRect" presStyleLbl="bgShp" presStyleIdx="2" presStyleCnt="5"/>
      <dgm:spPr/>
    </dgm:pt>
    <dgm:pt modelId="{F0E58FAF-1C1D-434B-9241-A992DBA0D99A}" type="pres">
      <dgm:prSet presAssocID="{3CED11DF-F62C-47A2-9CAE-A661D3DBF76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tabase"/>
        </a:ext>
      </dgm:extLst>
    </dgm:pt>
    <dgm:pt modelId="{DF604BDB-06E9-40C2-8CF0-D2BC81C54087}" type="pres">
      <dgm:prSet presAssocID="{3CED11DF-F62C-47A2-9CAE-A661D3DBF76C}" presName="spaceRect" presStyleCnt="0"/>
      <dgm:spPr/>
    </dgm:pt>
    <dgm:pt modelId="{4782BC10-E877-4A2E-8117-3B60C6E97188}" type="pres">
      <dgm:prSet presAssocID="{3CED11DF-F62C-47A2-9CAE-A661D3DBF76C}" presName="textRect" presStyleLbl="revTx" presStyleIdx="2" presStyleCnt="5">
        <dgm:presLayoutVars>
          <dgm:chMax val="1"/>
          <dgm:chPref val="1"/>
        </dgm:presLayoutVars>
      </dgm:prSet>
      <dgm:spPr/>
    </dgm:pt>
    <dgm:pt modelId="{DD43EA79-CC13-41CB-A705-5290484D0D37}" type="pres">
      <dgm:prSet presAssocID="{09EBD01C-1C9C-45FF-A804-E1770E949AA3}" presName="sibTrans" presStyleLbl="sibTrans2D1" presStyleIdx="0" presStyleCnt="0"/>
      <dgm:spPr/>
    </dgm:pt>
    <dgm:pt modelId="{F5973669-522E-4209-9D9E-E98E1FF6D685}" type="pres">
      <dgm:prSet presAssocID="{6C0C290E-D3D8-4C33-9ADF-4451B5BBED41}" presName="compNode" presStyleCnt="0"/>
      <dgm:spPr/>
    </dgm:pt>
    <dgm:pt modelId="{8F6CFA41-FDCD-4858-803B-16A12B74CE26}" type="pres">
      <dgm:prSet presAssocID="{6C0C290E-D3D8-4C33-9ADF-4451B5BBED41}" presName="iconBgRect" presStyleLbl="bgShp" presStyleIdx="3" presStyleCnt="5"/>
      <dgm:spPr/>
    </dgm:pt>
    <dgm:pt modelId="{46B78899-661A-4008-8C05-F9C238721B00}" type="pres">
      <dgm:prSet presAssocID="{6C0C290E-D3D8-4C33-9ADF-4451B5BBED4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E2EFF777-8677-4FDF-B706-FB956BE82636}" type="pres">
      <dgm:prSet presAssocID="{6C0C290E-D3D8-4C33-9ADF-4451B5BBED41}" presName="spaceRect" presStyleCnt="0"/>
      <dgm:spPr/>
    </dgm:pt>
    <dgm:pt modelId="{040AACE6-9947-4CA8-BE59-AF9B1A8C5F4D}" type="pres">
      <dgm:prSet presAssocID="{6C0C290E-D3D8-4C33-9ADF-4451B5BBED41}" presName="textRect" presStyleLbl="revTx" presStyleIdx="3" presStyleCnt="5">
        <dgm:presLayoutVars>
          <dgm:chMax val="1"/>
          <dgm:chPref val="1"/>
        </dgm:presLayoutVars>
      </dgm:prSet>
      <dgm:spPr/>
    </dgm:pt>
    <dgm:pt modelId="{E99AEC25-5603-4DE4-9346-E44B1E88C9FF}" type="pres">
      <dgm:prSet presAssocID="{7A90B838-1F47-4AD7-8EF2-ACDC7B152512}" presName="sibTrans" presStyleLbl="sibTrans2D1" presStyleIdx="0" presStyleCnt="0"/>
      <dgm:spPr/>
    </dgm:pt>
    <dgm:pt modelId="{D8D7A3BD-7C06-45C4-80A6-9BF296D1AE7F}" type="pres">
      <dgm:prSet presAssocID="{64031C34-1018-4226-8F16-0B8BBEF6800F}" presName="compNode" presStyleCnt="0"/>
      <dgm:spPr/>
    </dgm:pt>
    <dgm:pt modelId="{410228C9-A118-4A30-A137-F13E5D408854}" type="pres">
      <dgm:prSet presAssocID="{64031C34-1018-4226-8F16-0B8BBEF6800F}" presName="iconBgRect" presStyleLbl="bgShp" presStyleIdx="4" presStyleCnt="5"/>
      <dgm:spPr/>
    </dgm:pt>
    <dgm:pt modelId="{F7E0DBBF-0996-41CA-B402-99A6B31D889A}" type="pres">
      <dgm:prSet presAssocID="{64031C34-1018-4226-8F16-0B8BBEF6800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Internet"/>
        </a:ext>
      </dgm:extLst>
    </dgm:pt>
    <dgm:pt modelId="{CC0AFF5E-C7FA-456B-A077-F7B5533A1B95}" type="pres">
      <dgm:prSet presAssocID="{64031C34-1018-4226-8F16-0B8BBEF6800F}" presName="spaceRect" presStyleCnt="0"/>
      <dgm:spPr/>
    </dgm:pt>
    <dgm:pt modelId="{03A7AB3B-4368-47C7-A5E2-1A99A660A9FC}" type="pres">
      <dgm:prSet presAssocID="{64031C34-1018-4226-8F16-0B8BBEF6800F}" presName="textRect" presStyleLbl="revTx" presStyleIdx="4" presStyleCnt="5">
        <dgm:presLayoutVars>
          <dgm:chMax val="1"/>
          <dgm:chPref val="1"/>
        </dgm:presLayoutVars>
      </dgm:prSet>
      <dgm:spPr/>
    </dgm:pt>
  </dgm:ptLst>
  <dgm:cxnLst>
    <dgm:cxn modelId="{C2068707-7D63-4929-B315-D889FCD71E71}" type="presOf" srcId="{3CED11DF-F62C-47A2-9CAE-A661D3DBF76C}" destId="{4782BC10-E877-4A2E-8117-3B60C6E97188}" srcOrd="0" destOrd="0" presId="urn:microsoft.com/office/officeart/2018/2/layout/IconCircleList"/>
    <dgm:cxn modelId="{3CA2CE16-F927-412B-8878-48B728500302}" srcId="{ACD848A9-13C1-415C-A200-E5D1719D3191}" destId="{3CED11DF-F62C-47A2-9CAE-A661D3DBF76C}" srcOrd="2" destOrd="0" parTransId="{978458AC-519E-4382-B6BD-42286B42477C}" sibTransId="{09EBD01C-1C9C-45FF-A804-E1770E949AA3}"/>
    <dgm:cxn modelId="{B3EDF819-AC4D-4392-8662-DF4C89A6252C}" srcId="{ACD848A9-13C1-415C-A200-E5D1719D3191}" destId="{6C0C290E-D3D8-4C33-9ADF-4451B5BBED41}" srcOrd="3" destOrd="0" parTransId="{815D2520-08DA-441F-8EDC-7458B81F4D9B}" sibTransId="{7A90B838-1F47-4AD7-8EF2-ACDC7B152512}"/>
    <dgm:cxn modelId="{7FF09C22-61DE-4650-8245-4A4F92C63D9E}" type="presOf" srcId="{7A99D559-3798-49BF-915A-5C2851E3EBC0}" destId="{3A009780-09C6-49BC-B882-1816406843D1}" srcOrd="0" destOrd="0" presId="urn:microsoft.com/office/officeart/2018/2/layout/IconCircleList"/>
    <dgm:cxn modelId="{9CBDCE22-5E55-4CC6-907D-29733FAECA64}" type="presOf" srcId="{6EB4A5FE-9EF9-441B-85FE-C85084325DB5}" destId="{2E3E5FA6-B41E-465B-AA01-19BE5DA9E276}" srcOrd="0" destOrd="0" presId="urn:microsoft.com/office/officeart/2018/2/layout/IconCircleList"/>
    <dgm:cxn modelId="{774E3834-DA13-42C6-8F7E-3788CD8D1CB9}" type="presOf" srcId="{09EBD01C-1C9C-45FF-A804-E1770E949AA3}" destId="{DD43EA79-CC13-41CB-A705-5290484D0D37}" srcOrd="0" destOrd="0" presId="urn:microsoft.com/office/officeart/2018/2/layout/IconCircleList"/>
    <dgm:cxn modelId="{AE976436-EC5A-43E7-98DC-B9F4C4FA1CD2}" type="presOf" srcId="{ACD848A9-13C1-415C-A200-E5D1719D3191}" destId="{940B0F3B-C439-428C-BD5D-5B6E06B38B48}" srcOrd="0" destOrd="0" presId="urn:microsoft.com/office/officeart/2018/2/layout/IconCircleList"/>
    <dgm:cxn modelId="{5A6F1437-44B9-457D-9425-7DE22C26269B}" type="presOf" srcId="{77BD32D1-90BB-4EE5-A617-E7621AD13396}" destId="{8742DB5E-2FF8-41BE-B9BE-ACA6A6BE8B91}" srcOrd="0" destOrd="0" presId="urn:microsoft.com/office/officeart/2018/2/layout/IconCircleList"/>
    <dgm:cxn modelId="{D49ECD5E-9F75-4530-B4C3-6DC3E465F733}" srcId="{ACD848A9-13C1-415C-A200-E5D1719D3191}" destId="{C811F539-CD61-4ADA-9615-B98274E39B90}" srcOrd="0" destOrd="0" parTransId="{BFCAF7AF-40F0-4BFF-BAC4-A424D89CD812}" sibTransId="{77BD32D1-90BB-4EE5-A617-E7621AD13396}"/>
    <dgm:cxn modelId="{A827844C-7CF0-4AB4-A71A-EBB50E7EE933}" srcId="{ACD848A9-13C1-415C-A200-E5D1719D3191}" destId="{7A99D559-3798-49BF-915A-5C2851E3EBC0}" srcOrd="1" destOrd="0" parTransId="{44F3D9F5-96F3-4172-9C4B-5AA0D523CDEE}" sibTransId="{6EB4A5FE-9EF9-441B-85FE-C85084325DB5}"/>
    <dgm:cxn modelId="{F736B177-9A98-4C6E-892A-C7A8270EBFF2}" srcId="{ACD848A9-13C1-415C-A200-E5D1719D3191}" destId="{64031C34-1018-4226-8F16-0B8BBEF6800F}" srcOrd="4" destOrd="0" parTransId="{22A177AA-B787-4840-A250-BA1AC8348043}" sibTransId="{C07B6443-9130-46F1-9016-8983ACEF3B47}"/>
    <dgm:cxn modelId="{7154815A-8CD5-4781-BA6E-EA8E1C243C79}" type="presOf" srcId="{C811F539-CD61-4ADA-9615-B98274E39B90}" destId="{26A95B5A-C10F-4DA0-BF6F-F1D28D77094F}" srcOrd="0" destOrd="0" presId="urn:microsoft.com/office/officeart/2018/2/layout/IconCircleList"/>
    <dgm:cxn modelId="{172DC99D-74CA-4B37-9652-F3B8F376FDBD}" type="presOf" srcId="{6C0C290E-D3D8-4C33-9ADF-4451B5BBED41}" destId="{040AACE6-9947-4CA8-BE59-AF9B1A8C5F4D}" srcOrd="0" destOrd="0" presId="urn:microsoft.com/office/officeart/2018/2/layout/IconCircleList"/>
    <dgm:cxn modelId="{9B1523E2-FE50-4265-AD49-6BA5BB2335B2}" type="presOf" srcId="{7A90B838-1F47-4AD7-8EF2-ACDC7B152512}" destId="{E99AEC25-5603-4DE4-9346-E44B1E88C9FF}" srcOrd="0" destOrd="0" presId="urn:microsoft.com/office/officeart/2018/2/layout/IconCircleList"/>
    <dgm:cxn modelId="{5E9507F2-9D01-401D-BA99-C042593EA03E}" type="presOf" srcId="{64031C34-1018-4226-8F16-0B8BBEF6800F}" destId="{03A7AB3B-4368-47C7-A5E2-1A99A660A9FC}" srcOrd="0" destOrd="0" presId="urn:microsoft.com/office/officeart/2018/2/layout/IconCircleList"/>
    <dgm:cxn modelId="{98AA962B-8F98-418C-BDB3-340A78287688}" type="presParOf" srcId="{940B0F3B-C439-428C-BD5D-5B6E06B38B48}" destId="{9972745A-3784-4FF6-9686-70DDDA673023}" srcOrd="0" destOrd="0" presId="urn:microsoft.com/office/officeart/2018/2/layout/IconCircleList"/>
    <dgm:cxn modelId="{65602458-2452-4AB2-94F7-46922C6972F4}" type="presParOf" srcId="{9972745A-3784-4FF6-9686-70DDDA673023}" destId="{05076396-2DA6-4FB8-8C6D-1087957BCFC3}" srcOrd="0" destOrd="0" presId="urn:microsoft.com/office/officeart/2018/2/layout/IconCircleList"/>
    <dgm:cxn modelId="{F5CAC3F2-D657-4730-A6B4-3D85BCA751BD}" type="presParOf" srcId="{05076396-2DA6-4FB8-8C6D-1087957BCFC3}" destId="{85C560AD-DCE7-4E30-B1BA-8D5B789641CD}" srcOrd="0" destOrd="0" presId="urn:microsoft.com/office/officeart/2018/2/layout/IconCircleList"/>
    <dgm:cxn modelId="{B1BEE84A-B373-40C8-BF01-A4F548D4F41F}" type="presParOf" srcId="{05076396-2DA6-4FB8-8C6D-1087957BCFC3}" destId="{9E4C929C-874D-4BE4-A3FE-A7A2EBFF037F}" srcOrd="1" destOrd="0" presId="urn:microsoft.com/office/officeart/2018/2/layout/IconCircleList"/>
    <dgm:cxn modelId="{F9A368A2-F28E-472B-8BAE-6FB80D82CEC7}" type="presParOf" srcId="{05076396-2DA6-4FB8-8C6D-1087957BCFC3}" destId="{9098DD5A-D58D-4A91-8252-46667B57D391}" srcOrd="2" destOrd="0" presId="urn:microsoft.com/office/officeart/2018/2/layout/IconCircleList"/>
    <dgm:cxn modelId="{D1C818A0-0954-475E-9B72-AC4F31C1F208}" type="presParOf" srcId="{05076396-2DA6-4FB8-8C6D-1087957BCFC3}" destId="{26A95B5A-C10F-4DA0-BF6F-F1D28D77094F}" srcOrd="3" destOrd="0" presId="urn:microsoft.com/office/officeart/2018/2/layout/IconCircleList"/>
    <dgm:cxn modelId="{EEC02808-1CEE-46E1-AAAE-726491A7964C}" type="presParOf" srcId="{9972745A-3784-4FF6-9686-70DDDA673023}" destId="{8742DB5E-2FF8-41BE-B9BE-ACA6A6BE8B91}" srcOrd="1" destOrd="0" presId="urn:microsoft.com/office/officeart/2018/2/layout/IconCircleList"/>
    <dgm:cxn modelId="{528D9149-D952-43C0-BDD0-B90833F63145}" type="presParOf" srcId="{9972745A-3784-4FF6-9686-70DDDA673023}" destId="{C8938162-454A-41C2-90B3-CE4E7D018739}" srcOrd="2" destOrd="0" presId="urn:microsoft.com/office/officeart/2018/2/layout/IconCircleList"/>
    <dgm:cxn modelId="{67442978-01BE-4EB7-A433-EC8782FE18BF}" type="presParOf" srcId="{C8938162-454A-41C2-90B3-CE4E7D018739}" destId="{BDA9507F-F169-4D8A-ADA6-7A71FB860716}" srcOrd="0" destOrd="0" presId="urn:microsoft.com/office/officeart/2018/2/layout/IconCircleList"/>
    <dgm:cxn modelId="{21DC44AB-1972-4367-8BE4-070B4AFA56CB}" type="presParOf" srcId="{C8938162-454A-41C2-90B3-CE4E7D018739}" destId="{D5629072-5B76-4168-ABDB-7C0D03D06955}" srcOrd="1" destOrd="0" presId="urn:microsoft.com/office/officeart/2018/2/layout/IconCircleList"/>
    <dgm:cxn modelId="{48C88491-19E0-437E-AA9D-E33CEB5AE458}" type="presParOf" srcId="{C8938162-454A-41C2-90B3-CE4E7D018739}" destId="{048EFAEC-E7AD-410E-95FB-61C3123D0C61}" srcOrd="2" destOrd="0" presId="urn:microsoft.com/office/officeart/2018/2/layout/IconCircleList"/>
    <dgm:cxn modelId="{3C952F3D-D5BC-44B9-8E93-5B70D9D606C7}" type="presParOf" srcId="{C8938162-454A-41C2-90B3-CE4E7D018739}" destId="{3A009780-09C6-49BC-B882-1816406843D1}" srcOrd="3" destOrd="0" presId="urn:microsoft.com/office/officeart/2018/2/layout/IconCircleList"/>
    <dgm:cxn modelId="{36CF7824-1F4F-4263-ACB9-67631B61390E}" type="presParOf" srcId="{9972745A-3784-4FF6-9686-70DDDA673023}" destId="{2E3E5FA6-B41E-465B-AA01-19BE5DA9E276}" srcOrd="3" destOrd="0" presId="urn:microsoft.com/office/officeart/2018/2/layout/IconCircleList"/>
    <dgm:cxn modelId="{B8CDBD53-8742-45A5-9F9F-CF65250E9C9E}" type="presParOf" srcId="{9972745A-3784-4FF6-9686-70DDDA673023}" destId="{34F42183-1F39-41E5-A01F-B62C12C2E97A}" srcOrd="4" destOrd="0" presId="urn:microsoft.com/office/officeart/2018/2/layout/IconCircleList"/>
    <dgm:cxn modelId="{AB0AB761-3991-407A-9626-6668FB7233E4}" type="presParOf" srcId="{34F42183-1F39-41E5-A01F-B62C12C2E97A}" destId="{EF0BB751-3537-41CD-ADCE-D350FA9585FB}" srcOrd="0" destOrd="0" presId="urn:microsoft.com/office/officeart/2018/2/layout/IconCircleList"/>
    <dgm:cxn modelId="{0A2F4204-FA91-40D1-99A9-BC0FC0846295}" type="presParOf" srcId="{34F42183-1F39-41E5-A01F-B62C12C2E97A}" destId="{F0E58FAF-1C1D-434B-9241-A992DBA0D99A}" srcOrd="1" destOrd="0" presId="urn:microsoft.com/office/officeart/2018/2/layout/IconCircleList"/>
    <dgm:cxn modelId="{5936BDBD-1BFD-4371-B79A-536B8C4D31E0}" type="presParOf" srcId="{34F42183-1F39-41E5-A01F-B62C12C2E97A}" destId="{DF604BDB-06E9-40C2-8CF0-D2BC81C54087}" srcOrd="2" destOrd="0" presId="urn:microsoft.com/office/officeart/2018/2/layout/IconCircleList"/>
    <dgm:cxn modelId="{96CC5954-D3D6-4D84-9979-C17A4E854127}" type="presParOf" srcId="{34F42183-1F39-41E5-A01F-B62C12C2E97A}" destId="{4782BC10-E877-4A2E-8117-3B60C6E97188}" srcOrd="3" destOrd="0" presId="urn:microsoft.com/office/officeart/2018/2/layout/IconCircleList"/>
    <dgm:cxn modelId="{301246A3-DAEB-4A85-9666-B6DAD46C8DB8}" type="presParOf" srcId="{9972745A-3784-4FF6-9686-70DDDA673023}" destId="{DD43EA79-CC13-41CB-A705-5290484D0D37}" srcOrd="5" destOrd="0" presId="urn:microsoft.com/office/officeart/2018/2/layout/IconCircleList"/>
    <dgm:cxn modelId="{1A169824-6C9B-4E39-9F11-29C4356E502C}" type="presParOf" srcId="{9972745A-3784-4FF6-9686-70DDDA673023}" destId="{F5973669-522E-4209-9D9E-E98E1FF6D685}" srcOrd="6" destOrd="0" presId="urn:microsoft.com/office/officeart/2018/2/layout/IconCircleList"/>
    <dgm:cxn modelId="{C2A6FE11-11A2-4372-B350-092BAB9C5C7B}" type="presParOf" srcId="{F5973669-522E-4209-9D9E-E98E1FF6D685}" destId="{8F6CFA41-FDCD-4858-803B-16A12B74CE26}" srcOrd="0" destOrd="0" presId="urn:microsoft.com/office/officeart/2018/2/layout/IconCircleList"/>
    <dgm:cxn modelId="{A0FFF317-AF3A-4439-9D60-F02331596B2E}" type="presParOf" srcId="{F5973669-522E-4209-9D9E-E98E1FF6D685}" destId="{46B78899-661A-4008-8C05-F9C238721B00}" srcOrd="1" destOrd="0" presId="urn:microsoft.com/office/officeart/2018/2/layout/IconCircleList"/>
    <dgm:cxn modelId="{CECE4461-5DE1-47C5-BF51-DAAA8FB69E09}" type="presParOf" srcId="{F5973669-522E-4209-9D9E-E98E1FF6D685}" destId="{E2EFF777-8677-4FDF-B706-FB956BE82636}" srcOrd="2" destOrd="0" presId="urn:microsoft.com/office/officeart/2018/2/layout/IconCircleList"/>
    <dgm:cxn modelId="{8002D305-FDAC-421F-9F9A-FA685F076CEF}" type="presParOf" srcId="{F5973669-522E-4209-9D9E-E98E1FF6D685}" destId="{040AACE6-9947-4CA8-BE59-AF9B1A8C5F4D}" srcOrd="3" destOrd="0" presId="urn:microsoft.com/office/officeart/2018/2/layout/IconCircleList"/>
    <dgm:cxn modelId="{605DD99E-1495-4A4A-9AC0-80891DA22A35}" type="presParOf" srcId="{9972745A-3784-4FF6-9686-70DDDA673023}" destId="{E99AEC25-5603-4DE4-9346-E44B1E88C9FF}" srcOrd="7" destOrd="0" presId="urn:microsoft.com/office/officeart/2018/2/layout/IconCircleList"/>
    <dgm:cxn modelId="{B406F407-1671-4ACD-A93B-022C2D43ABC9}" type="presParOf" srcId="{9972745A-3784-4FF6-9686-70DDDA673023}" destId="{D8D7A3BD-7C06-45C4-80A6-9BF296D1AE7F}" srcOrd="8" destOrd="0" presId="urn:microsoft.com/office/officeart/2018/2/layout/IconCircleList"/>
    <dgm:cxn modelId="{9B4D99CF-58A5-4EC0-8DA5-34214D77B4E5}" type="presParOf" srcId="{D8D7A3BD-7C06-45C4-80A6-9BF296D1AE7F}" destId="{410228C9-A118-4A30-A137-F13E5D408854}" srcOrd="0" destOrd="0" presId="urn:microsoft.com/office/officeart/2018/2/layout/IconCircleList"/>
    <dgm:cxn modelId="{936E65CE-B923-449A-92E6-8603ECF49626}" type="presParOf" srcId="{D8D7A3BD-7C06-45C4-80A6-9BF296D1AE7F}" destId="{F7E0DBBF-0996-41CA-B402-99A6B31D889A}" srcOrd="1" destOrd="0" presId="urn:microsoft.com/office/officeart/2018/2/layout/IconCircleList"/>
    <dgm:cxn modelId="{C48D58D4-CC9A-4F9A-99BF-DFBCB50BDD22}" type="presParOf" srcId="{D8D7A3BD-7C06-45C4-80A6-9BF296D1AE7F}" destId="{CC0AFF5E-C7FA-456B-A077-F7B5533A1B95}" srcOrd="2" destOrd="0" presId="urn:microsoft.com/office/officeart/2018/2/layout/IconCircleList"/>
    <dgm:cxn modelId="{A32DBA85-BEE2-4E78-BA27-BB7501AC8A36}" type="presParOf" srcId="{D8D7A3BD-7C06-45C4-80A6-9BF296D1AE7F}" destId="{03A7AB3B-4368-47C7-A5E2-1A99A660A9F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D848A9-13C1-415C-A200-E5D1719D3191}" type="doc">
      <dgm:prSet loTypeId="urn:microsoft.com/office/officeart/2018/2/layout/IconCircleList" loCatId="icon" qsTypeId="urn:microsoft.com/office/officeart/2005/8/quickstyle/simple1" qsCatId="simple" csTypeId="urn:microsoft.com/office/officeart/2005/8/colors/colorful3" csCatId="colorful" phldr="1"/>
      <dgm:spPr/>
      <dgm:t>
        <a:bodyPr/>
        <a:lstStyle/>
        <a:p>
          <a:endParaRPr lang="en-US"/>
        </a:p>
      </dgm:t>
    </dgm:pt>
    <dgm:pt modelId="{7A99D559-3798-49BF-915A-5C2851E3EBC0}">
      <dgm:prSet custT="1"/>
      <dgm:spPr/>
      <dgm:t>
        <a:bodyPr/>
        <a:lstStyle/>
        <a:p>
          <a:pPr>
            <a:lnSpc>
              <a:spcPct val="100000"/>
            </a:lnSpc>
          </a:pPr>
          <a:r>
            <a:rPr lang="it-IT" sz="1400" b="1"/>
            <a:t>Controllers (Servlets)</a:t>
          </a:r>
          <a:br>
            <a:rPr lang="it-IT" sz="1400" b="1"/>
          </a:br>
          <a:r>
            <a:rPr lang="it-IT" sz="1400"/>
            <a:t>- HomeCustomerJS</a:t>
          </a:r>
          <a:br>
            <a:rPr lang="it-IT" sz="1400"/>
          </a:br>
          <a:r>
            <a:rPr lang="it-IT" sz="1400"/>
            <a:t>- HomeEmployeeJS</a:t>
          </a:r>
          <a:br>
            <a:rPr lang="it-IT" sz="1400"/>
          </a:br>
          <a:r>
            <a:rPr lang="it-IT" sz="1400"/>
            <a:t>- GetQuotations</a:t>
          </a:r>
          <a:br>
            <a:rPr lang="it-IT" sz="1400"/>
          </a:br>
          <a:r>
            <a:rPr lang="it-IT" sz="1400"/>
            <a:t>- GetOptions </a:t>
          </a:r>
          <a:br>
            <a:rPr lang="it-IT" sz="1400"/>
          </a:br>
          <a:r>
            <a:rPr lang="it-IT" sz="1400"/>
            <a:t>- GetImage</a:t>
          </a:r>
          <a:endParaRPr lang="en-US" sz="1400"/>
        </a:p>
      </dgm:t>
    </dgm:pt>
    <dgm:pt modelId="{44F3D9F5-96F3-4172-9C4B-5AA0D523CDEE}" type="parTrans" cxnId="{A827844C-7CF0-4AB4-A71A-EBB50E7EE933}">
      <dgm:prSet/>
      <dgm:spPr/>
      <dgm:t>
        <a:bodyPr/>
        <a:lstStyle/>
        <a:p>
          <a:endParaRPr lang="en-US"/>
        </a:p>
      </dgm:t>
    </dgm:pt>
    <dgm:pt modelId="{6EB4A5FE-9EF9-441B-85FE-C85084325DB5}" type="sibTrans" cxnId="{A827844C-7CF0-4AB4-A71A-EBB50E7EE933}">
      <dgm:prSet/>
      <dgm:spPr/>
      <dgm:t>
        <a:bodyPr/>
        <a:lstStyle/>
        <a:p>
          <a:pPr>
            <a:lnSpc>
              <a:spcPct val="100000"/>
            </a:lnSpc>
          </a:pPr>
          <a:endParaRPr lang="en-US"/>
        </a:p>
      </dgm:t>
    </dgm:pt>
    <dgm:pt modelId="{252CB3B5-D5A3-471E-88A8-2AF53ED03D54}">
      <dgm:prSet custT="1"/>
      <dgm:spPr/>
      <dgm:t>
        <a:bodyPr/>
        <a:lstStyle/>
        <a:p>
          <a:pPr>
            <a:lnSpc>
              <a:spcPct val="100000"/>
            </a:lnSpc>
          </a:pPr>
          <a:r>
            <a:rPr lang="en-GB" sz="1400" b="1" dirty="0"/>
            <a:t>View </a:t>
          </a:r>
          <a:r>
            <a:rPr lang="it-IT" sz="1400" b="1" dirty="0"/>
            <a:t>(Single Pages)</a:t>
          </a:r>
          <a:br>
            <a:rPr lang="it-IT" sz="1400" b="1" dirty="0"/>
          </a:br>
          <a:r>
            <a:rPr lang="it-IT" sz="1400" dirty="0"/>
            <a:t>- index</a:t>
          </a:r>
          <a:br>
            <a:rPr lang="it-IT" sz="1400" dirty="0"/>
          </a:br>
          <a:r>
            <a:rPr lang="it-IT" sz="1400" dirty="0"/>
            <a:t>- Signup</a:t>
          </a:r>
          <a:br>
            <a:rPr lang="it-IT" sz="1400" dirty="0"/>
          </a:br>
          <a:r>
            <a:rPr lang="it-IT" sz="1400" dirty="0"/>
            <a:t>- HomeCustomerJS</a:t>
          </a:r>
          <a:br>
            <a:rPr lang="it-IT" sz="1400" dirty="0"/>
          </a:br>
          <a:r>
            <a:rPr lang="it-IT" sz="1400" dirty="0"/>
            <a:t>- HomeEmployeeJS</a:t>
          </a:r>
          <a:endParaRPr lang="en-US" sz="1400" dirty="0"/>
        </a:p>
      </dgm:t>
    </dgm:pt>
    <dgm:pt modelId="{C1E178D4-A837-47AE-B2CF-97BE8419A112}" type="parTrans" cxnId="{C5C4F806-2AC1-4A55-A998-DC50E46243F7}">
      <dgm:prSet/>
      <dgm:spPr/>
      <dgm:t>
        <a:bodyPr/>
        <a:lstStyle/>
        <a:p>
          <a:endParaRPr lang="it-IT"/>
        </a:p>
      </dgm:t>
    </dgm:pt>
    <dgm:pt modelId="{43854C61-9177-4CB4-B420-5AB8948BF17E}" type="sibTrans" cxnId="{C5C4F806-2AC1-4A55-A998-DC50E46243F7}">
      <dgm:prSet/>
      <dgm:spPr/>
      <dgm:t>
        <a:bodyPr/>
        <a:lstStyle/>
        <a:p>
          <a:pPr>
            <a:lnSpc>
              <a:spcPct val="100000"/>
            </a:lnSpc>
          </a:pPr>
          <a:endParaRPr lang="it-IT"/>
        </a:p>
      </dgm:t>
    </dgm:pt>
    <dgm:pt modelId="{A0EC2166-3934-4029-94B5-62CA81A10CD7}">
      <dgm:prSet custT="1"/>
      <dgm:spPr/>
      <dgm:t>
        <a:bodyPr/>
        <a:lstStyle/>
        <a:p>
          <a:pPr>
            <a:lnSpc>
              <a:spcPct val="100000"/>
            </a:lnSpc>
          </a:pPr>
          <a:r>
            <a:rPr lang="en-US" sz="1400" b="1" dirty="0"/>
            <a:t>Scripts (JavaScript)</a:t>
          </a:r>
          <a:br>
            <a:rPr lang="en-US" sz="1400" b="1" dirty="0"/>
          </a:br>
          <a:r>
            <a:rPr lang="en-US" sz="1400" b="0" i="0" dirty="0"/>
            <a:t>- Sign Up</a:t>
          </a:r>
          <a:br>
            <a:rPr lang="en-US" sz="1400" b="1" i="0" dirty="0"/>
          </a:br>
          <a:r>
            <a:rPr lang="en-US" sz="1400" i="0" dirty="0"/>
            <a:t>- HomeCustomer</a:t>
          </a:r>
          <a:br>
            <a:rPr lang="en-US" sz="1400" i="0" dirty="0"/>
          </a:br>
          <a:r>
            <a:rPr lang="en-US" sz="1400" i="0" dirty="0"/>
            <a:t>- HomeEmployee</a:t>
          </a:r>
        </a:p>
      </dgm:t>
    </dgm:pt>
    <dgm:pt modelId="{8296E2A6-CD96-4B29-A8DF-FF18369E4FFF}" type="parTrans" cxnId="{B2A6330E-974D-41D9-9EF6-956725673C5A}">
      <dgm:prSet/>
      <dgm:spPr/>
      <dgm:t>
        <a:bodyPr/>
        <a:lstStyle/>
        <a:p>
          <a:endParaRPr lang="it-IT"/>
        </a:p>
      </dgm:t>
    </dgm:pt>
    <dgm:pt modelId="{83B84956-2630-453B-9BA3-71828552244D}" type="sibTrans" cxnId="{B2A6330E-974D-41D9-9EF6-956725673C5A}">
      <dgm:prSet/>
      <dgm:spPr/>
      <dgm:t>
        <a:bodyPr/>
        <a:lstStyle/>
        <a:p>
          <a:endParaRPr lang="it-IT"/>
        </a:p>
      </dgm:t>
    </dgm:pt>
    <dgm:pt modelId="{4C087256-AA16-434F-BB6B-677B375B76BD}" type="pres">
      <dgm:prSet presAssocID="{ACD848A9-13C1-415C-A200-E5D1719D3191}" presName="root" presStyleCnt="0">
        <dgm:presLayoutVars>
          <dgm:dir/>
          <dgm:resizeHandles val="exact"/>
        </dgm:presLayoutVars>
      </dgm:prSet>
      <dgm:spPr/>
    </dgm:pt>
    <dgm:pt modelId="{10763B49-A72A-495B-A533-8CADEF50BABF}" type="pres">
      <dgm:prSet presAssocID="{ACD848A9-13C1-415C-A200-E5D1719D3191}" presName="container" presStyleCnt="0">
        <dgm:presLayoutVars>
          <dgm:dir/>
          <dgm:resizeHandles val="exact"/>
        </dgm:presLayoutVars>
      </dgm:prSet>
      <dgm:spPr/>
    </dgm:pt>
    <dgm:pt modelId="{D501E270-3326-499D-B490-67E6AA182CF6}" type="pres">
      <dgm:prSet presAssocID="{7A99D559-3798-49BF-915A-5C2851E3EBC0}" presName="compNode" presStyleCnt="0"/>
      <dgm:spPr/>
    </dgm:pt>
    <dgm:pt modelId="{A74BDB6B-A39D-4E69-8B54-296847E9B49D}" type="pres">
      <dgm:prSet presAssocID="{7A99D559-3798-49BF-915A-5C2851E3EBC0}" presName="iconBgRect" presStyleLbl="bgShp" presStyleIdx="0" presStyleCnt="3"/>
      <dgm:spPr/>
    </dgm:pt>
    <dgm:pt modelId="{417F6E24-EA15-48EE-9907-A94E742EC51F}" type="pres">
      <dgm:prSet presAssocID="{7A99D559-3798-49BF-915A-5C2851E3EBC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me controller"/>
        </a:ext>
      </dgm:extLst>
    </dgm:pt>
    <dgm:pt modelId="{7544426D-DA29-409B-8226-AA4FD1D1D128}" type="pres">
      <dgm:prSet presAssocID="{7A99D559-3798-49BF-915A-5C2851E3EBC0}" presName="spaceRect" presStyleCnt="0"/>
      <dgm:spPr/>
    </dgm:pt>
    <dgm:pt modelId="{DA87ECA2-EDD5-4D51-BDB7-33F19E2D556F}" type="pres">
      <dgm:prSet presAssocID="{7A99D559-3798-49BF-915A-5C2851E3EBC0}" presName="textRect" presStyleLbl="revTx" presStyleIdx="0" presStyleCnt="3">
        <dgm:presLayoutVars>
          <dgm:chMax val="1"/>
          <dgm:chPref val="1"/>
        </dgm:presLayoutVars>
      </dgm:prSet>
      <dgm:spPr/>
    </dgm:pt>
    <dgm:pt modelId="{29A56FCC-95D1-45CE-862D-E8ADD5A1BEEA}" type="pres">
      <dgm:prSet presAssocID="{6EB4A5FE-9EF9-441B-85FE-C85084325DB5}" presName="sibTrans" presStyleLbl="sibTrans2D1" presStyleIdx="0" presStyleCnt="0"/>
      <dgm:spPr/>
    </dgm:pt>
    <dgm:pt modelId="{9FC899AE-0C68-4154-BCB2-E1B65E50F108}" type="pres">
      <dgm:prSet presAssocID="{252CB3B5-D5A3-471E-88A8-2AF53ED03D54}" presName="compNode" presStyleCnt="0"/>
      <dgm:spPr/>
    </dgm:pt>
    <dgm:pt modelId="{AA4646EB-F9E9-485F-9272-12A4442DBA1B}" type="pres">
      <dgm:prSet presAssocID="{252CB3B5-D5A3-471E-88A8-2AF53ED03D54}" presName="iconBgRect" presStyleLbl="bgShp" presStyleIdx="1" presStyleCnt="3"/>
      <dgm:spPr/>
    </dgm:pt>
    <dgm:pt modelId="{312CBFBE-8F67-4681-A9B4-7A1203296810}" type="pres">
      <dgm:prSet presAssocID="{252CB3B5-D5A3-471E-88A8-2AF53ED03D54}"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Internet"/>
        </a:ext>
      </dgm:extLst>
    </dgm:pt>
    <dgm:pt modelId="{DD1F4EA7-0E35-4909-9D74-BC2866A2E8F9}" type="pres">
      <dgm:prSet presAssocID="{252CB3B5-D5A3-471E-88A8-2AF53ED03D54}" presName="spaceRect" presStyleCnt="0"/>
      <dgm:spPr/>
    </dgm:pt>
    <dgm:pt modelId="{F48DDCF1-6180-4C36-875E-D4EF4599E30D}" type="pres">
      <dgm:prSet presAssocID="{252CB3B5-D5A3-471E-88A8-2AF53ED03D54}" presName="textRect" presStyleLbl="revTx" presStyleIdx="1" presStyleCnt="3">
        <dgm:presLayoutVars>
          <dgm:chMax val="1"/>
          <dgm:chPref val="1"/>
        </dgm:presLayoutVars>
      </dgm:prSet>
      <dgm:spPr/>
    </dgm:pt>
    <dgm:pt modelId="{0BE34FA0-EE51-4713-8E4E-ABF7AE213495}" type="pres">
      <dgm:prSet presAssocID="{43854C61-9177-4CB4-B420-5AB8948BF17E}" presName="sibTrans" presStyleLbl="sibTrans2D1" presStyleIdx="0" presStyleCnt="0"/>
      <dgm:spPr/>
    </dgm:pt>
    <dgm:pt modelId="{214E120D-5D2D-4DD1-9B68-8811D2967A8A}" type="pres">
      <dgm:prSet presAssocID="{A0EC2166-3934-4029-94B5-62CA81A10CD7}" presName="compNode" presStyleCnt="0"/>
      <dgm:spPr/>
    </dgm:pt>
    <dgm:pt modelId="{64382DE9-C504-4127-A6D4-BB9302A4D705}" type="pres">
      <dgm:prSet presAssocID="{A0EC2166-3934-4029-94B5-62CA81A10CD7}" presName="iconBgRect" presStyleLbl="bgShp" presStyleIdx="2" presStyleCnt="3"/>
      <dgm:spPr/>
    </dgm:pt>
    <dgm:pt modelId="{2E2E3BCE-E1E4-498A-87FF-DAEA0C7DEEC8}" type="pres">
      <dgm:prSet presAssocID="{A0EC2166-3934-4029-94B5-62CA81A10CD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Interfaccia utente/Esperienza utente"/>
        </a:ext>
      </dgm:extLst>
    </dgm:pt>
    <dgm:pt modelId="{01CA13D2-89AD-4ED1-BCAD-4FCB47F95BDC}" type="pres">
      <dgm:prSet presAssocID="{A0EC2166-3934-4029-94B5-62CA81A10CD7}" presName="spaceRect" presStyleCnt="0"/>
      <dgm:spPr/>
    </dgm:pt>
    <dgm:pt modelId="{E7B2AC7F-A4EA-486B-96A5-B561C3EFDFBB}" type="pres">
      <dgm:prSet presAssocID="{A0EC2166-3934-4029-94B5-62CA81A10CD7}" presName="textRect" presStyleLbl="revTx" presStyleIdx="2" presStyleCnt="3">
        <dgm:presLayoutVars>
          <dgm:chMax val="1"/>
          <dgm:chPref val="1"/>
        </dgm:presLayoutVars>
      </dgm:prSet>
      <dgm:spPr/>
    </dgm:pt>
  </dgm:ptLst>
  <dgm:cxnLst>
    <dgm:cxn modelId="{C5C4F806-2AC1-4A55-A998-DC50E46243F7}" srcId="{ACD848A9-13C1-415C-A200-E5D1719D3191}" destId="{252CB3B5-D5A3-471E-88A8-2AF53ED03D54}" srcOrd="1" destOrd="0" parTransId="{C1E178D4-A837-47AE-B2CF-97BE8419A112}" sibTransId="{43854C61-9177-4CB4-B420-5AB8948BF17E}"/>
    <dgm:cxn modelId="{B2A6330E-974D-41D9-9EF6-956725673C5A}" srcId="{ACD848A9-13C1-415C-A200-E5D1719D3191}" destId="{A0EC2166-3934-4029-94B5-62CA81A10CD7}" srcOrd="2" destOrd="0" parTransId="{8296E2A6-CD96-4B29-A8DF-FF18369E4FFF}" sibTransId="{83B84956-2630-453B-9BA3-71828552244D}"/>
    <dgm:cxn modelId="{1A9F1738-3138-4764-A096-2B66F3F2C911}" type="presOf" srcId="{252CB3B5-D5A3-471E-88A8-2AF53ED03D54}" destId="{F48DDCF1-6180-4C36-875E-D4EF4599E30D}" srcOrd="0" destOrd="0" presId="urn:microsoft.com/office/officeart/2018/2/layout/IconCircleList"/>
    <dgm:cxn modelId="{19CC323F-42F2-4E60-B3F7-B9513A038937}" type="presOf" srcId="{7A99D559-3798-49BF-915A-5C2851E3EBC0}" destId="{DA87ECA2-EDD5-4D51-BDB7-33F19E2D556F}" srcOrd="0" destOrd="0" presId="urn:microsoft.com/office/officeart/2018/2/layout/IconCircleList"/>
    <dgm:cxn modelId="{5C2BEB47-5EDB-41E5-B5BC-843D94422D2F}" type="presOf" srcId="{6EB4A5FE-9EF9-441B-85FE-C85084325DB5}" destId="{29A56FCC-95D1-45CE-862D-E8ADD5A1BEEA}" srcOrd="0" destOrd="0" presId="urn:microsoft.com/office/officeart/2018/2/layout/IconCircleList"/>
    <dgm:cxn modelId="{A827844C-7CF0-4AB4-A71A-EBB50E7EE933}" srcId="{ACD848A9-13C1-415C-A200-E5D1719D3191}" destId="{7A99D559-3798-49BF-915A-5C2851E3EBC0}" srcOrd="0" destOrd="0" parTransId="{44F3D9F5-96F3-4172-9C4B-5AA0D523CDEE}" sibTransId="{6EB4A5FE-9EF9-441B-85FE-C85084325DB5}"/>
    <dgm:cxn modelId="{252DDF6D-8E48-4AC8-82C2-F5700E10704F}" type="presOf" srcId="{ACD848A9-13C1-415C-A200-E5D1719D3191}" destId="{4C087256-AA16-434F-BB6B-677B375B76BD}" srcOrd="0" destOrd="0" presId="urn:microsoft.com/office/officeart/2018/2/layout/IconCircleList"/>
    <dgm:cxn modelId="{95E2378D-8D48-4233-BD60-4A790C6BDCAE}" type="presOf" srcId="{43854C61-9177-4CB4-B420-5AB8948BF17E}" destId="{0BE34FA0-EE51-4713-8E4E-ABF7AE213495}" srcOrd="0" destOrd="0" presId="urn:microsoft.com/office/officeart/2018/2/layout/IconCircleList"/>
    <dgm:cxn modelId="{293F18C0-0675-4F87-89BF-E368C0661EA1}" type="presOf" srcId="{A0EC2166-3934-4029-94B5-62CA81A10CD7}" destId="{E7B2AC7F-A4EA-486B-96A5-B561C3EFDFBB}" srcOrd="0" destOrd="0" presId="urn:microsoft.com/office/officeart/2018/2/layout/IconCircleList"/>
    <dgm:cxn modelId="{26B1718C-CB54-48A1-BE0E-5BA6CCD593DE}" type="presParOf" srcId="{4C087256-AA16-434F-BB6B-677B375B76BD}" destId="{10763B49-A72A-495B-A533-8CADEF50BABF}" srcOrd="0" destOrd="0" presId="urn:microsoft.com/office/officeart/2018/2/layout/IconCircleList"/>
    <dgm:cxn modelId="{9E93136B-F64E-443B-96F3-9B96DE17E6FC}" type="presParOf" srcId="{10763B49-A72A-495B-A533-8CADEF50BABF}" destId="{D501E270-3326-499D-B490-67E6AA182CF6}" srcOrd="0" destOrd="0" presId="urn:microsoft.com/office/officeart/2018/2/layout/IconCircleList"/>
    <dgm:cxn modelId="{68119E15-2168-4A2C-AFD7-7D3BDEC8E858}" type="presParOf" srcId="{D501E270-3326-499D-B490-67E6AA182CF6}" destId="{A74BDB6B-A39D-4E69-8B54-296847E9B49D}" srcOrd="0" destOrd="0" presId="urn:microsoft.com/office/officeart/2018/2/layout/IconCircleList"/>
    <dgm:cxn modelId="{2442400A-7640-4986-8167-246041625C8C}" type="presParOf" srcId="{D501E270-3326-499D-B490-67E6AA182CF6}" destId="{417F6E24-EA15-48EE-9907-A94E742EC51F}" srcOrd="1" destOrd="0" presId="urn:microsoft.com/office/officeart/2018/2/layout/IconCircleList"/>
    <dgm:cxn modelId="{ED29C077-D76C-4A61-852D-F4C8466C22FF}" type="presParOf" srcId="{D501E270-3326-499D-B490-67E6AA182CF6}" destId="{7544426D-DA29-409B-8226-AA4FD1D1D128}" srcOrd="2" destOrd="0" presId="urn:microsoft.com/office/officeart/2018/2/layout/IconCircleList"/>
    <dgm:cxn modelId="{7E4DD8E2-08EC-4091-BE67-D9D39F618CA0}" type="presParOf" srcId="{D501E270-3326-499D-B490-67E6AA182CF6}" destId="{DA87ECA2-EDD5-4D51-BDB7-33F19E2D556F}" srcOrd="3" destOrd="0" presId="urn:microsoft.com/office/officeart/2018/2/layout/IconCircleList"/>
    <dgm:cxn modelId="{3A031EF7-AA87-4164-B5B9-342084CEA71E}" type="presParOf" srcId="{10763B49-A72A-495B-A533-8CADEF50BABF}" destId="{29A56FCC-95D1-45CE-862D-E8ADD5A1BEEA}" srcOrd="1" destOrd="0" presId="urn:microsoft.com/office/officeart/2018/2/layout/IconCircleList"/>
    <dgm:cxn modelId="{ACD1BB5C-DEFF-446C-881B-B4CF16FB6C31}" type="presParOf" srcId="{10763B49-A72A-495B-A533-8CADEF50BABF}" destId="{9FC899AE-0C68-4154-BCB2-E1B65E50F108}" srcOrd="2" destOrd="0" presId="urn:microsoft.com/office/officeart/2018/2/layout/IconCircleList"/>
    <dgm:cxn modelId="{8EB3344F-6052-4175-B15B-379AAB16B90F}" type="presParOf" srcId="{9FC899AE-0C68-4154-BCB2-E1B65E50F108}" destId="{AA4646EB-F9E9-485F-9272-12A4442DBA1B}" srcOrd="0" destOrd="0" presId="urn:microsoft.com/office/officeart/2018/2/layout/IconCircleList"/>
    <dgm:cxn modelId="{FD526977-2E0A-45AF-8409-3E9CF8D29306}" type="presParOf" srcId="{9FC899AE-0C68-4154-BCB2-E1B65E50F108}" destId="{312CBFBE-8F67-4681-A9B4-7A1203296810}" srcOrd="1" destOrd="0" presId="urn:microsoft.com/office/officeart/2018/2/layout/IconCircleList"/>
    <dgm:cxn modelId="{D575B2A3-5436-4814-A25D-8855C5DE8D85}" type="presParOf" srcId="{9FC899AE-0C68-4154-BCB2-E1B65E50F108}" destId="{DD1F4EA7-0E35-4909-9D74-BC2866A2E8F9}" srcOrd="2" destOrd="0" presId="urn:microsoft.com/office/officeart/2018/2/layout/IconCircleList"/>
    <dgm:cxn modelId="{635B9F85-17D4-4B52-A67D-0C95F9431FA6}" type="presParOf" srcId="{9FC899AE-0C68-4154-BCB2-E1B65E50F108}" destId="{F48DDCF1-6180-4C36-875E-D4EF4599E30D}" srcOrd="3" destOrd="0" presId="urn:microsoft.com/office/officeart/2018/2/layout/IconCircleList"/>
    <dgm:cxn modelId="{B0D6141A-E379-45EA-B130-50FE750D590B}" type="presParOf" srcId="{10763B49-A72A-495B-A533-8CADEF50BABF}" destId="{0BE34FA0-EE51-4713-8E4E-ABF7AE213495}" srcOrd="3" destOrd="0" presId="urn:microsoft.com/office/officeart/2018/2/layout/IconCircleList"/>
    <dgm:cxn modelId="{11841521-0FF4-4B15-9BA7-3CDB21660646}" type="presParOf" srcId="{10763B49-A72A-495B-A533-8CADEF50BABF}" destId="{214E120D-5D2D-4DD1-9B68-8811D2967A8A}" srcOrd="4" destOrd="0" presId="urn:microsoft.com/office/officeart/2018/2/layout/IconCircleList"/>
    <dgm:cxn modelId="{623DD9E6-EB3F-4E80-B31D-07901821C543}" type="presParOf" srcId="{214E120D-5D2D-4DD1-9B68-8811D2967A8A}" destId="{64382DE9-C504-4127-A6D4-BB9302A4D705}" srcOrd="0" destOrd="0" presId="urn:microsoft.com/office/officeart/2018/2/layout/IconCircleList"/>
    <dgm:cxn modelId="{B738EC57-5873-4AE7-BBA7-7EC019F7A80A}" type="presParOf" srcId="{214E120D-5D2D-4DD1-9B68-8811D2967A8A}" destId="{2E2E3BCE-E1E4-498A-87FF-DAEA0C7DEEC8}" srcOrd="1" destOrd="0" presId="urn:microsoft.com/office/officeart/2018/2/layout/IconCircleList"/>
    <dgm:cxn modelId="{CC970116-C59E-42C8-84F1-C37BBCF2DA79}" type="presParOf" srcId="{214E120D-5D2D-4DD1-9B68-8811D2967A8A}" destId="{01CA13D2-89AD-4ED1-BCAD-4FCB47F95BDC}" srcOrd="2" destOrd="0" presId="urn:microsoft.com/office/officeart/2018/2/layout/IconCircleList"/>
    <dgm:cxn modelId="{3FA41DDA-573E-4753-9A95-C5AF769C320B}" type="presParOf" srcId="{214E120D-5D2D-4DD1-9B68-8811D2967A8A}" destId="{E7B2AC7F-A4EA-486B-96A5-B561C3EFDFB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C560AD-DCE7-4E30-B1BA-8D5B789641CD}">
      <dsp:nvSpPr>
        <dsp:cNvPr id="0" name=""/>
        <dsp:cNvSpPr/>
      </dsp:nvSpPr>
      <dsp:spPr>
        <a:xfrm>
          <a:off x="82613" y="90905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4C929C-874D-4BE4-A3FE-A7A2EBFF037F}">
      <dsp:nvSpPr>
        <dsp:cNvPr id="0" name=""/>
        <dsp:cNvSpPr/>
      </dsp:nvSpPr>
      <dsp:spPr>
        <a:xfrm>
          <a:off x="271034" y="1097481"/>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A95B5A-C10F-4DA0-BF6F-F1D28D77094F}">
      <dsp:nvSpPr>
        <dsp:cNvPr id="0" name=""/>
        <dsp:cNvSpPr/>
      </dsp:nvSpPr>
      <dsp:spPr>
        <a:xfrm>
          <a:off x="1172126"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it-IT" sz="1100" b="1" kern="1200" dirty="0"/>
            <a:t>Model Objects (Beans)</a:t>
          </a:r>
          <a:br>
            <a:rPr lang="it-IT" sz="1100" b="1" kern="1200" dirty="0"/>
          </a:br>
          <a:r>
            <a:rPr lang="it-IT" sz="1100" kern="1200" dirty="0"/>
            <a:t>- User</a:t>
          </a:r>
          <a:br>
            <a:rPr lang="it-IT" sz="1100" kern="1200" dirty="0"/>
          </a:br>
          <a:r>
            <a:rPr lang="it-IT" sz="1100" kern="1200" dirty="0"/>
            <a:t>- Product</a:t>
          </a:r>
          <a:br>
            <a:rPr lang="it-IT" sz="1100" kern="1200" dirty="0"/>
          </a:br>
          <a:r>
            <a:rPr lang="it-IT" sz="1100" kern="1200" dirty="0"/>
            <a:t>- Quotation</a:t>
          </a:r>
          <a:br>
            <a:rPr lang="it-IT" sz="1100" kern="1200" dirty="0"/>
          </a:br>
          <a:r>
            <a:rPr lang="it-IT" sz="1100" kern="1200" dirty="0"/>
            <a:t>- Option</a:t>
          </a:r>
          <a:endParaRPr lang="en-US" sz="1100" kern="1200" dirty="0"/>
        </a:p>
      </dsp:txBody>
      <dsp:txXfrm>
        <a:off x="1172126" y="909059"/>
        <a:ext cx="2114937" cy="897246"/>
      </dsp:txXfrm>
    </dsp:sp>
    <dsp:sp modelId="{BDA9507F-F169-4D8A-ADA6-7A71FB860716}">
      <dsp:nvSpPr>
        <dsp:cNvPr id="0" name=""/>
        <dsp:cNvSpPr/>
      </dsp:nvSpPr>
      <dsp:spPr>
        <a:xfrm>
          <a:off x="3655575" y="90905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629072-5B76-4168-ABDB-7C0D03D06955}">
      <dsp:nvSpPr>
        <dsp:cNvPr id="0" name=""/>
        <dsp:cNvSpPr/>
      </dsp:nvSpPr>
      <dsp:spPr>
        <a:xfrm>
          <a:off x="3843996" y="1097481"/>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009780-09C6-49BC-B882-1816406843D1}">
      <dsp:nvSpPr>
        <dsp:cNvPr id="0" name=""/>
        <dsp:cNvSpPr/>
      </dsp:nvSpPr>
      <dsp:spPr>
        <a:xfrm>
          <a:off x="4745088"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it-IT" sz="1100" b="1" kern="1200" dirty="0"/>
            <a:t>Controllers (Servlets)</a:t>
          </a:r>
          <a:br>
            <a:rPr lang="it-IT" sz="1100" kern="1200" dirty="0"/>
          </a:br>
          <a:r>
            <a:rPr lang="it-IT" sz="1100" kern="1200" dirty="0"/>
            <a:t>- Login</a:t>
          </a:r>
          <a:br>
            <a:rPr lang="it-IT" sz="1100" kern="1200" dirty="0"/>
          </a:br>
          <a:r>
            <a:rPr lang="it-IT" sz="1100" kern="1200" dirty="0"/>
            <a:t>- Signup</a:t>
          </a:r>
          <a:br>
            <a:rPr lang="it-IT" sz="1100" kern="1200" dirty="0"/>
          </a:br>
          <a:r>
            <a:rPr lang="it-IT" sz="1100" kern="1200" dirty="0"/>
            <a:t>- Logout</a:t>
          </a:r>
          <a:br>
            <a:rPr lang="it-IT" sz="1100" kern="1200" dirty="0"/>
          </a:br>
          <a:r>
            <a:rPr lang="it-IT" sz="1100" kern="1200" dirty="0"/>
            <a:t>- HomeCustomer</a:t>
          </a:r>
          <a:br>
            <a:rPr lang="it-IT" sz="1100" kern="1200" dirty="0"/>
          </a:br>
          <a:r>
            <a:rPr lang="it-IT" sz="1100" kern="1200" dirty="0"/>
            <a:t>- HomeEmployee</a:t>
          </a:r>
          <a:br>
            <a:rPr lang="it-IT" sz="1100" kern="1200" dirty="0"/>
          </a:br>
          <a:r>
            <a:rPr lang="it-IT" sz="1100" kern="1200" dirty="0"/>
            <a:t>- PriceQuote</a:t>
          </a:r>
          <a:br>
            <a:rPr lang="it-IT" sz="1100" kern="1200" dirty="0"/>
          </a:br>
          <a:r>
            <a:rPr lang="it-IT" sz="1100" kern="1200" dirty="0"/>
            <a:t>- GetImage</a:t>
          </a:r>
          <a:endParaRPr lang="en-US" sz="1100" kern="1200" dirty="0"/>
        </a:p>
      </dsp:txBody>
      <dsp:txXfrm>
        <a:off x="4745088" y="909059"/>
        <a:ext cx="2114937" cy="897246"/>
      </dsp:txXfrm>
    </dsp:sp>
    <dsp:sp modelId="{EF0BB751-3537-41CD-ADCE-D350FA9585FB}">
      <dsp:nvSpPr>
        <dsp:cNvPr id="0" name=""/>
        <dsp:cNvSpPr/>
      </dsp:nvSpPr>
      <dsp:spPr>
        <a:xfrm>
          <a:off x="7228536" y="90905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E58FAF-1C1D-434B-9241-A992DBA0D99A}">
      <dsp:nvSpPr>
        <dsp:cNvPr id="0" name=""/>
        <dsp:cNvSpPr/>
      </dsp:nvSpPr>
      <dsp:spPr>
        <a:xfrm>
          <a:off x="7416958" y="1097481"/>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82BC10-E877-4A2E-8117-3B60C6E97188}">
      <dsp:nvSpPr>
        <dsp:cNvPr id="0" name=""/>
        <dsp:cNvSpPr/>
      </dsp:nvSpPr>
      <dsp:spPr>
        <a:xfrm>
          <a:off x="8318049"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it-IT" sz="1100" b="1" kern="1200" dirty="0"/>
            <a:t>Data Access Objects (DAO)</a:t>
          </a:r>
          <a:br>
            <a:rPr lang="it-IT" sz="1100" b="1" kern="1200" dirty="0"/>
          </a:br>
          <a:r>
            <a:rPr lang="it-IT" sz="1100" kern="1200" dirty="0"/>
            <a:t>- UserDAO</a:t>
          </a:r>
          <a:br>
            <a:rPr lang="it-IT" sz="1100" kern="1200" dirty="0"/>
          </a:br>
          <a:r>
            <a:rPr lang="it-IT" sz="1100" kern="1200" dirty="0"/>
            <a:t>- ProductDAO</a:t>
          </a:r>
          <a:br>
            <a:rPr lang="it-IT" sz="1100" kern="1200" dirty="0"/>
          </a:br>
          <a:r>
            <a:rPr lang="it-IT" sz="1100" kern="1200" dirty="0"/>
            <a:t>- QuotationDAO</a:t>
          </a:r>
          <a:br>
            <a:rPr lang="it-IT" sz="1100" kern="1200" dirty="0"/>
          </a:br>
          <a:r>
            <a:rPr lang="it-IT" sz="1100" kern="1200" dirty="0"/>
            <a:t>- OptionDAO</a:t>
          </a:r>
          <a:endParaRPr lang="en-US" sz="1100" kern="1200" dirty="0"/>
        </a:p>
      </dsp:txBody>
      <dsp:txXfrm>
        <a:off x="8318049" y="909059"/>
        <a:ext cx="2114937" cy="897246"/>
      </dsp:txXfrm>
    </dsp:sp>
    <dsp:sp modelId="{8F6CFA41-FDCD-4858-803B-16A12B74CE26}">
      <dsp:nvSpPr>
        <dsp:cNvPr id="0" name=""/>
        <dsp:cNvSpPr/>
      </dsp:nvSpPr>
      <dsp:spPr>
        <a:xfrm>
          <a:off x="82613" y="2546238"/>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B78899-661A-4008-8C05-F9C238721B00}">
      <dsp:nvSpPr>
        <dsp:cNvPr id="0" name=""/>
        <dsp:cNvSpPr/>
      </dsp:nvSpPr>
      <dsp:spPr>
        <a:xfrm>
          <a:off x="271034" y="2734659"/>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0AACE6-9947-4CA8-BE59-AF9B1A8C5F4D}">
      <dsp:nvSpPr>
        <dsp:cNvPr id="0" name=""/>
        <dsp:cNvSpPr/>
      </dsp:nvSpPr>
      <dsp:spPr>
        <a:xfrm>
          <a:off x="1172126"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dirty="0"/>
            <a:t>Filters</a:t>
          </a:r>
          <a:br>
            <a:rPr lang="en-US" sz="1100" kern="1200" dirty="0"/>
          </a:br>
          <a:r>
            <a:rPr lang="en-US" sz="1100" kern="1200" dirty="0"/>
            <a:t>- UserChecker</a:t>
          </a:r>
          <a:br>
            <a:rPr lang="en-US" sz="1100" kern="1200" dirty="0"/>
          </a:br>
          <a:r>
            <a:rPr lang="en-US" sz="1100" kern="1200" dirty="0"/>
            <a:t>- EmployeeChecker</a:t>
          </a:r>
        </a:p>
      </dsp:txBody>
      <dsp:txXfrm>
        <a:off x="1172126" y="2546238"/>
        <a:ext cx="2114937" cy="897246"/>
      </dsp:txXfrm>
    </dsp:sp>
    <dsp:sp modelId="{410228C9-A118-4A30-A137-F13E5D408854}">
      <dsp:nvSpPr>
        <dsp:cNvPr id="0" name=""/>
        <dsp:cNvSpPr/>
      </dsp:nvSpPr>
      <dsp:spPr>
        <a:xfrm>
          <a:off x="3655575" y="2546238"/>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E0DBBF-0996-41CA-B402-99A6B31D889A}">
      <dsp:nvSpPr>
        <dsp:cNvPr id="0" name=""/>
        <dsp:cNvSpPr/>
      </dsp:nvSpPr>
      <dsp:spPr>
        <a:xfrm>
          <a:off x="3843996" y="2734659"/>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A7AB3B-4368-47C7-A5E2-1A99A660A9FC}">
      <dsp:nvSpPr>
        <dsp:cNvPr id="0" name=""/>
        <dsp:cNvSpPr/>
      </dsp:nvSpPr>
      <dsp:spPr>
        <a:xfrm>
          <a:off x="4745088"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b="1" kern="1200" dirty="0"/>
            <a:t>View </a:t>
          </a:r>
          <a:r>
            <a:rPr lang="it-IT" sz="1100" b="1" kern="1200" dirty="0"/>
            <a:t>(Templates)</a:t>
          </a:r>
          <a:br>
            <a:rPr lang="it-IT" sz="1100" b="1" kern="1200" dirty="0"/>
          </a:br>
          <a:r>
            <a:rPr lang="it-IT" sz="1100" kern="1200" dirty="0"/>
            <a:t>- index</a:t>
          </a:r>
          <a:br>
            <a:rPr lang="it-IT" sz="1100" kern="1200" dirty="0"/>
          </a:br>
          <a:r>
            <a:rPr lang="it-IT" sz="1100" kern="1200" dirty="0"/>
            <a:t>- HomeCustomer</a:t>
          </a:r>
          <a:br>
            <a:rPr lang="it-IT" sz="1100" kern="1200" dirty="0"/>
          </a:br>
          <a:r>
            <a:rPr lang="it-IT" sz="1100" kern="1200" dirty="0"/>
            <a:t>- HomeEmployee</a:t>
          </a:r>
          <a:br>
            <a:rPr lang="it-IT" sz="1100" kern="1200" dirty="0"/>
          </a:br>
          <a:r>
            <a:rPr lang="it-IT" sz="1100" kern="1200" dirty="0"/>
            <a:t>- PriceQuote</a:t>
          </a:r>
          <a:br>
            <a:rPr lang="it-IT" sz="1100" kern="1200" dirty="0"/>
          </a:br>
          <a:r>
            <a:rPr lang="it-IT" sz="1100" kern="1200" dirty="0"/>
            <a:t>- SignUp</a:t>
          </a:r>
          <a:endParaRPr lang="en-US" sz="1100" kern="1200" dirty="0"/>
        </a:p>
      </dsp:txBody>
      <dsp:txXfrm>
        <a:off x="4745088" y="2546238"/>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4BDB6B-A39D-4E69-8B54-296847E9B49D}">
      <dsp:nvSpPr>
        <dsp:cNvPr id="0" name=""/>
        <dsp:cNvSpPr/>
      </dsp:nvSpPr>
      <dsp:spPr>
        <a:xfrm>
          <a:off x="348507" y="1383278"/>
          <a:ext cx="928462" cy="928462"/>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7F6E24-EA15-48EE-9907-A94E742EC51F}">
      <dsp:nvSpPr>
        <dsp:cNvPr id="0" name=""/>
        <dsp:cNvSpPr/>
      </dsp:nvSpPr>
      <dsp:spPr>
        <a:xfrm>
          <a:off x="543484" y="1578256"/>
          <a:ext cx="538507" cy="53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87ECA2-EDD5-4D51-BDB7-33F19E2D556F}">
      <dsp:nvSpPr>
        <dsp:cNvPr id="0" name=""/>
        <dsp:cNvSpPr/>
      </dsp:nvSpPr>
      <dsp:spPr>
        <a:xfrm>
          <a:off x="1475925" y="1383278"/>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it-IT" sz="1400" b="1" kern="1200"/>
            <a:t>Controllers (Servlets)</a:t>
          </a:r>
          <a:br>
            <a:rPr lang="it-IT" sz="1400" b="1" kern="1200"/>
          </a:br>
          <a:r>
            <a:rPr lang="it-IT" sz="1400" kern="1200"/>
            <a:t>- HomeCustomerJS</a:t>
          </a:r>
          <a:br>
            <a:rPr lang="it-IT" sz="1400" kern="1200"/>
          </a:br>
          <a:r>
            <a:rPr lang="it-IT" sz="1400" kern="1200"/>
            <a:t>- HomeEmployeeJS</a:t>
          </a:r>
          <a:br>
            <a:rPr lang="it-IT" sz="1400" kern="1200"/>
          </a:br>
          <a:r>
            <a:rPr lang="it-IT" sz="1400" kern="1200"/>
            <a:t>- GetQuotations</a:t>
          </a:r>
          <a:br>
            <a:rPr lang="it-IT" sz="1400" kern="1200"/>
          </a:br>
          <a:r>
            <a:rPr lang="it-IT" sz="1400" kern="1200"/>
            <a:t>- GetOptions </a:t>
          </a:r>
          <a:br>
            <a:rPr lang="it-IT" sz="1400" kern="1200"/>
          </a:br>
          <a:r>
            <a:rPr lang="it-IT" sz="1400" kern="1200"/>
            <a:t>- GetImage</a:t>
          </a:r>
          <a:endParaRPr lang="en-US" sz="1400" kern="1200"/>
        </a:p>
      </dsp:txBody>
      <dsp:txXfrm>
        <a:off x="1475925" y="1383278"/>
        <a:ext cx="2188517" cy="928462"/>
      </dsp:txXfrm>
    </dsp:sp>
    <dsp:sp modelId="{AA4646EB-F9E9-485F-9272-12A4442DBA1B}">
      <dsp:nvSpPr>
        <dsp:cNvPr id="0" name=""/>
        <dsp:cNvSpPr/>
      </dsp:nvSpPr>
      <dsp:spPr>
        <a:xfrm>
          <a:off x="4045775" y="1383278"/>
          <a:ext cx="928462" cy="928462"/>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2CBFBE-8F67-4681-A9B4-7A1203296810}">
      <dsp:nvSpPr>
        <dsp:cNvPr id="0" name=""/>
        <dsp:cNvSpPr/>
      </dsp:nvSpPr>
      <dsp:spPr>
        <a:xfrm>
          <a:off x="4240752" y="1578256"/>
          <a:ext cx="538507" cy="53850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8DDCF1-6180-4C36-875E-D4EF4599E30D}">
      <dsp:nvSpPr>
        <dsp:cNvPr id="0" name=""/>
        <dsp:cNvSpPr/>
      </dsp:nvSpPr>
      <dsp:spPr>
        <a:xfrm>
          <a:off x="5173193" y="1383278"/>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b="1" kern="1200" dirty="0"/>
            <a:t>View </a:t>
          </a:r>
          <a:r>
            <a:rPr lang="it-IT" sz="1400" b="1" kern="1200" dirty="0"/>
            <a:t>(Single Pages)</a:t>
          </a:r>
          <a:br>
            <a:rPr lang="it-IT" sz="1400" b="1" kern="1200" dirty="0"/>
          </a:br>
          <a:r>
            <a:rPr lang="it-IT" sz="1400" kern="1200" dirty="0"/>
            <a:t>- index</a:t>
          </a:r>
          <a:br>
            <a:rPr lang="it-IT" sz="1400" kern="1200" dirty="0"/>
          </a:br>
          <a:r>
            <a:rPr lang="it-IT" sz="1400" kern="1200" dirty="0"/>
            <a:t>- Signup</a:t>
          </a:r>
          <a:br>
            <a:rPr lang="it-IT" sz="1400" kern="1200" dirty="0"/>
          </a:br>
          <a:r>
            <a:rPr lang="it-IT" sz="1400" kern="1200" dirty="0"/>
            <a:t>- HomeCustomerJS</a:t>
          </a:r>
          <a:br>
            <a:rPr lang="it-IT" sz="1400" kern="1200" dirty="0"/>
          </a:br>
          <a:r>
            <a:rPr lang="it-IT" sz="1400" kern="1200" dirty="0"/>
            <a:t>- HomeEmployeeJS</a:t>
          </a:r>
          <a:endParaRPr lang="en-US" sz="1400" kern="1200" dirty="0"/>
        </a:p>
      </dsp:txBody>
      <dsp:txXfrm>
        <a:off x="5173193" y="1383278"/>
        <a:ext cx="2188517" cy="928462"/>
      </dsp:txXfrm>
    </dsp:sp>
    <dsp:sp modelId="{64382DE9-C504-4127-A6D4-BB9302A4D705}">
      <dsp:nvSpPr>
        <dsp:cNvPr id="0" name=""/>
        <dsp:cNvSpPr/>
      </dsp:nvSpPr>
      <dsp:spPr>
        <a:xfrm>
          <a:off x="7743044" y="1383278"/>
          <a:ext cx="928462" cy="928462"/>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2E3BCE-E1E4-498A-87FF-DAEA0C7DEEC8}">
      <dsp:nvSpPr>
        <dsp:cNvPr id="0" name=""/>
        <dsp:cNvSpPr/>
      </dsp:nvSpPr>
      <dsp:spPr>
        <a:xfrm>
          <a:off x="7938021" y="1578256"/>
          <a:ext cx="538507" cy="53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B2AC7F-A4EA-486B-96A5-B561C3EFDFBB}">
      <dsp:nvSpPr>
        <dsp:cNvPr id="0" name=""/>
        <dsp:cNvSpPr/>
      </dsp:nvSpPr>
      <dsp:spPr>
        <a:xfrm>
          <a:off x="8870462" y="1383278"/>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dirty="0"/>
            <a:t>Scripts (JavaScript)</a:t>
          </a:r>
          <a:br>
            <a:rPr lang="en-US" sz="1400" b="1" kern="1200" dirty="0"/>
          </a:br>
          <a:r>
            <a:rPr lang="en-US" sz="1400" b="0" i="0" kern="1200" dirty="0"/>
            <a:t>- Sign Up</a:t>
          </a:r>
          <a:br>
            <a:rPr lang="en-US" sz="1400" b="1" i="0" kern="1200" dirty="0"/>
          </a:br>
          <a:r>
            <a:rPr lang="en-US" sz="1400" i="0" kern="1200" dirty="0"/>
            <a:t>- HomeCustomer</a:t>
          </a:r>
          <a:br>
            <a:rPr lang="en-US" sz="1400" i="0" kern="1200" dirty="0"/>
          </a:br>
          <a:r>
            <a:rPr lang="en-US" sz="1400" i="0" kern="1200" dirty="0"/>
            <a:t>- HomeEmployee</a:t>
          </a:r>
        </a:p>
      </dsp:txBody>
      <dsp:txXfrm>
        <a:off x="8870462" y="1383278"/>
        <a:ext cx="2188517" cy="92846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1F0AE1-5F7E-4497-8D85-8BC280A57D2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1B784A5-88FD-43DA-9A64-BC823DA56E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1C26C32F-29D6-43CF-80AC-790F20A0D2BA}"/>
              </a:ext>
            </a:extLst>
          </p:cNvPr>
          <p:cNvSpPr>
            <a:spLocks noGrp="1"/>
          </p:cNvSpPr>
          <p:nvPr>
            <p:ph type="dt" sz="half" idx="10"/>
          </p:nvPr>
        </p:nvSpPr>
        <p:spPr/>
        <p:txBody>
          <a:bodyPr/>
          <a:lstStyle/>
          <a:p>
            <a:fld id="{503D3907-C0DF-4CB3-96AE-2E2CE8D92821}" type="datetimeFigureOut">
              <a:rPr lang="it-IT" smtClean="0"/>
              <a:t>19/06/2020</a:t>
            </a:fld>
            <a:endParaRPr lang="it-IT"/>
          </a:p>
        </p:txBody>
      </p:sp>
      <p:sp>
        <p:nvSpPr>
          <p:cNvPr id="5" name="Segnaposto piè di pagina 4">
            <a:extLst>
              <a:ext uri="{FF2B5EF4-FFF2-40B4-BE49-F238E27FC236}">
                <a16:creationId xmlns:a16="http://schemas.microsoft.com/office/drawing/2014/main" id="{6A6D7F89-A84F-4895-8CC5-D10551033D3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3E39D61-FA17-43EF-9458-6AAD70044D4A}"/>
              </a:ext>
            </a:extLst>
          </p:cNvPr>
          <p:cNvSpPr>
            <a:spLocks noGrp="1"/>
          </p:cNvSpPr>
          <p:nvPr>
            <p:ph type="sldNum" sz="quarter" idx="12"/>
          </p:nvPr>
        </p:nvSpPr>
        <p:spPr/>
        <p:txBody>
          <a:bodyPr/>
          <a:lstStyle/>
          <a:p>
            <a:fld id="{AA967DF6-C79C-496D-B3D8-EED9F0DB1FEF}" type="slidenum">
              <a:rPr lang="it-IT" smtClean="0"/>
              <a:t>‹N›</a:t>
            </a:fld>
            <a:endParaRPr lang="it-IT"/>
          </a:p>
        </p:txBody>
      </p:sp>
    </p:spTree>
    <p:extLst>
      <p:ext uri="{BB962C8B-B14F-4D97-AF65-F5344CB8AC3E}">
        <p14:creationId xmlns:p14="http://schemas.microsoft.com/office/powerpoint/2010/main" val="36140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BAFAC4-9E9B-4425-A221-D154425B637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EF8B051-76AD-45D6-B593-B4CD3E8B863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720FA2B-92A2-45B5-B923-04A5FD73C821}"/>
              </a:ext>
            </a:extLst>
          </p:cNvPr>
          <p:cNvSpPr>
            <a:spLocks noGrp="1"/>
          </p:cNvSpPr>
          <p:nvPr>
            <p:ph type="dt" sz="half" idx="10"/>
          </p:nvPr>
        </p:nvSpPr>
        <p:spPr/>
        <p:txBody>
          <a:bodyPr/>
          <a:lstStyle/>
          <a:p>
            <a:fld id="{503D3907-C0DF-4CB3-96AE-2E2CE8D92821}" type="datetimeFigureOut">
              <a:rPr lang="it-IT" smtClean="0"/>
              <a:t>19/06/2020</a:t>
            </a:fld>
            <a:endParaRPr lang="it-IT"/>
          </a:p>
        </p:txBody>
      </p:sp>
      <p:sp>
        <p:nvSpPr>
          <p:cNvPr id="5" name="Segnaposto piè di pagina 4">
            <a:extLst>
              <a:ext uri="{FF2B5EF4-FFF2-40B4-BE49-F238E27FC236}">
                <a16:creationId xmlns:a16="http://schemas.microsoft.com/office/drawing/2014/main" id="{EDED5BAF-6631-45D5-AEA1-61D79C165D4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53652E3-AB56-4DF9-AC0C-81773CAD5235}"/>
              </a:ext>
            </a:extLst>
          </p:cNvPr>
          <p:cNvSpPr>
            <a:spLocks noGrp="1"/>
          </p:cNvSpPr>
          <p:nvPr>
            <p:ph type="sldNum" sz="quarter" idx="12"/>
          </p:nvPr>
        </p:nvSpPr>
        <p:spPr/>
        <p:txBody>
          <a:bodyPr/>
          <a:lstStyle/>
          <a:p>
            <a:fld id="{AA967DF6-C79C-496D-B3D8-EED9F0DB1FEF}" type="slidenum">
              <a:rPr lang="it-IT" smtClean="0"/>
              <a:t>‹N›</a:t>
            </a:fld>
            <a:endParaRPr lang="it-IT"/>
          </a:p>
        </p:txBody>
      </p:sp>
    </p:spTree>
    <p:extLst>
      <p:ext uri="{BB962C8B-B14F-4D97-AF65-F5344CB8AC3E}">
        <p14:creationId xmlns:p14="http://schemas.microsoft.com/office/powerpoint/2010/main" val="2165460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510C2FC5-A393-4701-A8F4-33E5CC77E20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4EE34B9-A57F-4A47-8319-DCCAFE5F8CC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6707053-23CF-4142-A4E6-4599AEAC9C53}"/>
              </a:ext>
            </a:extLst>
          </p:cNvPr>
          <p:cNvSpPr>
            <a:spLocks noGrp="1"/>
          </p:cNvSpPr>
          <p:nvPr>
            <p:ph type="dt" sz="half" idx="10"/>
          </p:nvPr>
        </p:nvSpPr>
        <p:spPr/>
        <p:txBody>
          <a:bodyPr/>
          <a:lstStyle/>
          <a:p>
            <a:fld id="{503D3907-C0DF-4CB3-96AE-2E2CE8D92821}" type="datetimeFigureOut">
              <a:rPr lang="it-IT" smtClean="0"/>
              <a:t>19/06/2020</a:t>
            </a:fld>
            <a:endParaRPr lang="it-IT"/>
          </a:p>
        </p:txBody>
      </p:sp>
      <p:sp>
        <p:nvSpPr>
          <p:cNvPr id="5" name="Segnaposto piè di pagina 4">
            <a:extLst>
              <a:ext uri="{FF2B5EF4-FFF2-40B4-BE49-F238E27FC236}">
                <a16:creationId xmlns:a16="http://schemas.microsoft.com/office/drawing/2014/main" id="{6266254C-4108-4DE4-99B2-01F8BCF6B6F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7515C42-7942-4B48-BF19-ECA712DB2385}"/>
              </a:ext>
            </a:extLst>
          </p:cNvPr>
          <p:cNvSpPr>
            <a:spLocks noGrp="1"/>
          </p:cNvSpPr>
          <p:nvPr>
            <p:ph type="sldNum" sz="quarter" idx="12"/>
          </p:nvPr>
        </p:nvSpPr>
        <p:spPr/>
        <p:txBody>
          <a:bodyPr/>
          <a:lstStyle/>
          <a:p>
            <a:fld id="{AA967DF6-C79C-496D-B3D8-EED9F0DB1FEF}" type="slidenum">
              <a:rPr lang="it-IT" smtClean="0"/>
              <a:t>‹N›</a:t>
            </a:fld>
            <a:endParaRPr lang="it-IT"/>
          </a:p>
        </p:txBody>
      </p:sp>
    </p:spTree>
    <p:extLst>
      <p:ext uri="{BB962C8B-B14F-4D97-AF65-F5344CB8AC3E}">
        <p14:creationId xmlns:p14="http://schemas.microsoft.com/office/powerpoint/2010/main" val="3405129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90F41C-EB8C-4A1A-8186-3FC74CB270A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A030578-487C-405F-B794-1315760DBDF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0B5285A-A231-4D34-8A9C-C384AC27329F}"/>
              </a:ext>
            </a:extLst>
          </p:cNvPr>
          <p:cNvSpPr>
            <a:spLocks noGrp="1"/>
          </p:cNvSpPr>
          <p:nvPr>
            <p:ph type="dt" sz="half" idx="10"/>
          </p:nvPr>
        </p:nvSpPr>
        <p:spPr/>
        <p:txBody>
          <a:bodyPr/>
          <a:lstStyle/>
          <a:p>
            <a:fld id="{503D3907-C0DF-4CB3-96AE-2E2CE8D92821}" type="datetimeFigureOut">
              <a:rPr lang="it-IT" smtClean="0"/>
              <a:t>19/06/2020</a:t>
            </a:fld>
            <a:endParaRPr lang="it-IT"/>
          </a:p>
        </p:txBody>
      </p:sp>
      <p:sp>
        <p:nvSpPr>
          <p:cNvPr id="5" name="Segnaposto piè di pagina 4">
            <a:extLst>
              <a:ext uri="{FF2B5EF4-FFF2-40B4-BE49-F238E27FC236}">
                <a16:creationId xmlns:a16="http://schemas.microsoft.com/office/drawing/2014/main" id="{20C21AA6-8202-4BBF-9BC9-F065005B615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7AEFDE6-B02B-4155-9BB8-E2A0C1E5E83E}"/>
              </a:ext>
            </a:extLst>
          </p:cNvPr>
          <p:cNvSpPr>
            <a:spLocks noGrp="1"/>
          </p:cNvSpPr>
          <p:nvPr>
            <p:ph type="sldNum" sz="quarter" idx="12"/>
          </p:nvPr>
        </p:nvSpPr>
        <p:spPr/>
        <p:txBody>
          <a:bodyPr/>
          <a:lstStyle/>
          <a:p>
            <a:fld id="{AA967DF6-C79C-496D-B3D8-EED9F0DB1FEF}" type="slidenum">
              <a:rPr lang="it-IT" smtClean="0"/>
              <a:t>‹N›</a:t>
            </a:fld>
            <a:endParaRPr lang="it-IT"/>
          </a:p>
        </p:txBody>
      </p:sp>
    </p:spTree>
    <p:extLst>
      <p:ext uri="{BB962C8B-B14F-4D97-AF65-F5344CB8AC3E}">
        <p14:creationId xmlns:p14="http://schemas.microsoft.com/office/powerpoint/2010/main" val="151952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877722-B9E8-4335-93F8-05131F1024F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AF1301C-8EE0-4297-846F-988D8F7423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0346C3A-B571-4FBC-A5CB-E4B59B881F27}"/>
              </a:ext>
            </a:extLst>
          </p:cNvPr>
          <p:cNvSpPr>
            <a:spLocks noGrp="1"/>
          </p:cNvSpPr>
          <p:nvPr>
            <p:ph type="dt" sz="half" idx="10"/>
          </p:nvPr>
        </p:nvSpPr>
        <p:spPr/>
        <p:txBody>
          <a:bodyPr/>
          <a:lstStyle/>
          <a:p>
            <a:fld id="{503D3907-C0DF-4CB3-96AE-2E2CE8D92821}" type="datetimeFigureOut">
              <a:rPr lang="it-IT" smtClean="0"/>
              <a:t>19/06/2020</a:t>
            </a:fld>
            <a:endParaRPr lang="it-IT"/>
          </a:p>
        </p:txBody>
      </p:sp>
      <p:sp>
        <p:nvSpPr>
          <p:cNvPr id="5" name="Segnaposto piè di pagina 4">
            <a:extLst>
              <a:ext uri="{FF2B5EF4-FFF2-40B4-BE49-F238E27FC236}">
                <a16:creationId xmlns:a16="http://schemas.microsoft.com/office/drawing/2014/main" id="{D072F26F-8714-4EB7-A341-193C821199D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4EF3AE6-0182-44DF-9FBF-42D1D18E7FB1}"/>
              </a:ext>
            </a:extLst>
          </p:cNvPr>
          <p:cNvSpPr>
            <a:spLocks noGrp="1"/>
          </p:cNvSpPr>
          <p:nvPr>
            <p:ph type="sldNum" sz="quarter" idx="12"/>
          </p:nvPr>
        </p:nvSpPr>
        <p:spPr/>
        <p:txBody>
          <a:bodyPr/>
          <a:lstStyle/>
          <a:p>
            <a:fld id="{AA967DF6-C79C-496D-B3D8-EED9F0DB1FEF}" type="slidenum">
              <a:rPr lang="it-IT" smtClean="0"/>
              <a:t>‹N›</a:t>
            </a:fld>
            <a:endParaRPr lang="it-IT"/>
          </a:p>
        </p:txBody>
      </p:sp>
    </p:spTree>
    <p:extLst>
      <p:ext uri="{BB962C8B-B14F-4D97-AF65-F5344CB8AC3E}">
        <p14:creationId xmlns:p14="http://schemas.microsoft.com/office/powerpoint/2010/main" val="748369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D73A81-A957-43B2-8DE1-FF6C4656D9E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1842597-1D1C-49DC-A64A-A8836B9AC50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9B158021-CE45-4723-8131-A2D2A6DB34F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69756609-B504-4FFB-B4ED-A733C8F610DC}"/>
              </a:ext>
            </a:extLst>
          </p:cNvPr>
          <p:cNvSpPr>
            <a:spLocks noGrp="1"/>
          </p:cNvSpPr>
          <p:nvPr>
            <p:ph type="dt" sz="half" idx="10"/>
          </p:nvPr>
        </p:nvSpPr>
        <p:spPr/>
        <p:txBody>
          <a:bodyPr/>
          <a:lstStyle/>
          <a:p>
            <a:fld id="{503D3907-C0DF-4CB3-96AE-2E2CE8D92821}" type="datetimeFigureOut">
              <a:rPr lang="it-IT" smtClean="0"/>
              <a:t>19/06/2020</a:t>
            </a:fld>
            <a:endParaRPr lang="it-IT"/>
          </a:p>
        </p:txBody>
      </p:sp>
      <p:sp>
        <p:nvSpPr>
          <p:cNvPr id="6" name="Segnaposto piè di pagina 5">
            <a:extLst>
              <a:ext uri="{FF2B5EF4-FFF2-40B4-BE49-F238E27FC236}">
                <a16:creationId xmlns:a16="http://schemas.microsoft.com/office/drawing/2014/main" id="{A5845644-1304-4C98-858A-2FE3447094A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E59BB6A-EB91-42A1-8B80-D38A08C93ECA}"/>
              </a:ext>
            </a:extLst>
          </p:cNvPr>
          <p:cNvSpPr>
            <a:spLocks noGrp="1"/>
          </p:cNvSpPr>
          <p:nvPr>
            <p:ph type="sldNum" sz="quarter" idx="12"/>
          </p:nvPr>
        </p:nvSpPr>
        <p:spPr/>
        <p:txBody>
          <a:bodyPr/>
          <a:lstStyle/>
          <a:p>
            <a:fld id="{AA967DF6-C79C-496D-B3D8-EED9F0DB1FEF}" type="slidenum">
              <a:rPr lang="it-IT" smtClean="0"/>
              <a:t>‹N›</a:t>
            </a:fld>
            <a:endParaRPr lang="it-IT"/>
          </a:p>
        </p:txBody>
      </p:sp>
    </p:spTree>
    <p:extLst>
      <p:ext uri="{BB962C8B-B14F-4D97-AF65-F5344CB8AC3E}">
        <p14:creationId xmlns:p14="http://schemas.microsoft.com/office/powerpoint/2010/main" val="661929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F1D180-EBA8-4B92-AC60-6C6B1164E8B0}"/>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EEE7191-144F-460B-8F40-0AF26ED745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AFCFCCF-740C-4E3C-9C87-B7F202D9F8F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1E404BF0-77A6-4F71-9446-AE8F6EFF2A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7B4A8C9-1ECA-4986-8CF0-993C68BF479F}"/>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DFEBB8F7-1684-4468-A8AC-68CCD21D6EC5}"/>
              </a:ext>
            </a:extLst>
          </p:cNvPr>
          <p:cNvSpPr>
            <a:spLocks noGrp="1"/>
          </p:cNvSpPr>
          <p:nvPr>
            <p:ph type="dt" sz="half" idx="10"/>
          </p:nvPr>
        </p:nvSpPr>
        <p:spPr/>
        <p:txBody>
          <a:bodyPr/>
          <a:lstStyle/>
          <a:p>
            <a:fld id="{503D3907-C0DF-4CB3-96AE-2E2CE8D92821}" type="datetimeFigureOut">
              <a:rPr lang="it-IT" smtClean="0"/>
              <a:t>19/06/2020</a:t>
            </a:fld>
            <a:endParaRPr lang="it-IT"/>
          </a:p>
        </p:txBody>
      </p:sp>
      <p:sp>
        <p:nvSpPr>
          <p:cNvPr id="8" name="Segnaposto piè di pagina 7">
            <a:extLst>
              <a:ext uri="{FF2B5EF4-FFF2-40B4-BE49-F238E27FC236}">
                <a16:creationId xmlns:a16="http://schemas.microsoft.com/office/drawing/2014/main" id="{621549CB-F225-414F-9A1C-7177CEF0ABA9}"/>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D58245C1-E5FA-4822-AA91-19A7184F85A5}"/>
              </a:ext>
            </a:extLst>
          </p:cNvPr>
          <p:cNvSpPr>
            <a:spLocks noGrp="1"/>
          </p:cNvSpPr>
          <p:nvPr>
            <p:ph type="sldNum" sz="quarter" idx="12"/>
          </p:nvPr>
        </p:nvSpPr>
        <p:spPr/>
        <p:txBody>
          <a:bodyPr/>
          <a:lstStyle/>
          <a:p>
            <a:fld id="{AA967DF6-C79C-496D-B3D8-EED9F0DB1FEF}" type="slidenum">
              <a:rPr lang="it-IT" smtClean="0"/>
              <a:t>‹N›</a:t>
            </a:fld>
            <a:endParaRPr lang="it-IT"/>
          </a:p>
        </p:txBody>
      </p:sp>
    </p:spTree>
    <p:extLst>
      <p:ext uri="{BB962C8B-B14F-4D97-AF65-F5344CB8AC3E}">
        <p14:creationId xmlns:p14="http://schemas.microsoft.com/office/powerpoint/2010/main" val="4208717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BB5484-270C-4870-B1EE-F59974EB871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D9509D20-621F-4AEC-A44A-7E8361ABADD8}"/>
              </a:ext>
            </a:extLst>
          </p:cNvPr>
          <p:cNvSpPr>
            <a:spLocks noGrp="1"/>
          </p:cNvSpPr>
          <p:nvPr>
            <p:ph type="dt" sz="half" idx="10"/>
          </p:nvPr>
        </p:nvSpPr>
        <p:spPr/>
        <p:txBody>
          <a:bodyPr/>
          <a:lstStyle/>
          <a:p>
            <a:fld id="{503D3907-C0DF-4CB3-96AE-2E2CE8D92821}" type="datetimeFigureOut">
              <a:rPr lang="it-IT" smtClean="0"/>
              <a:t>19/06/2020</a:t>
            </a:fld>
            <a:endParaRPr lang="it-IT"/>
          </a:p>
        </p:txBody>
      </p:sp>
      <p:sp>
        <p:nvSpPr>
          <p:cNvPr id="4" name="Segnaposto piè di pagina 3">
            <a:extLst>
              <a:ext uri="{FF2B5EF4-FFF2-40B4-BE49-F238E27FC236}">
                <a16:creationId xmlns:a16="http://schemas.microsoft.com/office/drawing/2014/main" id="{4826E8C2-FAAB-4613-B89D-E0DAA4E1C2A9}"/>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C9F2F267-7A47-4994-A492-65257F4D7468}"/>
              </a:ext>
            </a:extLst>
          </p:cNvPr>
          <p:cNvSpPr>
            <a:spLocks noGrp="1"/>
          </p:cNvSpPr>
          <p:nvPr>
            <p:ph type="sldNum" sz="quarter" idx="12"/>
          </p:nvPr>
        </p:nvSpPr>
        <p:spPr/>
        <p:txBody>
          <a:bodyPr/>
          <a:lstStyle/>
          <a:p>
            <a:fld id="{AA967DF6-C79C-496D-B3D8-EED9F0DB1FEF}" type="slidenum">
              <a:rPr lang="it-IT" smtClean="0"/>
              <a:t>‹N›</a:t>
            </a:fld>
            <a:endParaRPr lang="it-IT"/>
          </a:p>
        </p:txBody>
      </p:sp>
    </p:spTree>
    <p:extLst>
      <p:ext uri="{BB962C8B-B14F-4D97-AF65-F5344CB8AC3E}">
        <p14:creationId xmlns:p14="http://schemas.microsoft.com/office/powerpoint/2010/main" val="2321604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D6752D3-C202-4575-8AE5-39493D17F193}"/>
              </a:ext>
            </a:extLst>
          </p:cNvPr>
          <p:cNvSpPr>
            <a:spLocks noGrp="1"/>
          </p:cNvSpPr>
          <p:nvPr>
            <p:ph type="dt" sz="half" idx="10"/>
          </p:nvPr>
        </p:nvSpPr>
        <p:spPr/>
        <p:txBody>
          <a:bodyPr/>
          <a:lstStyle/>
          <a:p>
            <a:fld id="{503D3907-C0DF-4CB3-96AE-2E2CE8D92821}" type="datetimeFigureOut">
              <a:rPr lang="it-IT" smtClean="0"/>
              <a:t>19/06/2020</a:t>
            </a:fld>
            <a:endParaRPr lang="it-IT"/>
          </a:p>
        </p:txBody>
      </p:sp>
      <p:sp>
        <p:nvSpPr>
          <p:cNvPr id="3" name="Segnaposto piè di pagina 2">
            <a:extLst>
              <a:ext uri="{FF2B5EF4-FFF2-40B4-BE49-F238E27FC236}">
                <a16:creationId xmlns:a16="http://schemas.microsoft.com/office/drawing/2014/main" id="{9E4D88A4-F837-4CE0-A4D2-E2E6CE62CC0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24E5611-B795-4D02-96A9-A946F5C13E5E}"/>
              </a:ext>
            </a:extLst>
          </p:cNvPr>
          <p:cNvSpPr>
            <a:spLocks noGrp="1"/>
          </p:cNvSpPr>
          <p:nvPr>
            <p:ph type="sldNum" sz="quarter" idx="12"/>
          </p:nvPr>
        </p:nvSpPr>
        <p:spPr/>
        <p:txBody>
          <a:bodyPr/>
          <a:lstStyle/>
          <a:p>
            <a:fld id="{AA967DF6-C79C-496D-B3D8-EED9F0DB1FEF}" type="slidenum">
              <a:rPr lang="it-IT" smtClean="0"/>
              <a:t>‹N›</a:t>
            </a:fld>
            <a:endParaRPr lang="it-IT"/>
          </a:p>
        </p:txBody>
      </p:sp>
    </p:spTree>
    <p:extLst>
      <p:ext uri="{BB962C8B-B14F-4D97-AF65-F5344CB8AC3E}">
        <p14:creationId xmlns:p14="http://schemas.microsoft.com/office/powerpoint/2010/main" val="1442491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3CFD95-BDCC-455F-B193-05E09A30C31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7F74B65-CD6A-4749-B45C-550AC3ABF3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F831880-379A-4F9A-A580-1BF50E7C3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03DD8F4-C724-4BE1-9527-BB0DCFD0B024}"/>
              </a:ext>
            </a:extLst>
          </p:cNvPr>
          <p:cNvSpPr>
            <a:spLocks noGrp="1"/>
          </p:cNvSpPr>
          <p:nvPr>
            <p:ph type="dt" sz="half" idx="10"/>
          </p:nvPr>
        </p:nvSpPr>
        <p:spPr/>
        <p:txBody>
          <a:bodyPr/>
          <a:lstStyle/>
          <a:p>
            <a:fld id="{503D3907-C0DF-4CB3-96AE-2E2CE8D92821}" type="datetimeFigureOut">
              <a:rPr lang="it-IT" smtClean="0"/>
              <a:t>19/06/2020</a:t>
            </a:fld>
            <a:endParaRPr lang="it-IT"/>
          </a:p>
        </p:txBody>
      </p:sp>
      <p:sp>
        <p:nvSpPr>
          <p:cNvPr id="6" name="Segnaposto piè di pagina 5">
            <a:extLst>
              <a:ext uri="{FF2B5EF4-FFF2-40B4-BE49-F238E27FC236}">
                <a16:creationId xmlns:a16="http://schemas.microsoft.com/office/drawing/2014/main" id="{BADF3AC0-0C26-448D-AAA2-57CFAD51E9F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0B96112-0C78-4905-A561-10C8E90381DA}"/>
              </a:ext>
            </a:extLst>
          </p:cNvPr>
          <p:cNvSpPr>
            <a:spLocks noGrp="1"/>
          </p:cNvSpPr>
          <p:nvPr>
            <p:ph type="sldNum" sz="quarter" idx="12"/>
          </p:nvPr>
        </p:nvSpPr>
        <p:spPr/>
        <p:txBody>
          <a:bodyPr/>
          <a:lstStyle/>
          <a:p>
            <a:fld id="{AA967DF6-C79C-496D-B3D8-EED9F0DB1FEF}" type="slidenum">
              <a:rPr lang="it-IT" smtClean="0"/>
              <a:t>‹N›</a:t>
            </a:fld>
            <a:endParaRPr lang="it-IT"/>
          </a:p>
        </p:txBody>
      </p:sp>
    </p:spTree>
    <p:extLst>
      <p:ext uri="{BB962C8B-B14F-4D97-AF65-F5344CB8AC3E}">
        <p14:creationId xmlns:p14="http://schemas.microsoft.com/office/powerpoint/2010/main" val="2855031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66C6DF-8D26-400B-ACD5-1AA747505E8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D858E32-855C-47C3-9A58-B23B300D76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9E5D6F9B-4DBD-4F68-8692-2710E3652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90D4470-4D16-4CBD-9A52-82CFA85E3437}"/>
              </a:ext>
            </a:extLst>
          </p:cNvPr>
          <p:cNvSpPr>
            <a:spLocks noGrp="1"/>
          </p:cNvSpPr>
          <p:nvPr>
            <p:ph type="dt" sz="half" idx="10"/>
          </p:nvPr>
        </p:nvSpPr>
        <p:spPr/>
        <p:txBody>
          <a:bodyPr/>
          <a:lstStyle/>
          <a:p>
            <a:fld id="{503D3907-C0DF-4CB3-96AE-2E2CE8D92821}" type="datetimeFigureOut">
              <a:rPr lang="it-IT" smtClean="0"/>
              <a:t>19/06/2020</a:t>
            </a:fld>
            <a:endParaRPr lang="it-IT"/>
          </a:p>
        </p:txBody>
      </p:sp>
      <p:sp>
        <p:nvSpPr>
          <p:cNvPr id="6" name="Segnaposto piè di pagina 5">
            <a:extLst>
              <a:ext uri="{FF2B5EF4-FFF2-40B4-BE49-F238E27FC236}">
                <a16:creationId xmlns:a16="http://schemas.microsoft.com/office/drawing/2014/main" id="{CA4BA7E8-86B6-4395-B98D-CDCF834E5F7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61509E3-360A-4BD6-AB59-0F17B50DBF28}"/>
              </a:ext>
            </a:extLst>
          </p:cNvPr>
          <p:cNvSpPr>
            <a:spLocks noGrp="1"/>
          </p:cNvSpPr>
          <p:nvPr>
            <p:ph type="sldNum" sz="quarter" idx="12"/>
          </p:nvPr>
        </p:nvSpPr>
        <p:spPr/>
        <p:txBody>
          <a:bodyPr/>
          <a:lstStyle/>
          <a:p>
            <a:fld id="{AA967DF6-C79C-496D-B3D8-EED9F0DB1FEF}" type="slidenum">
              <a:rPr lang="it-IT" smtClean="0"/>
              <a:t>‹N›</a:t>
            </a:fld>
            <a:endParaRPr lang="it-IT"/>
          </a:p>
        </p:txBody>
      </p:sp>
    </p:spTree>
    <p:extLst>
      <p:ext uri="{BB962C8B-B14F-4D97-AF65-F5344CB8AC3E}">
        <p14:creationId xmlns:p14="http://schemas.microsoft.com/office/powerpoint/2010/main" val="2469710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83A790C-662C-4F6A-97AE-120CE1701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EDD91FD-D3EF-423E-B696-7B335FB2CC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8E1D03-E82C-4868-8A78-FB20C1F290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D3907-C0DF-4CB3-96AE-2E2CE8D92821}" type="datetimeFigureOut">
              <a:rPr lang="it-IT" smtClean="0"/>
              <a:t>19/06/2020</a:t>
            </a:fld>
            <a:endParaRPr lang="it-IT"/>
          </a:p>
        </p:txBody>
      </p:sp>
      <p:sp>
        <p:nvSpPr>
          <p:cNvPr id="5" name="Segnaposto piè di pagina 4">
            <a:extLst>
              <a:ext uri="{FF2B5EF4-FFF2-40B4-BE49-F238E27FC236}">
                <a16:creationId xmlns:a16="http://schemas.microsoft.com/office/drawing/2014/main" id="{5715751F-1435-43C3-A9EA-79E5162D6E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D8D54BB-1144-46A9-8A4F-173345D897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67DF6-C79C-496D-B3D8-EED9F0DB1FEF}" type="slidenum">
              <a:rPr lang="it-IT" smtClean="0"/>
              <a:t>‹N›</a:t>
            </a:fld>
            <a:endParaRPr lang="it-IT"/>
          </a:p>
        </p:txBody>
      </p:sp>
    </p:spTree>
    <p:extLst>
      <p:ext uri="{BB962C8B-B14F-4D97-AF65-F5344CB8AC3E}">
        <p14:creationId xmlns:p14="http://schemas.microsoft.com/office/powerpoint/2010/main" val="33963676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F67F4F6-B902-48A7-95A4-275ADC8229C3}"/>
              </a:ext>
            </a:extLst>
          </p:cNvPr>
          <p:cNvSpPr>
            <a:spLocks noGrp="1"/>
          </p:cNvSpPr>
          <p:nvPr>
            <p:ph type="ctrTitle"/>
          </p:nvPr>
        </p:nvSpPr>
        <p:spPr>
          <a:xfrm>
            <a:off x="838199" y="2180216"/>
            <a:ext cx="10506455" cy="1880780"/>
          </a:xfrm>
        </p:spPr>
        <p:txBody>
          <a:bodyPr>
            <a:normAutofit/>
          </a:bodyPr>
          <a:lstStyle/>
          <a:p>
            <a:pPr algn="l"/>
            <a:r>
              <a:rPr lang="it-IT" sz="8000" dirty="0"/>
              <a:t>Gestione Preventivi</a:t>
            </a:r>
            <a:br>
              <a:rPr lang="it-IT" sz="8000" dirty="0"/>
            </a:br>
            <a:r>
              <a:rPr lang="it-IT" sz="1800" dirty="0"/>
              <a:t>Esercizio d’esame di Tecnologie Informatiche per il Web </a:t>
            </a:r>
            <a:endParaRPr lang="it-IT" sz="8000" dirty="0"/>
          </a:p>
        </p:txBody>
      </p:sp>
      <p:sp>
        <p:nvSpPr>
          <p:cNvPr id="3" name="Sottotitolo 2">
            <a:extLst>
              <a:ext uri="{FF2B5EF4-FFF2-40B4-BE49-F238E27FC236}">
                <a16:creationId xmlns:a16="http://schemas.microsoft.com/office/drawing/2014/main" id="{91D4C795-7FCF-47DC-803A-B116810E1E7E}"/>
              </a:ext>
            </a:extLst>
          </p:cNvPr>
          <p:cNvSpPr>
            <a:spLocks noGrp="1"/>
          </p:cNvSpPr>
          <p:nvPr>
            <p:ph type="subTitle" idx="1"/>
          </p:nvPr>
        </p:nvSpPr>
        <p:spPr>
          <a:xfrm>
            <a:off x="7400924" y="4619624"/>
            <a:ext cx="3946779" cy="1038225"/>
          </a:xfrm>
        </p:spPr>
        <p:txBody>
          <a:bodyPr>
            <a:normAutofit fontScale="92500" lnSpcReduction="10000"/>
          </a:bodyPr>
          <a:lstStyle/>
          <a:p>
            <a:pPr algn="r"/>
            <a:r>
              <a:rPr lang="it-IT" sz="1900" dirty="0"/>
              <a:t>Riccardo Paltrinieri </a:t>
            </a:r>
          </a:p>
          <a:p>
            <a:pPr algn="r"/>
            <a:r>
              <a:rPr lang="it-IT" sz="1900" dirty="0"/>
              <a:t>Giugno 2020</a:t>
            </a:r>
          </a:p>
          <a:p>
            <a:pPr algn="r"/>
            <a:r>
              <a:rPr lang="it-IT" sz="1900" dirty="0"/>
              <a:t>10626923</a:t>
            </a:r>
          </a:p>
          <a:p>
            <a:pPr algn="r"/>
            <a:endParaRPr lang="it-IT" sz="1900" dirty="0"/>
          </a:p>
        </p:txBody>
      </p:sp>
      <p:sp>
        <p:nvSpPr>
          <p:cNvPr id="25" name="Rectangle 24">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3288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FD522F3-39CF-4CB8-89BD-89BC52EB2BE0}"/>
              </a:ext>
            </a:extLst>
          </p:cNvPr>
          <p:cNvSpPr>
            <a:spLocks noGrp="1"/>
          </p:cNvSpPr>
          <p:nvPr>
            <p:ph type="title"/>
          </p:nvPr>
        </p:nvSpPr>
        <p:spPr>
          <a:xfrm>
            <a:off x="838200" y="585216"/>
            <a:ext cx="10515600" cy="1325563"/>
          </a:xfrm>
        </p:spPr>
        <p:txBody>
          <a:bodyPr>
            <a:normAutofit/>
          </a:bodyPr>
          <a:lstStyle/>
          <a:p>
            <a:pPr algn="ctr"/>
            <a:r>
              <a:rPr lang="it-IT" dirty="0">
                <a:solidFill>
                  <a:srgbClr val="FFFFFF"/>
                </a:solidFill>
              </a:rPr>
              <a:t>Application Design</a:t>
            </a:r>
          </a:p>
        </p:txBody>
      </p:sp>
      <p:sp>
        <p:nvSpPr>
          <p:cNvPr id="9" name="Content Placeholder 8">
            <a:extLst>
              <a:ext uri="{FF2B5EF4-FFF2-40B4-BE49-F238E27FC236}">
                <a16:creationId xmlns:a16="http://schemas.microsoft.com/office/drawing/2014/main" id="{5DA54041-361A-4385-9A74-34D6C03EED65}"/>
              </a:ext>
            </a:extLst>
          </p:cNvPr>
          <p:cNvSpPr>
            <a:spLocks noGrp="1"/>
          </p:cNvSpPr>
          <p:nvPr>
            <p:ph idx="1"/>
          </p:nvPr>
        </p:nvSpPr>
        <p:spPr>
          <a:xfrm>
            <a:off x="7727228" y="2516777"/>
            <a:ext cx="3916133" cy="3660185"/>
          </a:xfrm>
        </p:spPr>
        <p:txBody>
          <a:bodyPr anchor="ctr">
            <a:normAutofit/>
          </a:bodyPr>
          <a:lstStyle/>
          <a:p>
            <a:pPr marL="0" indent="0">
              <a:buNone/>
            </a:pPr>
            <a:r>
              <a:rPr lang="it-IT" sz="1500" dirty="0"/>
              <a:t>Quando un impiegato fa login, accede a una pagina </a:t>
            </a:r>
            <a:r>
              <a:rPr lang="it-IT" sz="1500" b="1" dirty="0"/>
              <a:t>Home Employee </a:t>
            </a:r>
            <a:r>
              <a:rPr lang="it-IT" sz="1500" dirty="0"/>
              <a:t>che contiene l’elenco dei preventivi gestiti da lui in precedenza e quello dei preventivi non ancora associati a nessun impiegato.</a:t>
            </a:r>
          </a:p>
          <a:p>
            <a:pPr marL="0" indent="0">
              <a:buNone/>
            </a:pPr>
            <a:r>
              <a:rPr lang="it-IT" sz="1500" dirty="0"/>
              <a:t>Quando l’impiegato seleziona un elemento dall’elenco dei preventivi non ancora associati a nessuno, compare una pagina </a:t>
            </a:r>
            <a:r>
              <a:rPr lang="it-IT" sz="1500" b="1" dirty="0"/>
              <a:t>Price Quote</a:t>
            </a:r>
            <a:r>
              <a:rPr lang="it-IT" sz="1500" dirty="0"/>
              <a:t> che mostra i dati del cliente (username) e del preventivo e una form per inserire il prezzo del preventivo. </a:t>
            </a:r>
          </a:p>
          <a:p>
            <a:pPr marL="0" indent="0">
              <a:buNone/>
            </a:pPr>
            <a:r>
              <a:rPr lang="it-IT" sz="1500" dirty="0"/>
              <a:t>Quando l’impiegato inserisce il prezzo e invia i dati, compare di nuovo la pagina Home Employee con gli elenchi dei preventivi aggiornati. </a:t>
            </a:r>
            <a:endParaRPr lang="en-US" sz="1500" dirty="0"/>
          </a:p>
        </p:txBody>
      </p:sp>
      <p:pic>
        <p:nvPicPr>
          <p:cNvPr id="10" name="Immagine 9" descr="Immagine che contiene screenshot&#10;&#10;Descrizione generata automaticamente">
            <a:extLst>
              <a:ext uri="{FF2B5EF4-FFF2-40B4-BE49-F238E27FC236}">
                <a16:creationId xmlns:a16="http://schemas.microsoft.com/office/drawing/2014/main" id="{3A310F6C-6B81-4A81-B915-A7B69C68534B}"/>
              </a:ext>
            </a:extLst>
          </p:cNvPr>
          <p:cNvPicPr>
            <a:picLocks noChangeAspect="1"/>
          </p:cNvPicPr>
          <p:nvPr/>
        </p:nvPicPr>
        <p:blipFill rotWithShape="1">
          <a:blip r:embed="rId2">
            <a:extLst>
              <a:ext uri="{28A0092B-C50C-407E-A947-70E740481C1C}">
                <a14:useLocalDpi xmlns:a14="http://schemas.microsoft.com/office/drawing/2010/main" val="0"/>
              </a:ext>
            </a:extLst>
          </a:blip>
          <a:srcRect t="9777" r="3702" b="16438"/>
          <a:stretch/>
        </p:blipFill>
        <p:spPr>
          <a:xfrm>
            <a:off x="492114" y="2725783"/>
            <a:ext cx="7235114" cy="3293117"/>
          </a:xfrm>
          <a:prstGeom prst="rect">
            <a:avLst/>
          </a:prstGeom>
        </p:spPr>
      </p:pic>
    </p:spTree>
    <p:extLst>
      <p:ext uri="{BB962C8B-B14F-4D97-AF65-F5344CB8AC3E}">
        <p14:creationId xmlns:p14="http://schemas.microsoft.com/office/powerpoint/2010/main" val="40072983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80C130-4E8C-4A1A-8A7F-A6DCFF7AA162}"/>
              </a:ext>
            </a:extLst>
          </p:cNvPr>
          <p:cNvSpPr>
            <a:spLocks noGrp="1"/>
          </p:cNvSpPr>
          <p:nvPr>
            <p:ph type="title"/>
          </p:nvPr>
        </p:nvSpPr>
        <p:spPr/>
        <p:txBody>
          <a:bodyPr/>
          <a:lstStyle/>
          <a:p>
            <a:pPr algn="ctr"/>
            <a:r>
              <a:rPr lang="it-IT" dirty="0"/>
              <a:t>Evento: Apertura Home Page Impiegato e inserimento prezzo di un preventivo</a:t>
            </a:r>
          </a:p>
        </p:txBody>
      </p:sp>
      <p:pic>
        <p:nvPicPr>
          <p:cNvPr id="4" name="Segnaposto contenuto 3">
            <a:extLst>
              <a:ext uri="{FF2B5EF4-FFF2-40B4-BE49-F238E27FC236}">
                <a16:creationId xmlns:a16="http://schemas.microsoft.com/office/drawing/2014/main" id="{C1E496E8-E2CC-4778-AEE7-F854641247E0}"/>
              </a:ext>
            </a:extLst>
          </p:cNvPr>
          <p:cNvPicPr>
            <a:picLocks noGrp="1" noChangeAspect="1"/>
          </p:cNvPicPr>
          <p:nvPr>
            <p:ph idx="1"/>
          </p:nvPr>
        </p:nvPicPr>
        <p:blipFill>
          <a:blip r:embed="rId2"/>
          <a:stretch>
            <a:fillRect/>
          </a:stretch>
        </p:blipFill>
        <p:spPr>
          <a:xfrm>
            <a:off x="1605494" y="1825625"/>
            <a:ext cx="8981012" cy="4351338"/>
          </a:xfrm>
          <a:prstGeom prst="rect">
            <a:avLst/>
          </a:prstGeom>
        </p:spPr>
      </p:pic>
    </p:spTree>
    <p:extLst>
      <p:ext uri="{BB962C8B-B14F-4D97-AF65-F5344CB8AC3E}">
        <p14:creationId xmlns:p14="http://schemas.microsoft.com/office/powerpoint/2010/main" val="1375185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9C9BD9-DD85-4F9E-8008-BE18E9B163A6}"/>
              </a:ext>
            </a:extLst>
          </p:cNvPr>
          <p:cNvSpPr>
            <a:spLocks noGrp="1"/>
          </p:cNvSpPr>
          <p:nvPr>
            <p:ph type="title"/>
          </p:nvPr>
        </p:nvSpPr>
        <p:spPr>
          <a:xfrm>
            <a:off x="838200" y="365126"/>
            <a:ext cx="10515600" cy="977114"/>
          </a:xfrm>
        </p:spPr>
        <p:txBody>
          <a:bodyPr>
            <a:noAutofit/>
          </a:bodyPr>
          <a:lstStyle/>
          <a:p>
            <a:r>
              <a:rPr lang="it-IT" sz="3200" dirty="0"/>
              <a:t>Completamento delle specifiche</a:t>
            </a:r>
          </a:p>
        </p:txBody>
      </p:sp>
      <p:sp>
        <p:nvSpPr>
          <p:cNvPr id="3" name="Segnaposto contenuto 2">
            <a:extLst>
              <a:ext uri="{FF2B5EF4-FFF2-40B4-BE49-F238E27FC236}">
                <a16:creationId xmlns:a16="http://schemas.microsoft.com/office/drawing/2014/main" id="{222BE116-4880-4990-8B24-FFB36605206D}"/>
              </a:ext>
            </a:extLst>
          </p:cNvPr>
          <p:cNvSpPr>
            <a:spLocks noGrp="1"/>
          </p:cNvSpPr>
          <p:nvPr>
            <p:ph idx="1"/>
          </p:nvPr>
        </p:nvSpPr>
        <p:spPr>
          <a:xfrm>
            <a:off x="838200" y="1208015"/>
            <a:ext cx="10515600" cy="4968948"/>
          </a:xfrm>
        </p:spPr>
        <p:txBody>
          <a:bodyPr>
            <a:normAutofit fontScale="70000" lnSpcReduction="20000"/>
          </a:bodyPr>
          <a:lstStyle/>
          <a:p>
            <a:pPr marL="0" indent="0">
              <a:buNone/>
            </a:pPr>
            <a:r>
              <a:rPr lang="it-IT" b="1" dirty="0"/>
              <a:t>Versione con JavaScript</a:t>
            </a:r>
          </a:p>
          <a:p>
            <a:pPr marL="0" indent="0">
              <a:buNone/>
            </a:pPr>
            <a:r>
              <a:rPr lang="it-IT" dirty="0"/>
              <a:t>Si realizzi un’applicazione client server web che modifica le specifiche precedenti come segue: </a:t>
            </a:r>
          </a:p>
          <a:p>
            <a:r>
              <a:rPr lang="it-IT" dirty="0"/>
              <a:t>L’applicazione supporta registrazione e login mediante una pagina pubblica con opportune form. La registrazione controlla la validità sintattica dell’indirizzo di email e l’uguaglianza tra i campi “password” e “ripeti password”, anche a lato client. La registrazione controlla l’unicità dello username. </a:t>
            </a:r>
          </a:p>
          <a:p>
            <a:r>
              <a:rPr lang="it-IT" dirty="0"/>
              <a:t>Dopo il login, l’intera applicazione è realizzata con un’unica pagina per ciascuno dei ruoli: una pagina singola per il ruolo di cliente e una pagina singola per il ruolo di impiegato. </a:t>
            </a:r>
          </a:p>
          <a:p>
            <a:r>
              <a:rPr lang="it-IT" dirty="0"/>
              <a:t>Ogni interazione dell’utente è gestita senza ricaricare completamente la pagina, ma produce l’invocazione asincrona del server e l’eventuale modifica del contenuto da aggiornare a seguito dell’evento. </a:t>
            </a:r>
          </a:p>
          <a:p>
            <a:r>
              <a:rPr lang="it-IT" dirty="0"/>
              <a:t>Nella pagina del cliente, la scelta del prodotto comporta la successiva visualizzazione delle opzioni senza produrre un’ulteriore chiamata al server. L’invio del preventivo da parte del cliente deve produrre la verifica dei dati anche a lato client (almeno un’opzione scelta). </a:t>
            </a:r>
          </a:p>
          <a:p>
            <a:r>
              <a:rPr lang="it-IT" dirty="0"/>
              <a:t>Nella pagina dell’impiegato, il controllo del prezzo (non nullo e maggiore di zero) deve essere fatto anche a lato client.</a:t>
            </a:r>
          </a:p>
          <a:p>
            <a:r>
              <a:rPr lang="it-IT" dirty="0"/>
              <a:t>Eventuali errori a lato server devono essere segnalati mediante un messaggio di allerta all’interno della pagina del cliente o dell’impiegato. </a:t>
            </a:r>
          </a:p>
        </p:txBody>
      </p:sp>
    </p:spTree>
    <p:extLst>
      <p:ext uri="{BB962C8B-B14F-4D97-AF65-F5344CB8AC3E}">
        <p14:creationId xmlns:p14="http://schemas.microsoft.com/office/powerpoint/2010/main" val="308202726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5BF99D-AA27-4EC8-90BF-431327B99B08}"/>
              </a:ext>
            </a:extLst>
          </p:cNvPr>
          <p:cNvSpPr>
            <a:spLocks noGrp="1"/>
          </p:cNvSpPr>
          <p:nvPr>
            <p:ph type="title"/>
          </p:nvPr>
        </p:nvSpPr>
        <p:spPr>
          <a:xfrm>
            <a:off x="391378" y="320675"/>
            <a:ext cx="11407487" cy="1325563"/>
          </a:xfrm>
        </p:spPr>
        <p:txBody>
          <a:bodyPr>
            <a:normAutofit/>
          </a:bodyPr>
          <a:lstStyle/>
          <a:p>
            <a:pPr algn="ctr"/>
            <a:r>
              <a:rPr lang="it-IT" dirty="0"/>
              <a:t>RIA Components</a:t>
            </a:r>
          </a:p>
        </p:txBody>
      </p:sp>
      <p:graphicFrame>
        <p:nvGraphicFramePr>
          <p:cNvPr id="5" name="Segnaposto contenuto 2">
            <a:extLst>
              <a:ext uri="{FF2B5EF4-FFF2-40B4-BE49-F238E27FC236}">
                <a16:creationId xmlns:a16="http://schemas.microsoft.com/office/drawing/2014/main" id="{5E42C669-35FA-4B3D-8AA1-D80FDFE9953C}"/>
              </a:ext>
            </a:extLst>
          </p:cNvPr>
          <p:cNvGraphicFramePr>
            <a:graphicFrameLocks noGrp="1"/>
          </p:cNvGraphicFramePr>
          <p:nvPr>
            <p:ph idx="1"/>
            <p:extLst>
              <p:ext uri="{D42A27DB-BD31-4B8C-83A1-F6EECF244321}">
                <p14:modId xmlns:p14="http://schemas.microsoft.com/office/powerpoint/2010/main" val="4188322843"/>
              </p:ext>
            </p:extLst>
          </p:nvPr>
        </p:nvGraphicFramePr>
        <p:xfrm>
          <a:off x="391378" y="1646238"/>
          <a:ext cx="11407487" cy="36950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456508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910786-FCB0-44E5-8A7F-454C33FE2D06}"/>
              </a:ext>
            </a:extLst>
          </p:cNvPr>
          <p:cNvSpPr>
            <a:spLocks noGrp="1"/>
          </p:cNvSpPr>
          <p:nvPr>
            <p:ph type="title"/>
          </p:nvPr>
        </p:nvSpPr>
        <p:spPr>
          <a:xfrm>
            <a:off x="838200" y="365125"/>
            <a:ext cx="10515600" cy="1325563"/>
          </a:xfrm>
        </p:spPr>
        <p:txBody>
          <a:bodyPr>
            <a:normAutofit/>
          </a:bodyPr>
          <a:lstStyle/>
          <a:p>
            <a:pPr algn="ctr"/>
            <a:r>
              <a:rPr lang="it-IT" b="1" dirty="0"/>
              <a:t>Analisi dei dati</a:t>
            </a:r>
          </a:p>
        </p:txBody>
      </p:sp>
      <p:sp>
        <p:nvSpPr>
          <p:cNvPr id="3" name="Segnaposto contenuto 2">
            <a:extLst>
              <a:ext uri="{FF2B5EF4-FFF2-40B4-BE49-F238E27FC236}">
                <a16:creationId xmlns:a16="http://schemas.microsoft.com/office/drawing/2014/main" id="{5C988A19-0685-4D4D-81D9-B00179F3269A}"/>
              </a:ext>
            </a:extLst>
          </p:cNvPr>
          <p:cNvSpPr>
            <a:spLocks noGrp="1"/>
          </p:cNvSpPr>
          <p:nvPr>
            <p:ph idx="1"/>
          </p:nvPr>
        </p:nvSpPr>
        <p:spPr>
          <a:xfrm>
            <a:off x="838200" y="2000249"/>
            <a:ext cx="10515600" cy="4176713"/>
          </a:xfrm>
        </p:spPr>
        <p:txBody>
          <a:bodyPr>
            <a:normAutofit/>
          </a:bodyPr>
          <a:lstStyle/>
          <a:p>
            <a:pPr marL="0" indent="0">
              <a:buNone/>
            </a:pPr>
            <a:r>
              <a:rPr lang="it-IT" sz="2000" dirty="0"/>
              <a:t>Un’applicazione web consente la gestione di richieste di preventivi per prodotti personalizzati. </a:t>
            </a:r>
            <a:br>
              <a:rPr lang="it-IT" sz="2000" dirty="0"/>
            </a:br>
            <a:br>
              <a:rPr lang="it-IT" sz="2000" dirty="0"/>
            </a:br>
            <a:r>
              <a:rPr lang="it-IT" sz="2000" dirty="0"/>
              <a:t>Un </a:t>
            </a:r>
            <a:r>
              <a:rPr lang="it-IT" sz="2000" dirty="0">
                <a:solidFill>
                  <a:srgbClr val="FF0000"/>
                </a:solidFill>
              </a:rPr>
              <a:t>preventivo</a:t>
            </a:r>
            <a:r>
              <a:rPr lang="it-IT" sz="2000" dirty="0"/>
              <a:t> </a:t>
            </a:r>
            <a:r>
              <a:rPr lang="it-IT" sz="2000" dirty="0">
                <a:solidFill>
                  <a:srgbClr val="00B0F0"/>
                </a:solidFill>
              </a:rPr>
              <a:t>è associato </a:t>
            </a:r>
            <a:r>
              <a:rPr lang="it-IT" sz="2000" dirty="0"/>
              <a:t>a un prodotto, al cliente che l’ha richiesto e all’impiegato che l’ha gestito. Il preventivo </a:t>
            </a:r>
            <a:r>
              <a:rPr lang="it-IT" sz="2000" dirty="0">
                <a:solidFill>
                  <a:srgbClr val="00B0F0"/>
                </a:solidFill>
              </a:rPr>
              <a:t>comprende</a:t>
            </a:r>
            <a:r>
              <a:rPr lang="it-IT" sz="2000" dirty="0"/>
              <a:t> una o più opzioni per il prodotto a cui è associato, che devono essere tra quelle </a:t>
            </a:r>
            <a:r>
              <a:rPr lang="it-IT" sz="2000" dirty="0">
                <a:solidFill>
                  <a:srgbClr val="00B0F0"/>
                </a:solidFill>
              </a:rPr>
              <a:t>disponibili</a:t>
            </a:r>
            <a:r>
              <a:rPr lang="it-IT" sz="2000" dirty="0"/>
              <a:t> per il prodotto. Un </a:t>
            </a:r>
            <a:r>
              <a:rPr lang="it-IT" sz="2000" dirty="0">
                <a:solidFill>
                  <a:srgbClr val="FF0000"/>
                </a:solidFill>
              </a:rPr>
              <a:t>prodotto</a:t>
            </a:r>
            <a:r>
              <a:rPr lang="it-IT" sz="2000" dirty="0"/>
              <a:t> ha un </a:t>
            </a:r>
            <a:r>
              <a:rPr lang="it-IT" sz="2000" dirty="0">
                <a:solidFill>
                  <a:srgbClr val="00B050"/>
                </a:solidFill>
              </a:rPr>
              <a:t>codice</a:t>
            </a:r>
            <a:r>
              <a:rPr lang="it-IT" sz="2000" dirty="0"/>
              <a:t>, un’</a:t>
            </a:r>
            <a:r>
              <a:rPr lang="it-IT" sz="2000" dirty="0">
                <a:solidFill>
                  <a:srgbClr val="00B050"/>
                </a:solidFill>
              </a:rPr>
              <a:t>immagine</a:t>
            </a:r>
            <a:r>
              <a:rPr lang="it-IT" sz="2000" dirty="0"/>
              <a:t> e un </a:t>
            </a:r>
            <a:r>
              <a:rPr lang="it-IT" sz="2000" dirty="0">
                <a:solidFill>
                  <a:srgbClr val="00B050"/>
                </a:solidFill>
              </a:rPr>
              <a:t>nome</a:t>
            </a:r>
            <a:r>
              <a:rPr lang="it-IT" sz="2000" dirty="0"/>
              <a:t>. Un’</a:t>
            </a:r>
            <a:r>
              <a:rPr lang="it-IT" sz="2000" dirty="0">
                <a:solidFill>
                  <a:srgbClr val="FF0000"/>
                </a:solidFill>
              </a:rPr>
              <a:t>opzione</a:t>
            </a:r>
            <a:r>
              <a:rPr lang="it-IT" sz="2000" dirty="0"/>
              <a:t> ha un codice, un </a:t>
            </a:r>
            <a:r>
              <a:rPr lang="it-IT" sz="2000" dirty="0">
                <a:solidFill>
                  <a:srgbClr val="00B050"/>
                </a:solidFill>
              </a:rPr>
              <a:t>tipo</a:t>
            </a:r>
            <a:r>
              <a:rPr lang="it-IT" sz="2000" dirty="0"/>
              <a:t> (“normale”, “in offerta”) e un </a:t>
            </a:r>
            <a:r>
              <a:rPr lang="it-IT" sz="2000" dirty="0">
                <a:solidFill>
                  <a:srgbClr val="00B050"/>
                </a:solidFill>
              </a:rPr>
              <a:t>nome</a:t>
            </a:r>
            <a:r>
              <a:rPr lang="it-IT" sz="2000" dirty="0"/>
              <a:t>. Un preventivo ha un </a:t>
            </a:r>
            <a:r>
              <a:rPr lang="it-IT" sz="2000" dirty="0">
                <a:solidFill>
                  <a:srgbClr val="00B050"/>
                </a:solidFill>
              </a:rPr>
              <a:t>prezzo</a:t>
            </a:r>
            <a:r>
              <a:rPr lang="it-IT" sz="2000" dirty="0"/>
              <a:t>, </a:t>
            </a:r>
            <a:r>
              <a:rPr lang="it-IT" sz="2000" dirty="0">
                <a:solidFill>
                  <a:srgbClr val="00B0F0"/>
                </a:solidFill>
              </a:rPr>
              <a:t>definito</a:t>
            </a:r>
            <a:r>
              <a:rPr lang="it-IT" sz="2000" dirty="0"/>
              <a:t> dall’impiegato. Quando l’</a:t>
            </a:r>
            <a:r>
              <a:rPr lang="it-IT" sz="2000" dirty="0">
                <a:solidFill>
                  <a:srgbClr val="FF0000"/>
                </a:solidFill>
              </a:rPr>
              <a:t>utente</a:t>
            </a:r>
            <a:r>
              <a:rPr lang="it-IT" sz="2000" dirty="0"/>
              <a:t> (cliente o impiegato) accede all’applicazione si autentica con </a:t>
            </a:r>
            <a:r>
              <a:rPr lang="it-IT" sz="2000" dirty="0">
                <a:solidFill>
                  <a:srgbClr val="00B050"/>
                </a:solidFill>
              </a:rPr>
              <a:t>username</a:t>
            </a:r>
            <a:r>
              <a:rPr lang="it-IT" sz="2000" dirty="0"/>
              <a:t> e </a:t>
            </a:r>
            <a:r>
              <a:rPr lang="it-IT" sz="2000" dirty="0">
                <a:solidFill>
                  <a:srgbClr val="00B050"/>
                </a:solidFill>
              </a:rPr>
              <a:t>password</a:t>
            </a:r>
            <a:r>
              <a:rPr lang="it-IT" sz="2000" dirty="0"/>
              <a:t>.</a:t>
            </a:r>
            <a:br>
              <a:rPr lang="it-IT" sz="2000" dirty="0"/>
            </a:br>
            <a:br>
              <a:rPr lang="it-IT" sz="2000" dirty="0"/>
            </a:br>
            <a:endParaRPr lang="it-IT" sz="2000" dirty="0"/>
          </a:p>
          <a:p>
            <a:pPr marL="0" indent="0">
              <a:buNone/>
            </a:pPr>
            <a:br>
              <a:rPr lang="it-IT" sz="2000" dirty="0"/>
            </a:br>
            <a:r>
              <a:rPr lang="en-US" sz="2000" dirty="0">
                <a:solidFill>
                  <a:srgbClr val="FF0000"/>
                </a:solidFill>
              </a:rPr>
              <a:t>Entities</a:t>
            </a:r>
            <a:r>
              <a:rPr lang="en-US" sz="2000" dirty="0"/>
              <a:t>, </a:t>
            </a:r>
            <a:r>
              <a:rPr lang="en-US" sz="2000" dirty="0">
                <a:solidFill>
                  <a:srgbClr val="00B050"/>
                </a:solidFill>
              </a:rPr>
              <a:t>attributes</a:t>
            </a:r>
            <a:r>
              <a:rPr lang="en-US" sz="2000" dirty="0"/>
              <a:t>, </a:t>
            </a:r>
            <a:r>
              <a:rPr lang="en-US" sz="2000" dirty="0">
                <a:solidFill>
                  <a:srgbClr val="00B0F0"/>
                </a:solidFill>
              </a:rPr>
              <a:t>relationships</a:t>
            </a:r>
          </a:p>
        </p:txBody>
      </p:sp>
    </p:spTree>
    <p:extLst>
      <p:ext uri="{BB962C8B-B14F-4D97-AF65-F5344CB8AC3E}">
        <p14:creationId xmlns:p14="http://schemas.microsoft.com/office/powerpoint/2010/main" val="147617924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234F82D-E1F5-469F-A662-4F3032264DF7}"/>
              </a:ext>
            </a:extLst>
          </p:cNvPr>
          <p:cNvSpPr>
            <a:spLocks noGrp="1"/>
          </p:cNvSpPr>
          <p:nvPr>
            <p:ph type="title"/>
          </p:nvPr>
        </p:nvSpPr>
        <p:spPr>
          <a:xfrm>
            <a:off x="838200" y="585216"/>
            <a:ext cx="10515600" cy="1325563"/>
          </a:xfrm>
        </p:spPr>
        <p:txBody>
          <a:bodyPr>
            <a:normAutofit/>
          </a:bodyPr>
          <a:lstStyle/>
          <a:p>
            <a:pPr algn="ctr"/>
            <a:r>
              <a:rPr lang="it-IT" dirty="0">
                <a:solidFill>
                  <a:srgbClr val="FFFFFF"/>
                </a:solidFill>
              </a:rPr>
              <a:t>Database Design</a:t>
            </a:r>
          </a:p>
        </p:txBody>
      </p:sp>
      <p:pic>
        <p:nvPicPr>
          <p:cNvPr id="4" name="Segnaposto contenuto 3">
            <a:extLst>
              <a:ext uri="{FF2B5EF4-FFF2-40B4-BE49-F238E27FC236}">
                <a16:creationId xmlns:a16="http://schemas.microsoft.com/office/drawing/2014/main" id="{AA7F63C9-42B1-4DDE-92DF-3712E3F0EC28}"/>
              </a:ext>
            </a:extLst>
          </p:cNvPr>
          <p:cNvPicPr>
            <a:picLocks noChangeAspect="1"/>
          </p:cNvPicPr>
          <p:nvPr/>
        </p:nvPicPr>
        <p:blipFill rotWithShape="1">
          <a:blip r:embed="rId2"/>
          <a:srcRect l="2" t="4036" r="2" b="5809"/>
          <a:stretch/>
        </p:blipFill>
        <p:spPr>
          <a:xfrm>
            <a:off x="2866985" y="2376679"/>
            <a:ext cx="6458030" cy="4133850"/>
          </a:xfrm>
          <a:prstGeom prst="rect">
            <a:avLst/>
          </a:prstGeom>
        </p:spPr>
      </p:pic>
    </p:spTree>
    <p:extLst>
      <p:ext uri="{BB962C8B-B14F-4D97-AF65-F5344CB8AC3E}">
        <p14:creationId xmlns:p14="http://schemas.microsoft.com/office/powerpoint/2010/main" val="266062077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234F82D-E1F5-469F-A662-4F3032264DF7}"/>
              </a:ext>
            </a:extLst>
          </p:cNvPr>
          <p:cNvSpPr>
            <a:spLocks noGrp="1"/>
          </p:cNvSpPr>
          <p:nvPr>
            <p:ph type="title"/>
          </p:nvPr>
        </p:nvSpPr>
        <p:spPr>
          <a:xfrm>
            <a:off x="838200" y="585216"/>
            <a:ext cx="10515600" cy="1325563"/>
          </a:xfrm>
        </p:spPr>
        <p:txBody>
          <a:bodyPr>
            <a:normAutofit/>
          </a:bodyPr>
          <a:lstStyle/>
          <a:p>
            <a:pPr algn="ctr"/>
            <a:r>
              <a:rPr lang="it-IT" dirty="0">
                <a:solidFill>
                  <a:srgbClr val="FFFFFF"/>
                </a:solidFill>
              </a:rPr>
              <a:t>Database Design</a:t>
            </a:r>
          </a:p>
        </p:txBody>
      </p:sp>
      <p:pic>
        <p:nvPicPr>
          <p:cNvPr id="19" name="Segnaposto contenuto 4">
            <a:extLst>
              <a:ext uri="{FF2B5EF4-FFF2-40B4-BE49-F238E27FC236}">
                <a16:creationId xmlns:a16="http://schemas.microsoft.com/office/drawing/2014/main" id="{8FBE6B9C-24E6-4140-B2AD-491477EFC11A}"/>
              </a:ext>
            </a:extLst>
          </p:cNvPr>
          <p:cNvPicPr>
            <a:picLocks noGrp="1" noChangeAspect="1"/>
          </p:cNvPicPr>
          <p:nvPr>
            <p:ph idx="1"/>
          </p:nvPr>
        </p:nvPicPr>
        <p:blipFill>
          <a:blip r:embed="rId2"/>
          <a:stretch>
            <a:fillRect/>
          </a:stretch>
        </p:blipFill>
        <p:spPr>
          <a:xfrm>
            <a:off x="9153760" y="3781424"/>
            <a:ext cx="1943268" cy="12547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 name="Immagine 19">
            <a:extLst>
              <a:ext uri="{FF2B5EF4-FFF2-40B4-BE49-F238E27FC236}">
                <a16:creationId xmlns:a16="http://schemas.microsoft.com/office/drawing/2014/main" id="{B6D29036-C3E8-4150-9149-99A1FD4E35F7}"/>
              </a:ext>
            </a:extLst>
          </p:cNvPr>
          <p:cNvPicPr>
            <a:picLocks noChangeAspect="1"/>
          </p:cNvPicPr>
          <p:nvPr/>
        </p:nvPicPr>
        <p:blipFill>
          <a:blip r:embed="rId3"/>
          <a:stretch>
            <a:fillRect/>
          </a:stretch>
        </p:blipFill>
        <p:spPr>
          <a:xfrm>
            <a:off x="1152525" y="3743271"/>
            <a:ext cx="2103302" cy="12849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1" name="Immagine 20">
            <a:extLst>
              <a:ext uri="{FF2B5EF4-FFF2-40B4-BE49-F238E27FC236}">
                <a16:creationId xmlns:a16="http://schemas.microsoft.com/office/drawing/2014/main" id="{36D97205-4933-4D4C-9BCC-D139D148A505}"/>
              </a:ext>
            </a:extLst>
          </p:cNvPr>
          <p:cNvPicPr>
            <a:picLocks noChangeAspect="1"/>
          </p:cNvPicPr>
          <p:nvPr/>
        </p:nvPicPr>
        <p:blipFill rotWithShape="1">
          <a:blip r:embed="rId4"/>
          <a:srcRect r="15753"/>
          <a:stretch/>
        </p:blipFill>
        <p:spPr>
          <a:xfrm>
            <a:off x="3846491" y="3724531"/>
            <a:ext cx="2041622" cy="13227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2" name="Immagine 21">
            <a:extLst>
              <a:ext uri="{FF2B5EF4-FFF2-40B4-BE49-F238E27FC236}">
                <a16:creationId xmlns:a16="http://schemas.microsoft.com/office/drawing/2014/main" id="{657AFC9E-7F37-44C1-B07D-E990A36398DC}"/>
              </a:ext>
            </a:extLst>
          </p:cNvPr>
          <p:cNvPicPr>
            <a:picLocks noChangeAspect="1"/>
          </p:cNvPicPr>
          <p:nvPr/>
        </p:nvPicPr>
        <p:blipFill>
          <a:blip r:embed="rId5"/>
          <a:stretch>
            <a:fillRect/>
          </a:stretch>
        </p:blipFill>
        <p:spPr>
          <a:xfrm>
            <a:off x="6314354" y="3724531"/>
            <a:ext cx="2258146" cy="13227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3" name="Immagine 22">
            <a:extLst>
              <a:ext uri="{FF2B5EF4-FFF2-40B4-BE49-F238E27FC236}">
                <a16:creationId xmlns:a16="http://schemas.microsoft.com/office/drawing/2014/main" id="{231329CF-DBDD-4DC0-AD5F-6C1E85932387}"/>
              </a:ext>
            </a:extLst>
          </p:cNvPr>
          <p:cNvPicPr>
            <a:picLocks noChangeAspect="1"/>
          </p:cNvPicPr>
          <p:nvPr/>
        </p:nvPicPr>
        <p:blipFill rotWithShape="1">
          <a:blip r:embed="rId6"/>
          <a:srcRect b="17424"/>
          <a:stretch/>
        </p:blipFill>
        <p:spPr>
          <a:xfrm>
            <a:off x="7443429" y="2263245"/>
            <a:ext cx="2133785" cy="10939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4" name="Immagine 23">
            <a:extLst>
              <a:ext uri="{FF2B5EF4-FFF2-40B4-BE49-F238E27FC236}">
                <a16:creationId xmlns:a16="http://schemas.microsoft.com/office/drawing/2014/main" id="{80409C6D-C4A1-41E0-BC23-18C441ADDC96}"/>
              </a:ext>
            </a:extLst>
          </p:cNvPr>
          <p:cNvPicPr>
            <a:picLocks noChangeAspect="1"/>
          </p:cNvPicPr>
          <p:nvPr/>
        </p:nvPicPr>
        <p:blipFill>
          <a:blip r:embed="rId7"/>
          <a:stretch>
            <a:fillRect/>
          </a:stretch>
        </p:blipFill>
        <p:spPr>
          <a:xfrm>
            <a:off x="6250794" y="5471687"/>
            <a:ext cx="2385267" cy="12497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28" name="Connettore a gomito 27">
            <a:extLst>
              <a:ext uri="{FF2B5EF4-FFF2-40B4-BE49-F238E27FC236}">
                <a16:creationId xmlns:a16="http://schemas.microsoft.com/office/drawing/2014/main" id="{98E43F4E-96BD-4430-9B2F-E9EDA4678FC1}"/>
              </a:ext>
            </a:extLst>
          </p:cNvPr>
          <p:cNvCxnSpPr>
            <a:cxnSpLocks/>
            <a:stCxn id="22" idx="0"/>
            <a:endCxn id="23" idx="2"/>
          </p:cNvCxnSpPr>
          <p:nvPr/>
        </p:nvCxnSpPr>
        <p:spPr>
          <a:xfrm rot="5400000" flipH="1" flipV="1">
            <a:off x="7793199" y="3007409"/>
            <a:ext cx="367351" cy="106689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nettore a gomito 28">
            <a:extLst>
              <a:ext uri="{FF2B5EF4-FFF2-40B4-BE49-F238E27FC236}">
                <a16:creationId xmlns:a16="http://schemas.microsoft.com/office/drawing/2014/main" id="{556C8176-B5AC-41CA-A3A3-769B3088221E}"/>
              </a:ext>
            </a:extLst>
          </p:cNvPr>
          <p:cNvCxnSpPr>
            <a:cxnSpLocks/>
            <a:stCxn id="19" idx="0"/>
            <a:endCxn id="23" idx="2"/>
          </p:cNvCxnSpPr>
          <p:nvPr/>
        </p:nvCxnSpPr>
        <p:spPr>
          <a:xfrm rot="16200000" flipV="1">
            <a:off x="9105736" y="2761766"/>
            <a:ext cx="424244" cy="1615072"/>
          </a:xfrm>
          <a:prstGeom prst="bentConnector3">
            <a:avLst>
              <a:gd name="adj1" fmla="val 56718"/>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nettore 2 29">
            <a:extLst>
              <a:ext uri="{FF2B5EF4-FFF2-40B4-BE49-F238E27FC236}">
                <a16:creationId xmlns:a16="http://schemas.microsoft.com/office/drawing/2014/main" id="{764BD134-31DF-4E56-B7BA-15E629AA68F1}"/>
              </a:ext>
            </a:extLst>
          </p:cNvPr>
          <p:cNvCxnSpPr>
            <a:cxnSpLocks/>
            <a:stCxn id="20" idx="3"/>
            <a:endCxn id="21" idx="1"/>
          </p:cNvCxnSpPr>
          <p:nvPr/>
        </p:nvCxnSpPr>
        <p:spPr>
          <a:xfrm>
            <a:off x="3255827" y="4385751"/>
            <a:ext cx="590664" cy="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Connettore 2 30">
            <a:extLst>
              <a:ext uri="{FF2B5EF4-FFF2-40B4-BE49-F238E27FC236}">
                <a16:creationId xmlns:a16="http://schemas.microsoft.com/office/drawing/2014/main" id="{53F3EA66-1326-4D9A-A3FD-9494C329587F}"/>
              </a:ext>
            </a:extLst>
          </p:cNvPr>
          <p:cNvCxnSpPr>
            <a:cxnSpLocks/>
            <a:stCxn id="22" idx="1"/>
            <a:endCxn id="21" idx="3"/>
          </p:cNvCxnSpPr>
          <p:nvPr/>
        </p:nvCxnSpPr>
        <p:spPr>
          <a:xfrm flipH="1">
            <a:off x="5888113" y="4385907"/>
            <a:ext cx="4262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ttore a gomito 59">
            <a:extLst>
              <a:ext uri="{FF2B5EF4-FFF2-40B4-BE49-F238E27FC236}">
                <a16:creationId xmlns:a16="http://schemas.microsoft.com/office/drawing/2014/main" id="{8DC511C2-BF32-4692-8B1F-2D274EB3F749}"/>
              </a:ext>
            </a:extLst>
          </p:cNvPr>
          <p:cNvCxnSpPr>
            <a:stCxn id="21" idx="2"/>
            <a:endCxn id="24" idx="0"/>
          </p:cNvCxnSpPr>
          <p:nvPr/>
        </p:nvCxnSpPr>
        <p:spPr>
          <a:xfrm rot="16200000" flipH="1">
            <a:off x="5943163" y="3971422"/>
            <a:ext cx="424404" cy="257612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2" name="Connettore a gomito 61">
            <a:extLst>
              <a:ext uri="{FF2B5EF4-FFF2-40B4-BE49-F238E27FC236}">
                <a16:creationId xmlns:a16="http://schemas.microsoft.com/office/drawing/2014/main" id="{57D1B2A8-B8C7-464E-B743-0534B449777D}"/>
              </a:ext>
            </a:extLst>
          </p:cNvPr>
          <p:cNvCxnSpPr>
            <a:stCxn id="19" idx="2"/>
            <a:endCxn id="24" idx="0"/>
          </p:cNvCxnSpPr>
          <p:nvPr/>
        </p:nvCxnSpPr>
        <p:spPr>
          <a:xfrm rot="5400000">
            <a:off x="8566642" y="3912935"/>
            <a:ext cx="435538" cy="268196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4" name="Connettore a gomito 63">
            <a:extLst>
              <a:ext uri="{FF2B5EF4-FFF2-40B4-BE49-F238E27FC236}">
                <a16:creationId xmlns:a16="http://schemas.microsoft.com/office/drawing/2014/main" id="{6FF14AE0-91A4-4BD7-8092-D1C9FBCE809C}"/>
              </a:ext>
            </a:extLst>
          </p:cNvPr>
          <p:cNvCxnSpPr>
            <a:stCxn id="22" idx="2"/>
            <a:endCxn id="24" idx="0"/>
          </p:cNvCxnSpPr>
          <p:nvPr/>
        </p:nvCxnSpPr>
        <p:spPr>
          <a:xfrm rot="16200000" flipH="1">
            <a:off x="7231225" y="5259484"/>
            <a:ext cx="424404" cy="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24956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383C78-789D-4D2B-81EE-0079BC7F5E31}"/>
              </a:ext>
            </a:extLst>
          </p:cNvPr>
          <p:cNvSpPr>
            <a:spLocks noGrp="1"/>
          </p:cNvSpPr>
          <p:nvPr>
            <p:ph type="title"/>
          </p:nvPr>
        </p:nvSpPr>
        <p:spPr>
          <a:xfrm>
            <a:off x="331694" y="365125"/>
            <a:ext cx="11022106" cy="1325563"/>
          </a:xfrm>
        </p:spPr>
        <p:txBody>
          <a:bodyPr>
            <a:normAutofit/>
          </a:bodyPr>
          <a:lstStyle/>
          <a:p>
            <a:pPr algn="ctr"/>
            <a:r>
              <a:rPr lang="it-IT" b="1" dirty="0"/>
              <a:t>Analisi dei requisiti</a:t>
            </a:r>
          </a:p>
        </p:txBody>
      </p:sp>
      <p:sp>
        <p:nvSpPr>
          <p:cNvPr id="3" name="Segnaposto contenuto 2">
            <a:extLst>
              <a:ext uri="{FF2B5EF4-FFF2-40B4-BE49-F238E27FC236}">
                <a16:creationId xmlns:a16="http://schemas.microsoft.com/office/drawing/2014/main" id="{A61F053E-161B-4A5E-B79C-9B4FA6A47BC8}"/>
              </a:ext>
            </a:extLst>
          </p:cNvPr>
          <p:cNvSpPr>
            <a:spLocks noGrp="1"/>
          </p:cNvSpPr>
          <p:nvPr>
            <p:ph idx="1"/>
          </p:nvPr>
        </p:nvSpPr>
        <p:spPr>
          <a:xfrm>
            <a:off x="995082" y="1825625"/>
            <a:ext cx="10228730" cy="4351338"/>
          </a:xfrm>
        </p:spPr>
        <p:txBody>
          <a:bodyPr>
            <a:normAutofit/>
          </a:bodyPr>
          <a:lstStyle/>
          <a:p>
            <a:pPr marL="0" indent="0">
              <a:buNone/>
            </a:pPr>
            <a:r>
              <a:rPr lang="it-IT" sz="1600" dirty="0"/>
              <a:t>Quando l’utente (cliente o impiegato) accede all’applicazione, appare una </a:t>
            </a:r>
            <a:r>
              <a:rPr lang="it-IT" sz="1600" dirty="0">
                <a:solidFill>
                  <a:srgbClr val="0070C0"/>
                </a:solidFill>
              </a:rPr>
              <a:t>LOGIN PAGE </a:t>
            </a:r>
            <a:r>
              <a:rPr lang="it-IT" sz="1600" dirty="0"/>
              <a:t>mediante la quale l’utente </a:t>
            </a:r>
            <a:r>
              <a:rPr lang="it-IT" sz="1600" dirty="0">
                <a:solidFill>
                  <a:srgbClr val="FF0000"/>
                </a:solidFill>
              </a:rPr>
              <a:t>si autentica </a:t>
            </a:r>
            <a:r>
              <a:rPr lang="it-IT" sz="1600" dirty="0"/>
              <a:t>con username e password.</a:t>
            </a:r>
            <a:br>
              <a:rPr lang="it-IT" sz="1600" dirty="0"/>
            </a:br>
            <a:br>
              <a:rPr lang="it-IT" sz="1600" dirty="0"/>
            </a:br>
            <a:r>
              <a:rPr lang="it-IT" sz="1600" dirty="0"/>
              <a:t>Quando un cliente fa login, </a:t>
            </a:r>
            <a:r>
              <a:rPr lang="it-IT" sz="1600" dirty="0">
                <a:solidFill>
                  <a:srgbClr val="EE6304"/>
                </a:solidFill>
              </a:rPr>
              <a:t>accede</a:t>
            </a:r>
            <a:r>
              <a:rPr lang="it-IT" sz="1600" dirty="0"/>
              <a:t> a una pagina </a:t>
            </a:r>
            <a:r>
              <a:rPr lang="it-IT" sz="1600" dirty="0">
                <a:solidFill>
                  <a:srgbClr val="0070C0"/>
                </a:solidFill>
              </a:rPr>
              <a:t>HOME PAGE CLIENTE </a:t>
            </a:r>
            <a:r>
              <a:rPr lang="it-IT" sz="1600" dirty="0"/>
              <a:t>che contiene una </a:t>
            </a:r>
            <a:r>
              <a:rPr lang="it-IT" sz="1600" dirty="0">
                <a:solidFill>
                  <a:srgbClr val="00B050"/>
                </a:solidFill>
              </a:rPr>
              <a:t>form</a:t>
            </a:r>
            <a:r>
              <a:rPr lang="it-IT" sz="1600" dirty="0"/>
              <a:t> per creare un preventivo e </a:t>
            </a:r>
            <a:r>
              <a:rPr lang="it-IT" sz="1600" dirty="0">
                <a:solidFill>
                  <a:srgbClr val="00B050"/>
                </a:solidFill>
              </a:rPr>
              <a:t>l’elenco dei preventivi </a:t>
            </a:r>
            <a:r>
              <a:rPr lang="it-IT" sz="1600" dirty="0"/>
              <a:t>creati dal cliente. Mediante la form l’utente per prima cosa </a:t>
            </a:r>
            <a:r>
              <a:rPr lang="it-IT" sz="1600" dirty="0">
                <a:solidFill>
                  <a:srgbClr val="FF0000"/>
                </a:solidFill>
              </a:rPr>
              <a:t>sceglie</a:t>
            </a:r>
            <a:r>
              <a:rPr lang="it-IT" sz="1600" dirty="0"/>
              <a:t> il prodotto; scelto il prodotto, la form mostra le opzioni di quel prodotto. L’utente sceglie le opzioni (almeno una) e </a:t>
            </a:r>
            <a:r>
              <a:rPr lang="it-IT" sz="1600" dirty="0">
                <a:solidFill>
                  <a:srgbClr val="EE6304"/>
                </a:solidFill>
              </a:rPr>
              <a:t>conferma</a:t>
            </a:r>
            <a:r>
              <a:rPr lang="it-IT" sz="1600" dirty="0"/>
              <a:t> l’invio del preventivo mediante il </a:t>
            </a:r>
            <a:r>
              <a:rPr lang="it-IT" sz="1600" dirty="0">
                <a:solidFill>
                  <a:srgbClr val="00B050"/>
                </a:solidFill>
              </a:rPr>
              <a:t>bottone</a:t>
            </a:r>
            <a:r>
              <a:rPr lang="it-IT" sz="1600" dirty="0"/>
              <a:t> </a:t>
            </a:r>
            <a:r>
              <a:rPr lang="it-IT" sz="1600" dirty="0">
                <a:solidFill>
                  <a:srgbClr val="0070C0"/>
                </a:solidFill>
              </a:rPr>
              <a:t>INVIA PREVENTIVO</a:t>
            </a:r>
            <a:r>
              <a:rPr lang="it-IT" sz="1600" dirty="0"/>
              <a:t>. </a:t>
            </a:r>
            <a:br>
              <a:rPr lang="it-IT" sz="1600" dirty="0"/>
            </a:br>
            <a:br>
              <a:rPr lang="it-IT" sz="1600" dirty="0"/>
            </a:br>
            <a:r>
              <a:rPr lang="it-IT" sz="1600" dirty="0"/>
              <a:t>Quando un impiegato fa login, </a:t>
            </a:r>
            <a:r>
              <a:rPr lang="it-IT" sz="1600" dirty="0">
                <a:solidFill>
                  <a:srgbClr val="EE6304"/>
                </a:solidFill>
              </a:rPr>
              <a:t>accede</a:t>
            </a:r>
            <a:r>
              <a:rPr lang="it-IT" sz="1600" dirty="0"/>
              <a:t> a una pagina </a:t>
            </a:r>
            <a:r>
              <a:rPr lang="it-IT" sz="1600" dirty="0">
                <a:solidFill>
                  <a:srgbClr val="0070C0"/>
                </a:solidFill>
              </a:rPr>
              <a:t>HOME PAGE IMPIEGATO </a:t>
            </a:r>
            <a:r>
              <a:rPr lang="it-IT" sz="1600" dirty="0"/>
              <a:t>che contiene </a:t>
            </a:r>
            <a:r>
              <a:rPr lang="it-IT" sz="1600" dirty="0">
                <a:solidFill>
                  <a:srgbClr val="00B050"/>
                </a:solidFill>
              </a:rPr>
              <a:t>l’elenco dei preventivi </a:t>
            </a:r>
            <a:r>
              <a:rPr lang="it-IT" sz="1600" dirty="0"/>
              <a:t>gestiti da lui in precedenza e quello dei preventivi non ancora associati a nessun impiegato. Quando l’impiegato </a:t>
            </a:r>
            <a:r>
              <a:rPr lang="it-IT" sz="1600" dirty="0">
                <a:solidFill>
                  <a:srgbClr val="EE6304"/>
                </a:solidFill>
              </a:rPr>
              <a:t>seleziona</a:t>
            </a:r>
            <a:r>
              <a:rPr lang="it-IT" sz="1600" dirty="0"/>
              <a:t> un elemento dall’elenco dei preventivi non ancora associati a nessuno, compare una pagina </a:t>
            </a:r>
            <a:r>
              <a:rPr lang="it-IT" sz="1600" dirty="0">
                <a:solidFill>
                  <a:srgbClr val="0070C0"/>
                </a:solidFill>
              </a:rPr>
              <a:t>PREZZA PREVENTIVO </a:t>
            </a:r>
            <a:r>
              <a:rPr lang="it-IT" sz="1600" dirty="0"/>
              <a:t>che mostra i </a:t>
            </a:r>
            <a:r>
              <a:rPr lang="it-IT" sz="1600" dirty="0">
                <a:solidFill>
                  <a:srgbClr val="00B050"/>
                </a:solidFill>
              </a:rPr>
              <a:t>dati del cliente </a:t>
            </a:r>
            <a:r>
              <a:rPr lang="it-IT" sz="1600" dirty="0"/>
              <a:t>(username) e del preventivo e una </a:t>
            </a:r>
            <a:r>
              <a:rPr lang="it-IT" sz="1600" dirty="0">
                <a:solidFill>
                  <a:srgbClr val="00B050"/>
                </a:solidFill>
              </a:rPr>
              <a:t>form</a:t>
            </a:r>
            <a:r>
              <a:rPr lang="it-IT" sz="1600" dirty="0"/>
              <a:t> per inserire il prezzo del preventivo. Quando l’impiegato </a:t>
            </a:r>
            <a:r>
              <a:rPr lang="it-IT" sz="1600" dirty="0">
                <a:solidFill>
                  <a:srgbClr val="FF0000"/>
                </a:solidFill>
              </a:rPr>
              <a:t>inserisce</a:t>
            </a:r>
            <a:r>
              <a:rPr lang="it-IT" sz="1600" dirty="0"/>
              <a:t> il prezzo e </a:t>
            </a:r>
            <a:r>
              <a:rPr lang="it-IT" sz="1600" dirty="0">
                <a:solidFill>
                  <a:srgbClr val="EE6304"/>
                </a:solidFill>
              </a:rPr>
              <a:t>invia</a:t>
            </a:r>
            <a:r>
              <a:rPr lang="it-IT" sz="1600" dirty="0"/>
              <a:t> i dati con il </a:t>
            </a:r>
            <a:r>
              <a:rPr lang="it-IT" sz="1600" dirty="0">
                <a:solidFill>
                  <a:srgbClr val="00B050"/>
                </a:solidFill>
              </a:rPr>
              <a:t>bottone</a:t>
            </a:r>
            <a:r>
              <a:rPr lang="it-IT" sz="1600" dirty="0"/>
              <a:t> INVIA PREZZO, compare di nuovo la pagina HOME PAGE IMPIEGATO con gli elenchi dei preventivi aggiornati. </a:t>
            </a:r>
            <a:br>
              <a:rPr lang="it-IT" sz="1600" dirty="0"/>
            </a:br>
            <a:br>
              <a:rPr lang="it-IT" sz="1600" dirty="0"/>
            </a:br>
            <a:r>
              <a:rPr lang="it-IT" sz="1600" dirty="0"/>
              <a:t>  </a:t>
            </a:r>
          </a:p>
          <a:p>
            <a:pPr marL="0" indent="0">
              <a:buNone/>
            </a:pPr>
            <a:r>
              <a:rPr lang="en-US" sz="1600" dirty="0">
                <a:solidFill>
                  <a:srgbClr val="0070C0"/>
                </a:solidFill>
              </a:rPr>
              <a:t>Pages</a:t>
            </a:r>
            <a:r>
              <a:rPr lang="en-US" sz="1600" dirty="0"/>
              <a:t>, </a:t>
            </a:r>
            <a:r>
              <a:rPr lang="en-US" sz="1600" dirty="0">
                <a:solidFill>
                  <a:srgbClr val="00B050"/>
                </a:solidFill>
              </a:rPr>
              <a:t>components</a:t>
            </a:r>
            <a:r>
              <a:rPr lang="en-US" sz="1600" dirty="0"/>
              <a:t>, </a:t>
            </a:r>
            <a:r>
              <a:rPr lang="en-US" sz="1600" dirty="0">
                <a:solidFill>
                  <a:srgbClr val="EE6304"/>
                </a:solidFill>
              </a:rPr>
              <a:t>events</a:t>
            </a:r>
            <a:r>
              <a:rPr lang="en-US" sz="1600" dirty="0"/>
              <a:t>, </a:t>
            </a:r>
            <a:r>
              <a:rPr lang="en-US" sz="1600" dirty="0">
                <a:solidFill>
                  <a:srgbClr val="FF0000"/>
                </a:solidFill>
              </a:rPr>
              <a:t>actions</a:t>
            </a:r>
          </a:p>
        </p:txBody>
      </p:sp>
    </p:spTree>
    <p:extLst>
      <p:ext uri="{BB962C8B-B14F-4D97-AF65-F5344CB8AC3E}">
        <p14:creationId xmlns:p14="http://schemas.microsoft.com/office/powerpoint/2010/main" val="232796759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5BF99D-AA27-4EC8-90BF-431327B99B08}"/>
              </a:ext>
            </a:extLst>
          </p:cNvPr>
          <p:cNvSpPr>
            <a:spLocks noGrp="1"/>
          </p:cNvSpPr>
          <p:nvPr>
            <p:ph type="title"/>
          </p:nvPr>
        </p:nvSpPr>
        <p:spPr/>
        <p:txBody>
          <a:bodyPr>
            <a:normAutofit/>
          </a:bodyPr>
          <a:lstStyle/>
          <a:p>
            <a:pPr algn="ctr"/>
            <a:r>
              <a:rPr lang="it-IT" dirty="0"/>
              <a:t>Html Components</a:t>
            </a:r>
          </a:p>
        </p:txBody>
      </p:sp>
      <p:graphicFrame>
        <p:nvGraphicFramePr>
          <p:cNvPr id="5" name="Segnaposto contenuto 2">
            <a:extLst>
              <a:ext uri="{FF2B5EF4-FFF2-40B4-BE49-F238E27FC236}">
                <a16:creationId xmlns:a16="http://schemas.microsoft.com/office/drawing/2014/main" id="{5E42C669-35FA-4B3D-8AA1-D80FDFE9953C}"/>
              </a:ext>
            </a:extLst>
          </p:cNvPr>
          <p:cNvGraphicFramePr>
            <a:graphicFrameLocks noGrp="1"/>
          </p:cNvGraphicFramePr>
          <p:nvPr>
            <p:ph idx="1"/>
            <p:extLst>
              <p:ext uri="{D42A27DB-BD31-4B8C-83A1-F6EECF244321}">
                <p14:modId xmlns:p14="http://schemas.microsoft.com/office/powerpoint/2010/main" val="8223031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947815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FD522F3-39CF-4CB8-89BD-89BC52EB2BE0}"/>
              </a:ext>
            </a:extLst>
          </p:cNvPr>
          <p:cNvSpPr>
            <a:spLocks noGrp="1"/>
          </p:cNvSpPr>
          <p:nvPr>
            <p:ph type="title"/>
          </p:nvPr>
        </p:nvSpPr>
        <p:spPr>
          <a:xfrm>
            <a:off x="838200" y="585216"/>
            <a:ext cx="10515600" cy="1325563"/>
          </a:xfrm>
        </p:spPr>
        <p:txBody>
          <a:bodyPr>
            <a:normAutofit/>
          </a:bodyPr>
          <a:lstStyle/>
          <a:p>
            <a:pPr algn="ctr"/>
            <a:r>
              <a:rPr lang="it-IT" dirty="0">
                <a:solidFill>
                  <a:srgbClr val="FFFFFF"/>
                </a:solidFill>
              </a:rPr>
              <a:t>Application Design</a:t>
            </a:r>
          </a:p>
        </p:txBody>
      </p:sp>
      <p:pic>
        <p:nvPicPr>
          <p:cNvPr id="5" name="Segnaposto contenuto 4" descr="Immagine che contiene screenshot&#10;&#10;Descrizione generata automaticamente">
            <a:extLst>
              <a:ext uri="{FF2B5EF4-FFF2-40B4-BE49-F238E27FC236}">
                <a16:creationId xmlns:a16="http://schemas.microsoft.com/office/drawing/2014/main" id="{5B5CA535-37F5-49F3-B367-67DFECD9478C}"/>
              </a:ext>
            </a:extLst>
          </p:cNvPr>
          <p:cNvPicPr>
            <a:picLocks noChangeAspect="1"/>
          </p:cNvPicPr>
          <p:nvPr/>
        </p:nvPicPr>
        <p:blipFill rotWithShape="1">
          <a:blip r:embed="rId2">
            <a:extLst>
              <a:ext uri="{28A0092B-C50C-407E-A947-70E740481C1C}">
                <a14:useLocalDpi xmlns:a14="http://schemas.microsoft.com/office/drawing/2010/main" val="0"/>
              </a:ext>
            </a:extLst>
          </a:blip>
          <a:srcRect r="4159" b="-3"/>
          <a:stretch/>
        </p:blipFill>
        <p:spPr>
          <a:xfrm>
            <a:off x="841248" y="2516777"/>
            <a:ext cx="6236208" cy="3660185"/>
          </a:xfrm>
          <a:prstGeom prst="rect">
            <a:avLst/>
          </a:prstGeom>
        </p:spPr>
      </p:pic>
      <p:sp>
        <p:nvSpPr>
          <p:cNvPr id="9" name="Content Placeholder 8">
            <a:extLst>
              <a:ext uri="{FF2B5EF4-FFF2-40B4-BE49-F238E27FC236}">
                <a16:creationId xmlns:a16="http://schemas.microsoft.com/office/drawing/2014/main" id="{5DA54041-361A-4385-9A74-34D6C03EED65}"/>
              </a:ext>
            </a:extLst>
          </p:cNvPr>
          <p:cNvSpPr>
            <a:spLocks noGrp="1"/>
          </p:cNvSpPr>
          <p:nvPr>
            <p:ph idx="1"/>
          </p:nvPr>
        </p:nvSpPr>
        <p:spPr>
          <a:xfrm>
            <a:off x="7546848" y="2516777"/>
            <a:ext cx="3803904" cy="3660185"/>
          </a:xfrm>
        </p:spPr>
        <p:txBody>
          <a:bodyPr anchor="ctr">
            <a:normAutofit/>
          </a:bodyPr>
          <a:lstStyle/>
          <a:p>
            <a:pPr marL="0" indent="0">
              <a:buNone/>
            </a:pPr>
            <a:r>
              <a:rPr lang="it-IT" sz="1800" dirty="0"/>
              <a:t>Quando un cliente fa login, accede a una pagina </a:t>
            </a:r>
            <a:r>
              <a:rPr lang="it-IT" sz="1800" b="1" dirty="0"/>
              <a:t>Home Customer </a:t>
            </a:r>
            <a:r>
              <a:rPr lang="it-IT" sz="1800" dirty="0"/>
              <a:t>che contiene una form per creare un preventivo e l’elenco dei preventivi creati dal cliente. </a:t>
            </a:r>
          </a:p>
          <a:p>
            <a:pPr marL="0" indent="0">
              <a:buNone/>
            </a:pPr>
            <a:r>
              <a:rPr lang="it-IT" sz="1800" dirty="0"/>
              <a:t>Mediante la form l’utente per prima cosa sceglie il prodotto; scelto il prodotto, la form mostra le opzioni di quel prodotto. L’utente sceglie le opzioni (almeno una) e conferma l’invio del preventivo.</a:t>
            </a:r>
            <a:endParaRPr lang="en-US" sz="1600" dirty="0"/>
          </a:p>
        </p:txBody>
      </p:sp>
    </p:spTree>
    <p:extLst>
      <p:ext uri="{BB962C8B-B14F-4D97-AF65-F5344CB8AC3E}">
        <p14:creationId xmlns:p14="http://schemas.microsoft.com/office/powerpoint/2010/main" val="34921507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C71E0E-20E7-4666-8090-0A4B99E17264}"/>
              </a:ext>
            </a:extLst>
          </p:cNvPr>
          <p:cNvSpPr>
            <a:spLocks noGrp="1"/>
          </p:cNvSpPr>
          <p:nvPr>
            <p:ph type="title"/>
          </p:nvPr>
        </p:nvSpPr>
        <p:spPr/>
        <p:txBody>
          <a:bodyPr/>
          <a:lstStyle/>
          <a:p>
            <a:pPr algn="ctr"/>
            <a:r>
              <a:rPr lang="it-IT" dirty="0"/>
              <a:t>Evento: Apertura home page cliente</a:t>
            </a:r>
          </a:p>
        </p:txBody>
      </p:sp>
      <p:pic>
        <p:nvPicPr>
          <p:cNvPr id="4" name="Segnaposto contenuto 3">
            <a:extLst>
              <a:ext uri="{FF2B5EF4-FFF2-40B4-BE49-F238E27FC236}">
                <a16:creationId xmlns:a16="http://schemas.microsoft.com/office/drawing/2014/main" id="{8B773265-A7CC-4AB5-9788-720924A8D857}"/>
              </a:ext>
            </a:extLst>
          </p:cNvPr>
          <p:cNvPicPr>
            <a:picLocks noGrp="1" noChangeAspect="1"/>
          </p:cNvPicPr>
          <p:nvPr>
            <p:ph idx="1"/>
          </p:nvPr>
        </p:nvPicPr>
        <p:blipFill>
          <a:blip r:embed="rId2"/>
          <a:stretch>
            <a:fillRect/>
          </a:stretch>
        </p:blipFill>
        <p:spPr>
          <a:xfrm>
            <a:off x="2886588" y="1825625"/>
            <a:ext cx="6418824" cy="4351338"/>
          </a:xfrm>
          <a:prstGeom prst="rect">
            <a:avLst/>
          </a:prstGeom>
        </p:spPr>
      </p:pic>
    </p:spTree>
    <p:extLst>
      <p:ext uri="{BB962C8B-B14F-4D97-AF65-F5344CB8AC3E}">
        <p14:creationId xmlns:p14="http://schemas.microsoft.com/office/powerpoint/2010/main" val="210376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683D0A-50CE-47E9-AD31-B65D9B6D4C9C}"/>
              </a:ext>
            </a:extLst>
          </p:cNvPr>
          <p:cNvSpPr>
            <a:spLocks noGrp="1"/>
          </p:cNvSpPr>
          <p:nvPr>
            <p:ph type="title"/>
          </p:nvPr>
        </p:nvSpPr>
        <p:spPr/>
        <p:txBody>
          <a:bodyPr/>
          <a:lstStyle/>
          <a:p>
            <a:pPr algn="ctr"/>
            <a:r>
              <a:rPr lang="it-IT" dirty="0"/>
              <a:t>Evento: Richiesta di un preventivo</a:t>
            </a:r>
          </a:p>
        </p:txBody>
      </p:sp>
      <p:pic>
        <p:nvPicPr>
          <p:cNvPr id="4" name="Segnaposto contenuto 3">
            <a:extLst>
              <a:ext uri="{FF2B5EF4-FFF2-40B4-BE49-F238E27FC236}">
                <a16:creationId xmlns:a16="http://schemas.microsoft.com/office/drawing/2014/main" id="{B618D35C-CAED-418F-ACE0-CEE1443CE098}"/>
              </a:ext>
            </a:extLst>
          </p:cNvPr>
          <p:cNvPicPr>
            <a:picLocks noGrp="1" noChangeAspect="1"/>
          </p:cNvPicPr>
          <p:nvPr>
            <p:ph idx="1"/>
          </p:nvPr>
        </p:nvPicPr>
        <p:blipFill>
          <a:blip r:embed="rId2"/>
          <a:stretch>
            <a:fillRect/>
          </a:stretch>
        </p:blipFill>
        <p:spPr>
          <a:xfrm>
            <a:off x="2808514" y="1786483"/>
            <a:ext cx="6574971" cy="4838485"/>
          </a:xfrm>
          <a:prstGeom prst="rect">
            <a:avLst/>
          </a:prstGeom>
        </p:spPr>
      </p:pic>
    </p:spTree>
    <p:extLst>
      <p:ext uri="{BB962C8B-B14F-4D97-AF65-F5344CB8AC3E}">
        <p14:creationId xmlns:p14="http://schemas.microsoft.com/office/powerpoint/2010/main" val="399204556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913</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13</vt:i4>
      </vt:variant>
    </vt:vector>
  </HeadingPairs>
  <TitlesOfParts>
    <vt:vector size="17" baseType="lpstr">
      <vt:lpstr>Arial</vt:lpstr>
      <vt:lpstr>Calibri</vt:lpstr>
      <vt:lpstr>Calibri Light</vt:lpstr>
      <vt:lpstr>Tema di Office</vt:lpstr>
      <vt:lpstr>Gestione Preventivi Esercizio d’esame di Tecnologie Informatiche per il Web </vt:lpstr>
      <vt:lpstr>Analisi dei dati</vt:lpstr>
      <vt:lpstr>Database Design</vt:lpstr>
      <vt:lpstr>Database Design</vt:lpstr>
      <vt:lpstr>Analisi dei requisiti</vt:lpstr>
      <vt:lpstr>Html Components</vt:lpstr>
      <vt:lpstr>Application Design</vt:lpstr>
      <vt:lpstr>Evento: Apertura home page cliente</vt:lpstr>
      <vt:lpstr>Evento: Richiesta di un preventivo</vt:lpstr>
      <vt:lpstr>Application Design</vt:lpstr>
      <vt:lpstr>Evento: Apertura Home Page Impiegato e inserimento prezzo di un preventivo</vt:lpstr>
      <vt:lpstr>Completamento delle specifiche</vt:lpstr>
      <vt:lpstr>RIA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Gestione Preventivi Esercizio d’esame di Tecnologie Informatiche per il Web </dc:title>
  <dc:creator>Riccardo Paltrinieri</dc:creator>
  <cp:lastModifiedBy>Riccardo Paltrinieri</cp:lastModifiedBy>
  <cp:revision>7</cp:revision>
  <dcterms:created xsi:type="dcterms:W3CDTF">2020-06-20T15:49:49Z</dcterms:created>
  <dcterms:modified xsi:type="dcterms:W3CDTF">2020-06-22T09:47:44Z</dcterms:modified>
</cp:coreProperties>
</file>