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B4EFC-4E80-4304-B104-B04BECC4C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095713-F884-4657-BD7F-7EDC632DF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705F36-5B5E-4FB0-B490-57EDC1C2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4A369-13F9-4917-BEA9-4DC336A7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0956A4-A5BF-4792-8CB2-B4B5A2B8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506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763C8-60B9-49E4-A124-FC51217A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9C22AF-AA13-42F2-8188-31CCD502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A7D7C3-FE04-46B6-B3F5-3701F761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3D975B-00B9-4335-A7D9-6441A191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CBF22E-ECA3-4994-AB26-C71BA84F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47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7B9D61-244A-4D7D-93B0-B7FC65251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56689B-BD8E-4F60-9F03-947BB30B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8E18C5-BA25-4679-B760-6B494F90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56BA30-448B-4BFD-A696-BFE093C0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3D04B5-B970-4B6E-9182-59491CEA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767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0A9BC-7FD7-405D-B024-EF8EF42D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324548-38D3-449A-89BA-71489E7D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153950-DEEC-4658-9222-73EBD38F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49AE7-2A44-4F40-9B99-344D5133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ACCA82-D72B-425A-8C12-5AB52FB9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361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E14A7-62C2-4E33-B8F9-598A6553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0044AB-1DFD-446C-BAA1-5BAFCFF3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6D4627-7192-4AAF-A357-9F003D2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D11A8D-3E93-4A6F-8F2B-612A2D79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08742-7523-457E-AA21-9D8D2498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39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135EF-2052-4F5E-9E95-4AF6332D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2BDF4-6277-402D-A271-29216EB6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82F1D8-A43C-42D2-B83A-779CE81C9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FA3D-2B91-452C-9359-AAC9B154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95CB22-D62E-4FB4-A381-2C09B0A8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997EB3-24FE-47F9-88A1-E50DB89A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81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458AF-2017-499A-835B-FA0A8E0D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A35117-5308-424D-9EC5-5903F21A6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18D50C-52BA-4416-9DB8-E41C79BEB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48DF1A-6E82-4E29-B30B-C7ACC2FA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1595AA-9874-4999-9D2F-2C6507F3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0E3A37-C8EA-4CC7-9DFB-B1E1EFB8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A52437-4064-4728-8869-B0D8DACC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6825C8-1481-4291-8FAE-CCA3B811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666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14938-C45A-4D32-81FB-949E641E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2B6FF0-0FEE-43E1-B231-CFFD2253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A8057-2CCC-41C4-8DA0-657A9F51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11CCDD-EA99-4006-8B53-3C1E7DBC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F160F5A-572C-42CE-8183-19742A34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77F33E-4D6A-4A5E-A9A3-690E144D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9BCADA-3BAA-4A06-8FDC-BBE24E85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742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6524E-6A55-4589-92CD-55B5B8A5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C0A51C-99BD-45E5-AC71-D9463922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32DE3F-7F5D-4D3D-BA7F-CE1601024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D1F9E0-F497-4E10-91F9-882075C3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D8DE16-3124-43D5-9B33-2AB1910C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4EAC31-9D02-47F9-858B-6AA6B200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124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05E05-A127-4BC1-865F-CC2DE0E8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8B618D-CDCF-4419-A18C-72B7ED844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F59583-04DC-47B8-9D38-D40B5DA1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48A754-7EF0-48B0-BE81-13E128A2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4C697A-1582-4E9E-A0CE-845DCFF2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70A511-BD02-4388-AF45-9C7A372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25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9203FAF-1EC5-4F24-84B5-92BB8E0A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11AB1-9488-442C-9035-9C6908E0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996F88-1E18-48F8-95F2-FDE1B60CB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F4FD-E5DD-4027-BC04-A32B183E6FDC}" type="datetimeFigureOut">
              <a:rPr lang="it-IT" smtClean="0"/>
              <a:t>06/07/2020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DE11AF-1087-4420-BB72-18079FFB8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6CB048-4DC6-4B1E-8008-2A13D9A2D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1FF6-D47D-4D72-A0C8-F4E7AB8AAC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62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546657-2EC0-4714-80B6-40ACC61B7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13" y="2322686"/>
            <a:ext cx="5145852" cy="1297115"/>
          </a:xfrm>
        </p:spPr>
        <p:txBody>
          <a:bodyPr anchor="t">
            <a:normAutofit fontScale="90000"/>
          </a:bodyPr>
          <a:lstStyle/>
          <a:p>
            <a:r>
              <a:rPr lang="it-IT" sz="4400" b="1" dirty="0">
                <a:solidFill>
                  <a:srgbClr val="000000"/>
                </a:solidFill>
              </a:rPr>
              <a:t>Prova Finale di Ingegneria Del Software </a:t>
            </a:r>
            <a:br>
              <a:rPr lang="it-IT" sz="2800" dirty="0">
                <a:solidFill>
                  <a:srgbClr val="000000"/>
                </a:solidFill>
              </a:rPr>
            </a:br>
            <a:r>
              <a:rPr lang="it-IT" sz="3100" dirty="0">
                <a:solidFill>
                  <a:srgbClr val="000000"/>
                </a:solidFill>
              </a:rPr>
              <a:t>Anno Accademico 2019-2020</a:t>
            </a:r>
            <a:r>
              <a:rPr lang="it-IT" sz="3600" dirty="0">
                <a:solidFill>
                  <a:srgbClr val="000000"/>
                </a:solidFill>
              </a:rPr>
              <a:t> </a:t>
            </a:r>
            <a:endParaRPr lang="it-IT" sz="2800" dirty="0">
              <a:solidFill>
                <a:srgbClr val="00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8CD5EA-F110-481B-B545-D6060D9AC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93" y="3980654"/>
            <a:ext cx="4805691" cy="838831"/>
          </a:xfrm>
        </p:spPr>
        <p:txBody>
          <a:bodyPr anchor="b">
            <a:norm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Riccardo Paltrinieri - 10626923</a:t>
            </a:r>
          </a:p>
          <a:p>
            <a:r>
              <a:rPr lang="it-IT" sz="1100" dirty="0">
                <a:solidFill>
                  <a:srgbClr val="000000"/>
                </a:solidFill>
              </a:rPr>
              <a:t>Filippo Pagliani - 10617901</a:t>
            </a:r>
          </a:p>
          <a:p>
            <a:r>
              <a:rPr lang="it-IT" sz="1100" dirty="0">
                <a:solidFill>
                  <a:srgbClr val="000000"/>
                </a:solidFill>
              </a:rPr>
              <a:t>Antonio Pagliaroli - 10616120</a:t>
            </a:r>
          </a:p>
        </p:txBody>
      </p:sp>
      <p:sp>
        <p:nvSpPr>
          <p:cNvPr id="6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453354-CEFF-453E-AAFB-AF5175179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70" y="2322686"/>
            <a:ext cx="4141760" cy="31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6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83D2BD-67B5-4EE9-A7F3-D3807C98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Introduzione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C8E434-FCC7-4488-AA5F-4E92C0155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8" r="-74" b="2"/>
          <a:stretch/>
        </p:blipFill>
        <p:spPr>
          <a:xfrm>
            <a:off x="548639" y="2376010"/>
            <a:ext cx="7018733" cy="366018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0D7D4-229B-43CC-899E-B183CECE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094" y="2376010"/>
            <a:ext cx="3498657" cy="36601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/>
              <a:t>Il progetto consiste nello sviluppo di una versione software del gioco da tavolo Santorini</a:t>
            </a:r>
          </a:p>
        </p:txBody>
      </p:sp>
    </p:spTree>
    <p:extLst>
      <p:ext uri="{BB962C8B-B14F-4D97-AF65-F5344CB8AC3E}">
        <p14:creationId xmlns:p14="http://schemas.microsoft.com/office/powerpoint/2010/main" val="22353570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AF8B2-BFDA-4A69-8DBD-9250F2E5C7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Progettazione alto-livello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2800" dirty="0">
                <a:solidFill>
                  <a:schemeClr val="bg1"/>
                </a:solidFill>
              </a:rPr>
              <a:t>(Model-View-Controller Pattern)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Segnaposto contenuto 4" descr="Immagine che contiene testo, mappa, tavolo, computer&#10;&#10;Descrizione generata automaticamente">
            <a:extLst>
              <a:ext uri="{FF2B5EF4-FFF2-40B4-BE49-F238E27FC236}">
                <a16:creationId xmlns:a16="http://schemas.microsoft.com/office/drawing/2014/main" id="{67FE5CBA-C9F6-41B0-BA9C-82822FBDC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8615"/>
            <a:ext cx="10515600" cy="3765357"/>
          </a:xfrm>
        </p:spPr>
      </p:pic>
    </p:spTree>
    <p:extLst>
      <p:ext uri="{BB962C8B-B14F-4D97-AF65-F5344CB8AC3E}">
        <p14:creationId xmlns:p14="http://schemas.microsoft.com/office/powerpoint/2010/main" val="373919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CA6CC-931E-4522-AA26-C9C8DCE324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Strategy Pattern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91F0FB-A6F4-4371-A8D5-2D8EE7577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7" y="3286125"/>
            <a:ext cx="5292013" cy="1943100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638B6F2-0C8B-4E94-B647-D2A5D47C1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20" y="3429000"/>
            <a:ext cx="5343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8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F367C-6A23-4EF4-9DB6-4F590807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Observer Pattern</a:t>
            </a:r>
          </a:p>
        </p:txBody>
      </p:sp>
      <p:pic>
        <p:nvPicPr>
          <p:cNvPr id="9" name="Segnaposto contenuto 8" descr="Immagine che contiene mappa, disegnando&#10;&#10;Descrizione generata automaticamente">
            <a:extLst>
              <a:ext uri="{FF2B5EF4-FFF2-40B4-BE49-F238E27FC236}">
                <a16:creationId xmlns:a16="http://schemas.microsoft.com/office/drawing/2014/main" id="{30017274-731E-4AF5-9E80-8D144DAEC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30" y="2684478"/>
            <a:ext cx="8184139" cy="2896296"/>
          </a:xfrm>
        </p:spPr>
      </p:pic>
    </p:spTree>
    <p:extLst>
      <p:ext uri="{BB962C8B-B14F-4D97-AF65-F5344CB8AC3E}">
        <p14:creationId xmlns:p14="http://schemas.microsoft.com/office/powerpoint/2010/main" val="264468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6A0DE-03E5-4E7F-AA45-67DDE8E1B5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Controller FSM e Undo (Memento Pattern)</a:t>
            </a:r>
          </a:p>
        </p:txBody>
      </p:sp>
      <p:pic>
        <p:nvPicPr>
          <p:cNvPr id="4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3C05342-92A6-4B83-A479-083E5DB4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58" y="3674760"/>
            <a:ext cx="5744242" cy="1467692"/>
          </a:xfrm>
          <a:prstGeom prst="rect">
            <a:avLst/>
          </a:prstGeom>
        </p:spPr>
      </p:pic>
      <p:pic>
        <p:nvPicPr>
          <p:cNvPr id="5" name="Segnaposto contenuto 10" descr="Immagine che contiene testo, disegnando&#10;&#10;Descrizione generata automaticamente">
            <a:extLst>
              <a:ext uri="{FF2B5EF4-FFF2-40B4-BE49-F238E27FC236}">
                <a16:creationId xmlns:a16="http://schemas.microsoft.com/office/drawing/2014/main" id="{CC114259-7C8B-408E-BBBE-C92D883B8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690688"/>
            <a:ext cx="4571187" cy="48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33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Prova Finale di Ingegneria Del Software  Anno Accademico 2019-2020 </vt:lpstr>
      <vt:lpstr>Introduzione</vt:lpstr>
      <vt:lpstr>Progettazione alto-livello (Model-View-Controller Pattern)</vt:lpstr>
      <vt:lpstr>Strategy Pattern</vt:lpstr>
      <vt:lpstr>Observer Pattern</vt:lpstr>
      <vt:lpstr>Controller FSM e Undo (Memento Pattern)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Finale di Ingegneria Del Software  Anno Accademico 2019-2020</dc:title>
  <dc:creator>Riccardo Paltrinieri</dc:creator>
  <cp:lastModifiedBy>Riccardo Paltrinieri</cp:lastModifiedBy>
  <cp:revision>10</cp:revision>
  <dcterms:created xsi:type="dcterms:W3CDTF">2020-07-06T11:02:17Z</dcterms:created>
  <dcterms:modified xsi:type="dcterms:W3CDTF">2020-07-06T15:29:21Z</dcterms:modified>
</cp:coreProperties>
</file>