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5" r:id="rId4"/>
    <p:sldId id="258" r:id="rId5"/>
    <p:sldId id="260" r:id="rId6"/>
    <p:sldId id="261" r:id="rId7"/>
    <p:sldId id="262" r:id="rId8"/>
    <p:sldId id="266" r:id="rId9"/>
    <p:sldId id="263" r:id="rId10"/>
    <p:sldId id="274" r:id="rId11"/>
    <p:sldId id="267" r:id="rId12"/>
    <p:sldId id="273" r:id="rId13"/>
    <p:sldId id="275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5362" autoAdjust="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BECE5-8948-4FCC-8254-7AC22F798D20}" type="datetimeFigureOut">
              <a:rPr lang="en-US" smtClean="0"/>
              <a:pPr/>
              <a:t>9/1/2011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1316A-5641-4433-B1C3-809A3CDFA3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itle Slid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BZ white 60 for 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0100" y="1071546"/>
            <a:ext cx="7543800" cy="10001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Aft>
                <a:spcPts val="0"/>
              </a:spcAft>
              <a:defRPr sz="3600"/>
            </a:lvl1pPr>
          </a:lstStyle>
          <a:p>
            <a:r>
              <a:rPr lang="en-GB" dirty="0" smtClean="0"/>
              <a:t>Generic title slide – type heading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8B9596"/>
                </a:solidFill>
              </a:defRPr>
            </a:lvl1pPr>
          </a:lstStyle>
          <a:p>
            <a:fld id="{7DE16A9C-B6C6-41B6-9AB3-1A73FC5CCEB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ting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9" descr="BZ white 37 for 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80088"/>
            <a:ext cx="9145588" cy="1077912"/>
          </a:xfrm>
          <a:prstGeom prst="rect">
            <a:avLst/>
          </a:prstGeom>
          <a:noFill/>
        </p:spPr>
      </p:pic>
      <p:sp>
        <p:nvSpPr>
          <p:cNvPr id="46" name="Rectangle 45"/>
          <p:cNvSpPr/>
          <p:nvPr userDrawn="1"/>
        </p:nvSpPr>
        <p:spPr bwMode="auto">
          <a:xfrm>
            <a:off x="2643174" y="2143116"/>
            <a:ext cx="3857652" cy="714380"/>
          </a:xfrm>
          <a:prstGeom prst="rect">
            <a:avLst/>
          </a:prstGeom>
          <a:solidFill>
            <a:srgbClr val="C4C9C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16" charset="-128"/>
            </a:endParaRPr>
          </a:p>
        </p:txBody>
      </p:sp>
      <p:sp>
        <p:nvSpPr>
          <p:cNvPr id="47" name="Rectangle 46"/>
          <p:cNvSpPr/>
          <p:nvPr userDrawn="1"/>
        </p:nvSpPr>
        <p:spPr bwMode="auto">
          <a:xfrm>
            <a:off x="2643174" y="3000372"/>
            <a:ext cx="3857652" cy="714380"/>
          </a:xfrm>
          <a:prstGeom prst="rect">
            <a:avLst/>
          </a:prstGeom>
          <a:solidFill>
            <a:srgbClr val="C4C9C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16" charset="-128"/>
            </a:endParaRPr>
          </a:p>
        </p:txBody>
      </p:sp>
      <p:sp>
        <p:nvSpPr>
          <p:cNvPr id="51" name="Rectangle 50"/>
          <p:cNvSpPr/>
          <p:nvPr userDrawn="1"/>
        </p:nvSpPr>
        <p:spPr bwMode="auto">
          <a:xfrm>
            <a:off x="2643174" y="3857628"/>
            <a:ext cx="3857652" cy="714380"/>
          </a:xfrm>
          <a:prstGeom prst="rect">
            <a:avLst/>
          </a:prstGeom>
          <a:solidFill>
            <a:srgbClr val="C4C9C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16" charset="-128"/>
            </a:endParaRPr>
          </a:p>
        </p:txBody>
      </p:sp>
      <p:sp>
        <p:nvSpPr>
          <p:cNvPr id="16" name="Title Placeholder 2"/>
          <p:cNvSpPr>
            <a:spLocks noGrp="1"/>
          </p:cNvSpPr>
          <p:nvPr>
            <p:ph type="title" hasCustomPrompt="1"/>
          </p:nvPr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2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Ratings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786050" y="2214554"/>
            <a:ext cx="2880000" cy="360000"/>
          </a:xfrm>
        </p:spPr>
        <p:txBody>
          <a:bodyPr wrap="none"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baseline="0">
                <a:solidFill>
                  <a:schemeClr val="accent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A.M. Best Rating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786050" y="2571744"/>
            <a:ext cx="2880000" cy="216000"/>
          </a:xfrm>
        </p:spPr>
        <p:txBody>
          <a:bodyPr wrap="none"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Syndicate 2623 &amp; 623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715008" y="2214554"/>
            <a:ext cx="720000" cy="576000"/>
          </a:xfrm>
        </p:spPr>
        <p:txBody>
          <a:bodyPr wrap="none"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3800" baseline="0">
                <a:solidFill>
                  <a:schemeClr val="accent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A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786050" y="3071810"/>
            <a:ext cx="2880000" cy="360000"/>
          </a:xfrm>
        </p:spPr>
        <p:txBody>
          <a:bodyPr wrap="none"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baseline="0">
                <a:solidFill>
                  <a:schemeClr val="accent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A.M. Best Rating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2786050" y="3429000"/>
            <a:ext cx="2880000" cy="216000"/>
          </a:xfrm>
        </p:spPr>
        <p:txBody>
          <a:bodyPr wrap="none"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Beazley Insurance Company, Inc.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715008" y="3071810"/>
            <a:ext cx="720000" cy="576000"/>
          </a:xfrm>
        </p:spPr>
        <p:txBody>
          <a:bodyPr wrap="none"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3800" baseline="0">
                <a:solidFill>
                  <a:schemeClr val="accent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A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786050" y="3929066"/>
            <a:ext cx="2880000" cy="360000"/>
          </a:xfrm>
        </p:spPr>
        <p:txBody>
          <a:bodyPr wrap="none"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 baseline="0">
                <a:solidFill>
                  <a:schemeClr val="accent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Credit Rating: Strong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2786050" y="4286256"/>
            <a:ext cx="2880000" cy="216000"/>
          </a:xfrm>
        </p:spPr>
        <p:txBody>
          <a:bodyPr wrap="none"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Lloyd’s Standard &amp; poor’s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5715008" y="3929066"/>
            <a:ext cx="720000" cy="576000"/>
          </a:xfrm>
        </p:spPr>
        <p:txBody>
          <a:bodyPr wrap="none"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3800" baseline="0">
                <a:solidFill>
                  <a:schemeClr val="accent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A+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16A9C-B6C6-41B6-9AB3-1A73FC5CCEB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9" descr="BZ white 37 for 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80088"/>
            <a:ext cx="9145588" cy="1077912"/>
          </a:xfrm>
          <a:prstGeom prst="rect">
            <a:avLst/>
          </a:prstGeom>
          <a:noFill/>
        </p:spPr>
      </p:pic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2743200" y="1905000"/>
            <a:ext cx="762000" cy="762000"/>
          </a:xfrm>
          <a:prstGeom prst="rect">
            <a:avLst/>
          </a:prstGeom>
          <a:solidFill>
            <a:srgbClr val="BF417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3733800" y="1905000"/>
            <a:ext cx="762000" cy="762000"/>
          </a:xfrm>
          <a:prstGeom prst="rect">
            <a:avLst/>
          </a:prstGeom>
          <a:solidFill>
            <a:srgbClr val="4E505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4724400" y="1905000"/>
            <a:ext cx="762000" cy="762000"/>
          </a:xfrm>
          <a:prstGeom prst="rect">
            <a:avLst/>
          </a:prstGeom>
          <a:solidFill>
            <a:srgbClr val="8A95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2743200" y="3213100"/>
            <a:ext cx="762000" cy="762000"/>
          </a:xfrm>
          <a:prstGeom prst="rect">
            <a:avLst/>
          </a:prstGeom>
          <a:solidFill>
            <a:srgbClr val="5D2C5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3733800" y="3200400"/>
            <a:ext cx="762000" cy="762000"/>
          </a:xfrm>
          <a:prstGeom prst="rect">
            <a:avLst/>
          </a:prstGeom>
          <a:solidFill>
            <a:srgbClr val="78273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5715000" y="3200400"/>
            <a:ext cx="762000" cy="762000"/>
          </a:xfrm>
          <a:prstGeom prst="rect">
            <a:avLst/>
          </a:prstGeom>
          <a:solidFill>
            <a:srgbClr val="C4C9C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4724400" y="3200400"/>
            <a:ext cx="762000" cy="762000"/>
          </a:xfrm>
          <a:prstGeom prst="rect">
            <a:avLst/>
          </a:prstGeom>
          <a:solidFill>
            <a:srgbClr val="DB97B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2743200" y="4114800"/>
            <a:ext cx="762000" cy="762000"/>
          </a:xfrm>
          <a:prstGeom prst="rect">
            <a:avLst/>
          </a:prstGeom>
          <a:solidFill>
            <a:srgbClr val="5077B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3733800" y="4114800"/>
            <a:ext cx="762000" cy="762000"/>
          </a:xfrm>
          <a:prstGeom prst="rect">
            <a:avLst/>
          </a:prstGeom>
          <a:solidFill>
            <a:srgbClr val="A1BEE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Rectangle 13"/>
          <p:cNvSpPr>
            <a:spLocks noChangeArrowheads="1"/>
          </p:cNvSpPr>
          <p:nvPr userDrawn="1"/>
        </p:nvSpPr>
        <p:spPr bwMode="auto">
          <a:xfrm>
            <a:off x="4724400" y="4114800"/>
            <a:ext cx="762000" cy="762000"/>
          </a:xfrm>
          <a:prstGeom prst="rect">
            <a:avLst/>
          </a:prstGeom>
          <a:solidFill>
            <a:srgbClr val="1092A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2743200" y="1676400"/>
            <a:ext cx="3429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 dirty="0">
                <a:solidFill>
                  <a:srgbClr val="4C4D4F"/>
                </a:solidFill>
              </a:rPr>
              <a:t>Primary colour palette</a:t>
            </a:r>
          </a:p>
        </p:txBody>
      </p:sp>
      <p:sp>
        <p:nvSpPr>
          <p:cNvPr id="15" name="Rectangle 15"/>
          <p:cNvSpPr>
            <a:spLocks noChangeArrowheads="1"/>
          </p:cNvSpPr>
          <p:nvPr userDrawn="1"/>
        </p:nvSpPr>
        <p:spPr bwMode="auto">
          <a:xfrm>
            <a:off x="5715000" y="1905000"/>
            <a:ext cx="762000" cy="762000"/>
          </a:xfrm>
          <a:prstGeom prst="rect">
            <a:avLst/>
          </a:prstGeom>
          <a:solidFill>
            <a:schemeClr val="bg1"/>
          </a:solidFill>
          <a:ln w="9525">
            <a:solidFill>
              <a:srgbClr val="A3A8A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2743200" y="2971800"/>
            <a:ext cx="3429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 dirty="0">
                <a:solidFill>
                  <a:srgbClr val="4C4D4F"/>
                </a:solidFill>
              </a:rPr>
              <a:t>Secondary colour palette</a:t>
            </a:r>
          </a:p>
        </p:txBody>
      </p:sp>
      <p:sp>
        <p:nvSpPr>
          <p:cNvPr id="17" name="Text Box 31"/>
          <p:cNvSpPr txBox="1">
            <a:spLocks noChangeArrowheads="1"/>
          </p:cNvSpPr>
          <p:nvPr userDrawn="1"/>
        </p:nvSpPr>
        <p:spPr bwMode="auto">
          <a:xfrm>
            <a:off x="571472" y="1676400"/>
            <a:ext cx="1398587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800" dirty="0">
                <a:solidFill>
                  <a:srgbClr val="4E5052"/>
                </a:solidFill>
              </a:rPr>
              <a:t>Only colours from the Beazley colour palettes shown here may be used.</a:t>
            </a:r>
          </a:p>
          <a:p>
            <a:pPr>
              <a:spcBef>
                <a:spcPct val="50000"/>
              </a:spcBef>
            </a:pPr>
            <a:r>
              <a:rPr lang="en-GB" sz="800" dirty="0">
                <a:solidFill>
                  <a:srgbClr val="4E5052"/>
                </a:solidFill>
              </a:rPr>
              <a:t>Make a custom colour using </a:t>
            </a:r>
            <a:r>
              <a:rPr lang="en-GB" sz="800" dirty="0" err="1">
                <a:solidFill>
                  <a:srgbClr val="4E5052"/>
                </a:solidFill>
              </a:rPr>
              <a:t>the’RGB</a:t>
            </a:r>
            <a:r>
              <a:rPr lang="en-GB" sz="800" dirty="0">
                <a:solidFill>
                  <a:srgbClr val="4E5052"/>
                </a:solidFill>
              </a:rPr>
              <a:t>’ colour model and key in the values given here. </a:t>
            </a:r>
          </a:p>
          <a:p>
            <a:pPr>
              <a:spcBef>
                <a:spcPct val="50000"/>
              </a:spcBef>
            </a:pPr>
            <a:r>
              <a:rPr lang="en-GB" sz="800" dirty="0">
                <a:solidFill>
                  <a:srgbClr val="BC3B74"/>
                </a:solidFill>
              </a:rPr>
              <a:t>Please note: these RGB values only apply to Microsoft PowerPoint</a:t>
            </a:r>
            <a:r>
              <a:rPr lang="en-GB" sz="800" baseline="30000" dirty="0">
                <a:solidFill>
                  <a:srgbClr val="BC3B74"/>
                </a:solidFill>
              </a:rPr>
              <a:t>®</a:t>
            </a:r>
            <a:r>
              <a:rPr lang="en-GB" sz="800" dirty="0">
                <a:solidFill>
                  <a:srgbClr val="BC3B74"/>
                </a:solidFill>
              </a:rPr>
              <a:t>.</a:t>
            </a:r>
          </a:p>
        </p:txBody>
      </p:sp>
      <p:sp>
        <p:nvSpPr>
          <p:cNvPr id="18" name="Text Box 34"/>
          <p:cNvSpPr txBox="1">
            <a:spLocks noChangeArrowheads="1"/>
          </p:cNvSpPr>
          <p:nvPr userDrawn="1"/>
        </p:nvSpPr>
        <p:spPr bwMode="auto">
          <a:xfrm>
            <a:off x="2819400" y="1981200"/>
            <a:ext cx="609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700" dirty="0">
                <a:solidFill>
                  <a:schemeClr val="bg1"/>
                </a:solidFill>
              </a:rPr>
              <a:t>R 191</a:t>
            </a:r>
          </a:p>
          <a:p>
            <a:pPr>
              <a:spcBef>
                <a:spcPct val="50000"/>
              </a:spcBef>
            </a:pPr>
            <a:r>
              <a:rPr lang="en-GB" sz="700" dirty="0">
                <a:solidFill>
                  <a:schemeClr val="bg1"/>
                </a:solidFill>
              </a:rPr>
              <a:t>G 65</a:t>
            </a:r>
          </a:p>
          <a:p>
            <a:pPr>
              <a:spcBef>
                <a:spcPct val="50000"/>
              </a:spcBef>
            </a:pPr>
            <a:r>
              <a:rPr lang="en-GB" sz="700" dirty="0">
                <a:solidFill>
                  <a:schemeClr val="bg1"/>
                </a:solidFill>
              </a:rPr>
              <a:t>B 123</a:t>
            </a:r>
          </a:p>
        </p:txBody>
      </p:sp>
      <p:sp>
        <p:nvSpPr>
          <p:cNvPr id="19" name="Text Box 36"/>
          <p:cNvSpPr txBox="1">
            <a:spLocks noChangeArrowheads="1"/>
          </p:cNvSpPr>
          <p:nvPr userDrawn="1"/>
        </p:nvSpPr>
        <p:spPr bwMode="auto">
          <a:xfrm>
            <a:off x="3810000" y="1981200"/>
            <a:ext cx="609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700">
                <a:solidFill>
                  <a:schemeClr val="bg1"/>
                </a:solidFill>
              </a:rPr>
              <a:t>R 78</a:t>
            </a:r>
          </a:p>
          <a:p>
            <a:pPr>
              <a:spcBef>
                <a:spcPct val="50000"/>
              </a:spcBef>
            </a:pPr>
            <a:r>
              <a:rPr lang="en-GB" sz="700">
                <a:solidFill>
                  <a:schemeClr val="bg1"/>
                </a:solidFill>
              </a:rPr>
              <a:t>G 80</a:t>
            </a:r>
          </a:p>
          <a:p>
            <a:pPr>
              <a:spcBef>
                <a:spcPct val="50000"/>
              </a:spcBef>
            </a:pPr>
            <a:r>
              <a:rPr lang="en-GB" sz="700">
                <a:solidFill>
                  <a:schemeClr val="bg1"/>
                </a:solidFill>
              </a:rPr>
              <a:t>B 82</a:t>
            </a:r>
          </a:p>
        </p:txBody>
      </p:sp>
      <p:sp>
        <p:nvSpPr>
          <p:cNvPr id="20" name="Text Box 38"/>
          <p:cNvSpPr txBox="1">
            <a:spLocks noChangeArrowheads="1"/>
          </p:cNvSpPr>
          <p:nvPr userDrawn="1"/>
        </p:nvSpPr>
        <p:spPr bwMode="auto">
          <a:xfrm>
            <a:off x="4800600" y="1981200"/>
            <a:ext cx="609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700">
                <a:solidFill>
                  <a:schemeClr val="bg1"/>
                </a:solidFill>
              </a:rPr>
              <a:t>R 145</a:t>
            </a:r>
          </a:p>
          <a:p>
            <a:pPr>
              <a:spcBef>
                <a:spcPct val="50000"/>
              </a:spcBef>
            </a:pPr>
            <a:r>
              <a:rPr lang="en-GB" sz="700">
                <a:solidFill>
                  <a:schemeClr val="bg1"/>
                </a:solidFill>
              </a:rPr>
              <a:t>G 155</a:t>
            </a:r>
          </a:p>
          <a:p>
            <a:pPr>
              <a:spcBef>
                <a:spcPct val="50000"/>
              </a:spcBef>
            </a:pPr>
            <a:r>
              <a:rPr lang="en-GB" sz="700">
                <a:solidFill>
                  <a:schemeClr val="bg1"/>
                </a:solidFill>
              </a:rPr>
              <a:t>B 155</a:t>
            </a:r>
          </a:p>
        </p:txBody>
      </p:sp>
      <p:sp>
        <p:nvSpPr>
          <p:cNvPr id="21" name="Text Box 39"/>
          <p:cNvSpPr txBox="1">
            <a:spLocks noChangeArrowheads="1"/>
          </p:cNvSpPr>
          <p:nvPr userDrawn="1"/>
        </p:nvSpPr>
        <p:spPr bwMode="auto">
          <a:xfrm>
            <a:off x="5791200" y="1981200"/>
            <a:ext cx="609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700">
                <a:solidFill>
                  <a:srgbClr val="4A4D4F"/>
                </a:solidFill>
              </a:rPr>
              <a:t>R 255</a:t>
            </a:r>
          </a:p>
          <a:p>
            <a:pPr>
              <a:spcBef>
                <a:spcPct val="50000"/>
              </a:spcBef>
            </a:pPr>
            <a:r>
              <a:rPr lang="en-GB" sz="700">
                <a:solidFill>
                  <a:srgbClr val="4A4D4F"/>
                </a:solidFill>
              </a:rPr>
              <a:t>G 255</a:t>
            </a:r>
          </a:p>
          <a:p>
            <a:pPr>
              <a:spcBef>
                <a:spcPct val="50000"/>
              </a:spcBef>
            </a:pPr>
            <a:r>
              <a:rPr lang="en-GB" sz="700">
                <a:solidFill>
                  <a:srgbClr val="4A4D4F"/>
                </a:solidFill>
              </a:rPr>
              <a:t>B 255</a:t>
            </a:r>
          </a:p>
        </p:txBody>
      </p:sp>
      <p:sp>
        <p:nvSpPr>
          <p:cNvPr id="22" name="Text Box 40"/>
          <p:cNvSpPr txBox="1">
            <a:spLocks noChangeArrowheads="1"/>
          </p:cNvSpPr>
          <p:nvPr userDrawn="1"/>
        </p:nvSpPr>
        <p:spPr bwMode="auto">
          <a:xfrm>
            <a:off x="2819400" y="3306763"/>
            <a:ext cx="6096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700">
                <a:solidFill>
                  <a:schemeClr val="bg1"/>
                </a:solidFill>
              </a:rPr>
              <a:t>R 94</a:t>
            </a:r>
          </a:p>
          <a:p>
            <a:pPr>
              <a:spcBef>
                <a:spcPct val="50000"/>
              </a:spcBef>
            </a:pPr>
            <a:r>
              <a:rPr lang="en-GB" sz="700">
                <a:solidFill>
                  <a:schemeClr val="bg1"/>
                </a:solidFill>
              </a:rPr>
              <a:t>G 44</a:t>
            </a:r>
          </a:p>
          <a:p>
            <a:pPr>
              <a:spcBef>
                <a:spcPct val="50000"/>
              </a:spcBef>
            </a:pPr>
            <a:r>
              <a:rPr lang="en-GB" sz="700">
                <a:solidFill>
                  <a:schemeClr val="bg1"/>
                </a:solidFill>
              </a:rPr>
              <a:t>B 94</a:t>
            </a:r>
          </a:p>
        </p:txBody>
      </p:sp>
      <p:sp>
        <p:nvSpPr>
          <p:cNvPr id="23" name="Text Box 41"/>
          <p:cNvSpPr txBox="1">
            <a:spLocks noChangeArrowheads="1"/>
          </p:cNvSpPr>
          <p:nvPr userDrawn="1"/>
        </p:nvSpPr>
        <p:spPr bwMode="auto">
          <a:xfrm>
            <a:off x="3810000" y="3306763"/>
            <a:ext cx="6096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700">
                <a:solidFill>
                  <a:schemeClr val="bg1"/>
                </a:solidFill>
              </a:rPr>
              <a:t>R 120</a:t>
            </a:r>
          </a:p>
          <a:p>
            <a:pPr>
              <a:spcBef>
                <a:spcPct val="50000"/>
              </a:spcBef>
            </a:pPr>
            <a:r>
              <a:rPr lang="en-GB" sz="700">
                <a:solidFill>
                  <a:schemeClr val="bg1"/>
                </a:solidFill>
              </a:rPr>
              <a:t>G 40</a:t>
            </a:r>
          </a:p>
          <a:p>
            <a:pPr>
              <a:spcBef>
                <a:spcPct val="50000"/>
              </a:spcBef>
            </a:pPr>
            <a:r>
              <a:rPr lang="en-GB" sz="700">
                <a:solidFill>
                  <a:schemeClr val="bg1"/>
                </a:solidFill>
              </a:rPr>
              <a:t>B 60</a:t>
            </a:r>
          </a:p>
        </p:txBody>
      </p:sp>
      <p:sp>
        <p:nvSpPr>
          <p:cNvPr id="24" name="Text Box 42"/>
          <p:cNvSpPr txBox="1">
            <a:spLocks noChangeArrowheads="1"/>
          </p:cNvSpPr>
          <p:nvPr userDrawn="1"/>
        </p:nvSpPr>
        <p:spPr bwMode="auto">
          <a:xfrm>
            <a:off x="4800600" y="3306763"/>
            <a:ext cx="6096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700">
                <a:solidFill>
                  <a:schemeClr val="bg1"/>
                </a:solidFill>
              </a:rPr>
              <a:t>R 220</a:t>
            </a:r>
          </a:p>
          <a:p>
            <a:pPr>
              <a:spcBef>
                <a:spcPct val="50000"/>
              </a:spcBef>
            </a:pPr>
            <a:r>
              <a:rPr lang="en-GB" sz="700">
                <a:solidFill>
                  <a:schemeClr val="bg1"/>
                </a:solidFill>
              </a:rPr>
              <a:t>G 150</a:t>
            </a:r>
          </a:p>
          <a:p>
            <a:pPr>
              <a:spcBef>
                <a:spcPct val="50000"/>
              </a:spcBef>
            </a:pPr>
            <a:r>
              <a:rPr lang="en-GB" sz="700">
                <a:solidFill>
                  <a:schemeClr val="bg1"/>
                </a:solidFill>
              </a:rPr>
              <a:t>B 190</a:t>
            </a:r>
          </a:p>
        </p:txBody>
      </p:sp>
      <p:sp>
        <p:nvSpPr>
          <p:cNvPr id="25" name="Text Box 43"/>
          <p:cNvSpPr txBox="1">
            <a:spLocks noChangeArrowheads="1"/>
          </p:cNvSpPr>
          <p:nvPr userDrawn="1"/>
        </p:nvSpPr>
        <p:spPr bwMode="auto">
          <a:xfrm>
            <a:off x="5791200" y="3306763"/>
            <a:ext cx="6096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700">
                <a:solidFill>
                  <a:srgbClr val="4A4D4F"/>
                </a:solidFill>
              </a:rPr>
              <a:t>R 196</a:t>
            </a:r>
          </a:p>
          <a:p>
            <a:pPr>
              <a:spcBef>
                <a:spcPct val="50000"/>
              </a:spcBef>
            </a:pPr>
            <a:r>
              <a:rPr lang="en-GB" sz="700">
                <a:solidFill>
                  <a:srgbClr val="4A4D4F"/>
                </a:solidFill>
              </a:rPr>
              <a:t>G 200</a:t>
            </a:r>
          </a:p>
          <a:p>
            <a:pPr>
              <a:spcBef>
                <a:spcPct val="50000"/>
              </a:spcBef>
            </a:pPr>
            <a:r>
              <a:rPr lang="en-GB" sz="700">
                <a:solidFill>
                  <a:srgbClr val="4A4D4F"/>
                </a:solidFill>
              </a:rPr>
              <a:t>B 200</a:t>
            </a:r>
          </a:p>
        </p:txBody>
      </p:sp>
      <p:sp>
        <p:nvSpPr>
          <p:cNvPr id="26" name="Text Box 44"/>
          <p:cNvSpPr txBox="1">
            <a:spLocks noChangeArrowheads="1"/>
          </p:cNvSpPr>
          <p:nvPr userDrawn="1"/>
        </p:nvSpPr>
        <p:spPr bwMode="auto">
          <a:xfrm>
            <a:off x="2819400" y="4221163"/>
            <a:ext cx="6096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700">
                <a:solidFill>
                  <a:schemeClr val="bg1"/>
                </a:solidFill>
              </a:rPr>
              <a:t>R 80</a:t>
            </a:r>
          </a:p>
          <a:p>
            <a:pPr>
              <a:spcBef>
                <a:spcPct val="50000"/>
              </a:spcBef>
            </a:pPr>
            <a:r>
              <a:rPr lang="en-GB" sz="700">
                <a:solidFill>
                  <a:schemeClr val="bg1"/>
                </a:solidFill>
              </a:rPr>
              <a:t>G 120</a:t>
            </a:r>
          </a:p>
          <a:p>
            <a:pPr>
              <a:spcBef>
                <a:spcPct val="50000"/>
              </a:spcBef>
            </a:pPr>
            <a:r>
              <a:rPr lang="en-GB" sz="700">
                <a:solidFill>
                  <a:schemeClr val="bg1"/>
                </a:solidFill>
              </a:rPr>
              <a:t>B 185</a:t>
            </a:r>
          </a:p>
        </p:txBody>
      </p:sp>
      <p:sp>
        <p:nvSpPr>
          <p:cNvPr id="27" name="Text Box 45"/>
          <p:cNvSpPr txBox="1">
            <a:spLocks noChangeArrowheads="1"/>
          </p:cNvSpPr>
          <p:nvPr userDrawn="1"/>
        </p:nvSpPr>
        <p:spPr bwMode="auto">
          <a:xfrm>
            <a:off x="3810000" y="4221163"/>
            <a:ext cx="6096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700">
                <a:solidFill>
                  <a:srgbClr val="4A4D4F"/>
                </a:solidFill>
              </a:rPr>
              <a:t>R 160</a:t>
            </a:r>
          </a:p>
          <a:p>
            <a:pPr>
              <a:spcBef>
                <a:spcPct val="50000"/>
              </a:spcBef>
            </a:pPr>
            <a:r>
              <a:rPr lang="en-GB" sz="700">
                <a:solidFill>
                  <a:srgbClr val="4A4D4F"/>
                </a:solidFill>
              </a:rPr>
              <a:t>G 190</a:t>
            </a:r>
          </a:p>
          <a:p>
            <a:pPr>
              <a:spcBef>
                <a:spcPct val="50000"/>
              </a:spcBef>
            </a:pPr>
            <a:r>
              <a:rPr lang="en-GB" sz="700">
                <a:solidFill>
                  <a:srgbClr val="4A4D4F"/>
                </a:solidFill>
              </a:rPr>
              <a:t>B 225</a:t>
            </a:r>
          </a:p>
        </p:txBody>
      </p:sp>
      <p:sp>
        <p:nvSpPr>
          <p:cNvPr id="28" name="Text Box 46"/>
          <p:cNvSpPr txBox="1">
            <a:spLocks noChangeArrowheads="1"/>
          </p:cNvSpPr>
          <p:nvPr userDrawn="1"/>
        </p:nvSpPr>
        <p:spPr bwMode="auto">
          <a:xfrm>
            <a:off x="4800600" y="4221163"/>
            <a:ext cx="6096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700">
                <a:solidFill>
                  <a:schemeClr val="bg1"/>
                </a:solidFill>
              </a:rPr>
              <a:t>R 15</a:t>
            </a:r>
          </a:p>
          <a:p>
            <a:pPr>
              <a:spcBef>
                <a:spcPct val="50000"/>
              </a:spcBef>
            </a:pPr>
            <a:r>
              <a:rPr lang="en-GB" sz="700">
                <a:solidFill>
                  <a:schemeClr val="bg1"/>
                </a:solidFill>
              </a:rPr>
              <a:t>G 145</a:t>
            </a:r>
          </a:p>
          <a:p>
            <a:pPr>
              <a:spcBef>
                <a:spcPct val="50000"/>
              </a:spcBef>
            </a:pPr>
            <a:r>
              <a:rPr lang="en-GB" sz="700">
                <a:solidFill>
                  <a:schemeClr val="bg1"/>
                </a:solidFill>
              </a:rPr>
              <a:t>B 170</a:t>
            </a:r>
          </a:p>
        </p:txBody>
      </p:sp>
      <p:sp>
        <p:nvSpPr>
          <p:cNvPr id="30" name="Title Placeholder 2"/>
          <p:cNvSpPr>
            <a:spLocks noGrp="1"/>
          </p:cNvSpPr>
          <p:nvPr>
            <p:ph type="title" hasCustomPrompt="1"/>
          </p:nvPr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2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err="1" smtClean="0"/>
              <a:t>Colour</a:t>
            </a:r>
            <a:r>
              <a:rPr lang="en-US" dirty="0" smtClean="0"/>
              <a:t> palette</a:t>
            </a:r>
            <a:endParaRPr lang="en-US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16A9C-B6C6-41B6-9AB3-1A73FC5CCEB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4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286248" y="5929330"/>
            <a:ext cx="4429156" cy="214314"/>
          </a:xfrm>
        </p:spPr>
        <p:txBody>
          <a:bodyPr lIns="90000" tIns="54000" rIns="90000" bIns="54000">
            <a:no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900" baseline="0">
                <a:solidFill>
                  <a:srgbClr val="8B9596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Reference only.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Diagr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9" descr="BZ white 37 for 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80088"/>
            <a:ext cx="9145588" cy="1077912"/>
          </a:xfrm>
          <a:prstGeom prst="rect">
            <a:avLst/>
          </a:prstGeom>
          <a:noFill/>
        </p:spPr>
      </p:pic>
      <p:grpSp>
        <p:nvGrpSpPr>
          <p:cNvPr id="4" name="Group 4"/>
          <p:cNvGrpSpPr>
            <a:grpSpLocks/>
          </p:cNvGrpSpPr>
          <p:nvPr userDrawn="1"/>
        </p:nvGrpSpPr>
        <p:grpSpPr bwMode="auto">
          <a:xfrm>
            <a:off x="3500430" y="2667000"/>
            <a:ext cx="2057400" cy="1524000"/>
            <a:chOff x="3264" y="672"/>
            <a:chExt cx="288" cy="192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264" y="672"/>
              <a:ext cx="0" cy="192"/>
            </a:xfrm>
            <a:prstGeom prst="line">
              <a:avLst/>
            </a:prstGeom>
            <a:noFill/>
            <a:ln w="9525">
              <a:solidFill>
                <a:srgbClr val="4E505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" name="AutoShape 6"/>
            <p:cNvCxnSpPr>
              <a:cxnSpLocks noChangeShapeType="1"/>
              <a:stCxn id="5" idx="0"/>
            </p:cNvCxnSpPr>
            <p:nvPr/>
          </p:nvCxnSpPr>
          <p:spPr bwMode="auto">
            <a:xfrm>
              <a:off x="3264" y="672"/>
              <a:ext cx="288" cy="0"/>
            </a:xfrm>
            <a:prstGeom prst="straightConnector1">
              <a:avLst/>
            </a:prstGeom>
            <a:noFill/>
            <a:ln w="9525">
              <a:solidFill>
                <a:srgbClr val="4E5052"/>
              </a:solidFill>
              <a:round/>
              <a:headEnd/>
              <a:tailEnd/>
            </a:ln>
          </p:spPr>
        </p:cxnSp>
        <p:cxnSp>
          <p:nvCxnSpPr>
            <p:cNvPr id="7" name="AutoShape 7"/>
            <p:cNvCxnSpPr>
              <a:cxnSpLocks noChangeShapeType="1"/>
            </p:cNvCxnSpPr>
            <p:nvPr/>
          </p:nvCxnSpPr>
          <p:spPr bwMode="auto">
            <a:xfrm>
              <a:off x="3552" y="672"/>
              <a:ext cx="0" cy="192"/>
            </a:xfrm>
            <a:prstGeom prst="straightConnector1">
              <a:avLst/>
            </a:prstGeom>
            <a:noFill/>
            <a:ln w="9525">
              <a:solidFill>
                <a:srgbClr val="4E5052"/>
              </a:solidFill>
              <a:round/>
              <a:headEnd/>
              <a:tailEnd/>
            </a:ln>
          </p:spPr>
        </p:cxnSp>
      </p:grpSp>
      <p:cxnSp>
        <p:nvCxnSpPr>
          <p:cNvPr id="8" name="AutoShape 8"/>
          <p:cNvCxnSpPr>
            <a:cxnSpLocks noChangeShapeType="1"/>
          </p:cNvCxnSpPr>
          <p:nvPr userDrawn="1"/>
        </p:nvCxnSpPr>
        <p:spPr bwMode="auto">
          <a:xfrm>
            <a:off x="4572000" y="24384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itle Placeholder 2"/>
          <p:cNvSpPr>
            <a:spLocks noGrp="1"/>
          </p:cNvSpPr>
          <p:nvPr>
            <p:ph type="title" hasCustomPrompt="1"/>
          </p:nvPr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2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Structure diagram 1</a:t>
            </a:r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16A9C-B6C6-41B6-9AB3-1A73FC5CCEB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643306" y="2071678"/>
            <a:ext cx="1800000" cy="403200"/>
          </a:xfrm>
          <a:solidFill>
            <a:srgbClr val="BF417B"/>
          </a:solidFill>
        </p:spPr>
        <p:txBody>
          <a:bodyPr lIns="90000" tIns="54000" rIns="90000" bIns="5400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Beazley Group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633286" y="3714752"/>
            <a:ext cx="1800000" cy="1214446"/>
          </a:xfrm>
          <a:solidFill>
            <a:srgbClr val="BF417B"/>
          </a:solidFill>
        </p:spPr>
        <p:txBody>
          <a:bodyPr lIns="108000" tIns="108000" rIns="108000" bIns="108000" anchor="t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Admitted business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6" y="3714752"/>
            <a:ext cx="1800000" cy="1214446"/>
          </a:xfrm>
          <a:solidFill>
            <a:srgbClr val="BF417B"/>
          </a:solidFill>
        </p:spPr>
        <p:txBody>
          <a:bodyPr lIns="108000" tIns="108000" rIns="108000" bIns="108000" anchor="t">
            <a:noAutofit/>
          </a:bodyPr>
          <a:lstStyle>
            <a:lvl1pPr marL="0" marR="0" indent="0" algn="l" defTabSz="2905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Tx/>
              <a:buNone/>
              <a:tabLst>
                <a:tab pos="3492500" algn="l"/>
              </a:tabLst>
              <a:defRPr sz="1200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Syndicate 623</a:t>
            </a:r>
            <a:br>
              <a:rPr kumimoji="0" lang="en-US" dirty="0" smtClean="0"/>
            </a:br>
            <a:r>
              <a:rPr kumimoji="0" lang="en-US" dirty="0" smtClean="0"/>
              <a:t>Syndicate 2623</a:t>
            </a:r>
            <a:br>
              <a:rPr kumimoji="0" lang="en-US" dirty="0" smtClean="0"/>
            </a:br>
            <a:r>
              <a:rPr kumimoji="0" lang="en-US" dirty="0" smtClean="0"/>
              <a:t>Syndicate 3622</a:t>
            </a:r>
            <a:br>
              <a:rPr kumimoji="0" lang="en-US" dirty="0" smtClean="0"/>
            </a:br>
            <a:r>
              <a:rPr kumimoji="0" lang="en-US" dirty="0" smtClean="0"/>
              <a:t>Syndicate 3623</a:t>
            </a:r>
          </a:p>
          <a:p>
            <a:pPr lvl="0" eaLnBrk="1" latinLnBrk="0" hangingPunct="1"/>
            <a:endParaRPr kumimoji="0" lang="en-US" dirty="0" smtClean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700826" y="2928934"/>
            <a:ext cx="1800000" cy="579600"/>
          </a:xfrm>
          <a:solidFill>
            <a:srgbClr val="919B9B"/>
          </a:solidFill>
        </p:spPr>
        <p:txBody>
          <a:bodyPr lIns="108000" tIns="108000" rIns="108000" bIns="108000" anchor="t">
            <a:noAutofit/>
          </a:bodyPr>
          <a:lstStyle>
            <a:lvl1pPr marL="0" marR="0" indent="0" algn="l" defTabSz="2905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Tx/>
              <a:buNone/>
              <a:tabLst>
                <a:tab pos="3492500" algn="l"/>
              </a:tabLst>
              <a:defRPr sz="1200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Lloyd’s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2629124" y="2928934"/>
            <a:ext cx="1800000" cy="579600"/>
          </a:xfrm>
          <a:solidFill>
            <a:srgbClr val="919B9B"/>
          </a:solidFill>
        </p:spPr>
        <p:txBody>
          <a:bodyPr lIns="108000" tIns="108000" rIns="108000" bIns="108000" anchor="t">
            <a:noAutofit/>
          </a:bodyPr>
          <a:lstStyle>
            <a:lvl1pPr marL="0" marR="0" indent="0" algn="l" defTabSz="2905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Tx/>
              <a:buNone/>
              <a:tabLst>
                <a:tab pos="3492500" algn="l"/>
              </a:tabLst>
              <a:defRPr sz="1200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Beazley Insurance</a:t>
            </a:r>
            <a:br>
              <a:rPr kumimoji="0" lang="en-US" dirty="0" smtClean="0"/>
            </a:br>
            <a:r>
              <a:rPr kumimoji="0" lang="en-US" dirty="0" smtClean="0"/>
              <a:t>Company, Inc. (US)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286248" y="5929330"/>
            <a:ext cx="4429156" cy="214314"/>
          </a:xfrm>
        </p:spPr>
        <p:txBody>
          <a:bodyPr lIns="90000" tIns="54000" rIns="90000" bIns="54000">
            <a:no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900" baseline="0">
                <a:solidFill>
                  <a:srgbClr val="8B9596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Text boxes editable only. To edit fully please use slide master.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Diagr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9" descr="BZ white 37 for 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80088"/>
            <a:ext cx="9145588" cy="1077912"/>
          </a:xfrm>
          <a:prstGeom prst="rect">
            <a:avLst/>
          </a:prstGeom>
          <a:noFill/>
        </p:spPr>
      </p:pic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16A9C-B6C6-41B6-9AB3-1A73FC5CCEB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Oval 37"/>
          <p:cNvSpPr>
            <a:spLocks noChangeArrowheads="1"/>
          </p:cNvSpPr>
          <p:nvPr userDrawn="1"/>
        </p:nvSpPr>
        <p:spPr bwMode="auto">
          <a:xfrm>
            <a:off x="2222500" y="1143000"/>
            <a:ext cx="4724400" cy="4724400"/>
          </a:xfrm>
          <a:prstGeom prst="ellipse">
            <a:avLst/>
          </a:prstGeom>
          <a:solidFill>
            <a:srgbClr val="8A959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 userDrawn="1"/>
        </p:nvSpPr>
        <p:spPr bwMode="auto">
          <a:xfrm flipH="1" flipV="1">
            <a:off x="4572000" y="3571876"/>
            <a:ext cx="0" cy="2357454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0"/>
          <p:cNvSpPr>
            <a:spLocks noChangeShapeType="1"/>
          </p:cNvSpPr>
          <p:nvPr userDrawn="1"/>
        </p:nvSpPr>
        <p:spPr bwMode="auto">
          <a:xfrm flipH="1" flipV="1">
            <a:off x="4572000" y="3571876"/>
            <a:ext cx="1285884" cy="2000264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0"/>
          <p:cNvSpPr>
            <a:spLocks noChangeShapeType="1"/>
          </p:cNvSpPr>
          <p:nvPr userDrawn="1"/>
        </p:nvSpPr>
        <p:spPr bwMode="auto">
          <a:xfrm flipV="1">
            <a:off x="3286116" y="3571876"/>
            <a:ext cx="1285884" cy="2000264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40"/>
          <p:cNvSpPr>
            <a:spLocks noChangeShapeType="1"/>
          </p:cNvSpPr>
          <p:nvPr userDrawn="1"/>
        </p:nvSpPr>
        <p:spPr bwMode="auto">
          <a:xfrm flipH="1">
            <a:off x="4660900" y="2209800"/>
            <a:ext cx="2133600" cy="1295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41"/>
          <p:cNvSpPr>
            <a:spLocks noChangeShapeType="1"/>
          </p:cNvSpPr>
          <p:nvPr userDrawn="1"/>
        </p:nvSpPr>
        <p:spPr bwMode="auto">
          <a:xfrm>
            <a:off x="2146300" y="2133600"/>
            <a:ext cx="2438400" cy="1371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42"/>
          <p:cNvSpPr>
            <a:spLocks noChangeShapeType="1"/>
          </p:cNvSpPr>
          <p:nvPr userDrawn="1"/>
        </p:nvSpPr>
        <p:spPr bwMode="auto">
          <a:xfrm flipH="1" flipV="1">
            <a:off x="2070100" y="3505200"/>
            <a:ext cx="5105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43"/>
          <p:cNvSpPr>
            <a:spLocks noChangeShapeType="1"/>
          </p:cNvSpPr>
          <p:nvPr userDrawn="1"/>
        </p:nvSpPr>
        <p:spPr bwMode="auto">
          <a:xfrm flipV="1">
            <a:off x="4584700" y="1295400"/>
            <a:ext cx="1295400" cy="2209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44"/>
          <p:cNvSpPr>
            <a:spLocks noChangeShapeType="1"/>
          </p:cNvSpPr>
          <p:nvPr userDrawn="1"/>
        </p:nvSpPr>
        <p:spPr bwMode="auto">
          <a:xfrm flipH="1" flipV="1">
            <a:off x="3289300" y="1295400"/>
            <a:ext cx="1295400" cy="2209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49"/>
          <p:cNvSpPr>
            <a:spLocks noChangeArrowheads="1"/>
          </p:cNvSpPr>
          <p:nvPr userDrawn="1"/>
        </p:nvSpPr>
        <p:spPr bwMode="auto">
          <a:xfrm>
            <a:off x="3357554" y="2286000"/>
            <a:ext cx="2438400" cy="2438400"/>
          </a:xfrm>
          <a:prstGeom prst="ellipse">
            <a:avLst/>
          </a:prstGeom>
          <a:solidFill>
            <a:srgbClr val="B6406E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50"/>
          <p:cNvSpPr>
            <a:spLocks noChangeShapeType="1"/>
          </p:cNvSpPr>
          <p:nvPr userDrawn="1"/>
        </p:nvSpPr>
        <p:spPr bwMode="auto">
          <a:xfrm>
            <a:off x="4584700" y="914400"/>
            <a:ext cx="0" cy="2133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51"/>
          <p:cNvSpPr>
            <a:spLocks noChangeShapeType="1"/>
          </p:cNvSpPr>
          <p:nvPr userDrawn="1"/>
        </p:nvSpPr>
        <p:spPr bwMode="auto">
          <a:xfrm flipH="1">
            <a:off x="2298700" y="3505200"/>
            <a:ext cx="2209800" cy="1219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52"/>
          <p:cNvSpPr>
            <a:spLocks noChangeShapeType="1"/>
          </p:cNvSpPr>
          <p:nvPr userDrawn="1"/>
        </p:nvSpPr>
        <p:spPr bwMode="auto">
          <a:xfrm>
            <a:off x="4660900" y="3505200"/>
            <a:ext cx="2133600" cy="1219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53"/>
          <p:cNvSpPr>
            <a:spLocks noChangeArrowheads="1"/>
          </p:cNvSpPr>
          <p:nvPr userDrawn="1"/>
        </p:nvSpPr>
        <p:spPr bwMode="auto">
          <a:xfrm>
            <a:off x="4070350" y="2990850"/>
            <a:ext cx="1028700" cy="1028700"/>
          </a:xfrm>
          <a:prstGeom prst="ellipse">
            <a:avLst/>
          </a:prstGeom>
          <a:solidFill>
            <a:srgbClr val="A3A8AE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itle Placeholder 2"/>
          <p:cNvSpPr>
            <a:spLocks noGrp="1"/>
          </p:cNvSpPr>
          <p:nvPr>
            <p:ph type="title" hasCustomPrompt="1"/>
          </p:nvPr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2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Structure diagram 2</a:t>
            </a:r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428860" y="3643314"/>
            <a:ext cx="785818" cy="571504"/>
          </a:xfrm>
        </p:spPr>
        <p:txBody>
          <a:bodyPr lIns="90000" tIns="54000" rIns="90000" bIns="54000">
            <a:noAutofit/>
          </a:bodyPr>
          <a:lstStyle>
            <a:lvl1pPr marL="0" indent="0" algn="ctr" eaLnBrk="1" latinLnBrk="0" hangingPunct="1">
              <a:lnSpc>
                <a:spcPct val="100000"/>
              </a:lnSpc>
              <a:spcAft>
                <a:spcPts val="0"/>
              </a:spcAft>
              <a:buNone/>
              <a:defRPr sz="750" b="0" i="0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Person’s</a:t>
            </a:r>
            <a:br>
              <a:rPr kumimoji="0" lang="en-US" dirty="0" smtClean="0"/>
            </a:br>
            <a:r>
              <a:rPr kumimoji="0" lang="en-US" dirty="0" smtClean="0"/>
              <a:t>Name</a:t>
            </a:r>
            <a:br>
              <a:rPr kumimoji="0" lang="en-US" dirty="0" smtClean="0"/>
            </a:br>
            <a:r>
              <a:rPr kumimoji="0" lang="en-US" dirty="0" err="1" smtClean="0"/>
              <a:t>Lorem</a:t>
            </a:r>
            <a:r>
              <a:rPr kumimoji="0" lang="en-US" dirty="0" smtClean="0"/>
              <a:t/>
            </a:r>
            <a:br>
              <a:rPr kumimoji="0" lang="en-US" dirty="0" smtClean="0"/>
            </a:br>
            <a:r>
              <a:rPr kumimoji="0" lang="en-US" dirty="0" err="1" smtClean="0"/>
              <a:t>Ipsum</a:t>
            </a:r>
            <a:endParaRPr kumimoji="0" lang="en-US" dirty="0" smtClean="0"/>
          </a:p>
        </p:txBody>
      </p:sp>
      <p:sp>
        <p:nvSpPr>
          <p:cNvPr id="53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857488" y="4429132"/>
            <a:ext cx="785818" cy="571504"/>
          </a:xfrm>
        </p:spPr>
        <p:txBody>
          <a:bodyPr lIns="90000" tIns="54000" rIns="90000" bIns="54000">
            <a:noAutofit/>
          </a:bodyPr>
          <a:lstStyle>
            <a:lvl1pPr marL="0" indent="0" algn="ctr" eaLnBrk="1" latinLnBrk="0" hangingPunct="1">
              <a:lnSpc>
                <a:spcPct val="100000"/>
              </a:lnSpc>
              <a:spcAft>
                <a:spcPts val="0"/>
              </a:spcAft>
              <a:buNone/>
              <a:defRPr sz="750" b="0" i="0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Person’s</a:t>
            </a:r>
            <a:br>
              <a:rPr kumimoji="0" lang="en-US" dirty="0" smtClean="0"/>
            </a:br>
            <a:r>
              <a:rPr kumimoji="0" lang="en-US" dirty="0" smtClean="0"/>
              <a:t>Name</a:t>
            </a:r>
            <a:br>
              <a:rPr kumimoji="0" lang="en-US" dirty="0" smtClean="0"/>
            </a:br>
            <a:r>
              <a:rPr kumimoji="0" lang="en-US" dirty="0" err="1" smtClean="0"/>
              <a:t>Lorem</a:t>
            </a:r>
            <a:r>
              <a:rPr kumimoji="0" lang="en-US" dirty="0" smtClean="0"/>
              <a:t/>
            </a:r>
            <a:br>
              <a:rPr kumimoji="0" lang="en-US" dirty="0" smtClean="0"/>
            </a:br>
            <a:r>
              <a:rPr kumimoji="0" lang="en-US" dirty="0" err="1" smtClean="0"/>
              <a:t>Ipsum</a:t>
            </a:r>
            <a:endParaRPr kumimoji="0" lang="en-US" dirty="0" smtClean="0"/>
          </a:p>
        </p:txBody>
      </p:sp>
      <p:sp>
        <p:nvSpPr>
          <p:cNvPr id="54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714744" y="4929198"/>
            <a:ext cx="785818" cy="571504"/>
          </a:xfrm>
        </p:spPr>
        <p:txBody>
          <a:bodyPr lIns="90000" tIns="54000" rIns="90000" bIns="54000">
            <a:noAutofit/>
          </a:bodyPr>
          <a:lstStyle>
            <a:lvl1pPr marL="0" indent="0" algn="ctr" eaLnBrk="1" latinLnBrk="0" hangingPunct="1">
              <a:lnSpc>
                <a:spcPct val="100000"/>
              </a:lnSpc>
              <a:spcAft>
                <a:spcPts val="0"/>
              </a:spcAft>
              <a:buNone/>
              <a:defRPr sz="750" b="0" i="0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Person’s</a:t>
            </a:r>
            <a:br>
              <a:rPr kumimoji="0" lang="en-US" dirty="0" smtClean="0"/>
            </a:br>
            <a:r>
              <a:rPr kumimoji="0" lang="en-US" dirty="0" smtClean="0"/>
              <a:t>Name</a:t>
            </a:r>
            <a:br>
              <a:rPr kumimoji="0" lang="en-US" dirty="0" smtClean="0"/>
            </a:br>
            <a:r>
              <a:rPr kumimoji="0" lang="en-US" dirty="0" err="1" smtClean="0"/>
              <a:t>Lorem</a:t>
            </a:r>
            <a:r>
              <a:rPr kumimoji="0" lang="en-US" dirty="0" smtClean="0"/>
              <a:t/>
            </a:r>
            <a:br>
              <a:rPr kumimoji="0" lang="en-US" dirty="0" smtClean="0"/>
            </a:br>
            <a:r>
              <a:rPr kumimoji="0" lang="en-US" dirty="0" err="1" smtClean="0"/>
              <a:t>Ipsum</a:t>
            </a:r>
            <a:endParaRPr kumimoji="0" lang="en-US" dirty="0" smtClean="0"/>
          </a:p>
        </p:txBody>
      </p:sp>
      <p:sp>
        <p:nvSpPr>
          <p:cNvPr id="55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643438" y="4929198"/>
            <a:ext cx="785818" cy="571504"/>
          </a:xfrm>
        </p:spPr>
        <p:txBody>
          <a:bodyPr lIns="90000" tIns="54000" rIns="90000" bIns="54000">
            <a:noAutofit/>
          </a:bodyPr>
          <a:lstStyle>
            <a:lvl1pPr marL="0" indent="0" algn="ctr" eaLnBrk="1" latinLnBrk="0" hangingPunct="1">
              <a:lnSpc>
                <a:spcPct val="100000"/>
              </a:lnSpc>
              <a:spcAft>
                <a:spcPts val="0"/>
              </a:spcAft>
              <a:buNone/>
              <a:defRPr sz="750" b="0" i="0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Person’s</a:t>
            </a:r>
            <a:br>
              <a:rPr kumimoji="0" lang="en-US" dirty="0" smtClean="0"/>
            </a:br>
            <a:r>
              <a:rPr kumimoji="0" lang="en-US" dirty="0" smtClean="0"/>
              <a:t>Name</a:t>
            </a:r>
            <a:br>
              <a:rPr kumimoji="0" lang="en-US" dirty="0" smtClean="0"/>
            </a:br>
            <a:r>
              <a:rPr kumimoji="0" lang="en-US" dirty="0" err="1" smtClean="0"/>
              <a:t>Lorem</a:t>
            </a:r>
            <a:r>
              <a:rPr kumimoji="0" lang="en-US" dirty="0" smtClean="0"/>
              <a:t/>
            </a:r>
            <a:br>
              <a:rPr kumimoji="0" lang="en-US" dirty="0" smtClean="0"/>
            </a:br>
            <a:r>
              <a:rPr kumimoji="0" lang="en-US" dirty="0" err="1" smtClean="0"/>
              <a:t>Ipsum</a:t>
            </a:r>
            <a:endParaRPr kumimoji="0" lang="en-US" dirty="0" smtClean="0"/>
          </a:p>
        </p:txBody>
      </p:sp>
      <p:sp>
        <p:nvSpPr>
          <p:cNvPr id="56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500694" y="4429132"/>
            <a:ext cx="785818" cy="571504"/>
          </a:xfrm>
        </p:spPr>
        <p:txBody>
          <a:bodyPr lIns="90000" tIns="54000" rIns="90000" bIns="54000">
            <a:noAutofit/>
          </a:bodyPr>
          <a:lstStyle>
            <a:lvl1pPr marL="0" indent="0" algn="ctr" eaLnBrk="1" latinLnBrk="0" hangingPunct="1">
              <a:lnSpc>
                <a:spcPct val="100000"/>
              </a:lnSpc>
              <a:spcAft>
                <a:spcPts val="0"/>
              </a:spcAft>
              <a:buNone/>
              <a:defRPr sz="750" b="0" i="0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Person’s</a:t>
            </a:r>
            <a:br>
              <a:rPr kumimoji="0" lang="en-US" dirty="0" smtClean="0"/>
            </a:br>
            <a:r>
              <a:rPr kumimoji="0" lang="en-US" dirty="0" smtClean="0"/>
              <a:t>Name</a:t>
            </a:r>
            <a:br>
              <a:rPr kumimoji="0" lang="en-US" dirty="0" smtClean="0"/>
            </a:br>
            <a:r>
              <a:rPr kumimoji="0" lang="en-US" dirty="0" err="1" smtClean="0"/>
              <a:t>Lorem</a:t>
            </a:r>
            <a:r>
              <a:rPr kumimoji="0" lang="en-US" dirty="0" smtClean="0"/>
              <a:t/>
            </a:r>
            <a:br>
              <a:rPr kumimoji="0" lang="en-US" dirty="0" smtClean="0"/>
            </a:br>
            <a:r>
              <a:rPr kumimoji="0" lang="en-US" dirty="0" err="1" smtClean="0"/>
              <a:t>Ipsum</a:t>
            </a:r>
            <a:endParaRPr kumimoji="0" lang="en-US" dirty="0" smtClean="0"/>
          </a:p>
        </p:txBody>
      </p:sp>
      <p:sp>
        <p:nvSpPr>
          <p:cNvPr id="5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929322" y="3643314"/>
            <a:ext cx="785818" cy="571504"/>
          </a:xfrm>
        </p:spPr>
        <p:txBody>
          <a:bodyPr lIns="90000" tIns="54000" rIns="90000" bIns="54000">
            <a:noAutofit/>
          </a:bodyPr>
          <a:lstStyle>
            <a:lvl1pPr marL="0" indent="0" algn="ctr" eaLnBrk="1" latinLnBrk="0" hangingPunct="1">
              <a:lnSpc>
                <a:spcPct val="100000"/>
              </a:lnSpc>
              <a:spcAft>
                <a:spcPts val="0"/>
              </a:spcAft>
              <a:buNone/>
              <a:defRPr sz="750" b="0" i="0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Person’s</a:t>
            </a:r>
            <a:br>
              <a:rPr kumimoji="0" lang="en-US" dirty="0" smtClean="0"/>
            </a:br>
            <a:r>
              <a:rPr kumimoji="0" lang="en-US" dirty="0" smtClean="0"/>
              <a:t>Name</a:t>
            </a:r>
            <a:br>
              <a:rPr kumimoji="0" lang="en-US" dirty="0" smtClean="0"/>
            </a:br>
            <a:r>
              <a:rPr kumimoji="0" lang="en-US" dirty="0" err="1" smtClean="0"/>
              <a:t>Lorem</a:t>
            </a:r>
            <a:r>
              <a:rPr kumimoji="0" lang="en-US" dirty="0" smtClean="0"/>
              <a:t/>
            </a:r>
            <a:br>
              <a:rPr kumimoji="0" lang="en-US" dirty="0" smtClean="0"/>
            </a:br>
            <a:r>
              <a:rPr kumimoji="0" lang="en-US" dirty="0" err="1" smtClean="0"/>
              <a:t>Ipsum</a:t>
            </a:r>
            <a:endParaRPr kumimoji="0" lang="en-US" dirty="0" smtClean="0"/>
          </a:p>
        </p:txBody>
      </p:sp>
      <p:sp>
        <p:nvSpPr>
          <p:cNvPr id="5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929322" y="2786058"/>
            <a:ext cx="785818" cy="571504"/>
          </a:xfrm>
        </p:spPr>
        <p:txBody>
          <a:bodyPr lIns="90000" tIns="54000" rIns="90000" bIns="54000">
            <a:noAutofit/>
          </a:bodyPr>
          <a:lstStyle>
            <a:lvl1pPr marL="0" indent="0" algn="ctr" eaLnBrk="1" latinLnBrk="0" hangingPunct="1">
              <a:lnSpc>
                <a:spcPct val="100000"/>
              </a:lnSpc>
              <a:spcAft>
                <a:spcPts val="0"/>
              </a:spcAft>
              <a:buNone/>
              <a:defRPr sz="750" b="0" i="0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Person’s</a:t>
            </a:r>
            <a:br>
              <a:rPr kumimoji="0" lang="en-US" dirty="0" smtClean="0"/>
            </a:br>
            <a:r>
              <a:rPr kumimoji="0" lang="en-US" dirty="0" smtClean="0"/>
              <a:t>Name</a:t>
            </a:r>
            <a:br>
              <a:rPr kumimoji="0" lang="en-US" dirty="0" smtClean="0"/>
            </a:br>
            <a:r>
              <a:rPr kumimoji="0" lang="en-US" dirty="0" err="1" smtClean="0"/>
              <a:t>Lorem</a:t>
            </a:r>
            <a:r>
              <a:rPr kumimoji="0" lang="en-US" dirty="0" smtClean="0"/>
              <a:t/>
            </a:r>
            <a:br>
              <a:rPr kumimoji="0" lang="en-US" dirty="0" smtClean="0"/>
            </a:br>
            <a:r>
              <a:rPr kumimoji="0" lang="en-US" dirty="0" err="1" smtClean="0"/>
              <a:t>Ipsum</a:t>
            </a:r>
            <a:endParaRPr kumimoji="0" lang="en-US" dirty="0" smtClean="0"/>
          </a:p>
        </p:txBody>
      </p:sp>
      <p:sp>
        <p:nvSpPr>
          <p:cNvPr id="5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2428860" y="2714620"/>
            <a:ext cx="785818" cy="571504"/>
          </a:xfrm>
        </p:spPr>
        <p:txBody>
          <a:bodyPr lIns="90000" tIns="54000" rIns="90000" bIns="54000">
            <a:noAutofit/>
          </a:bodyPr>
          <a:lstStyle>
            <a:lvl1pPr marL="0" indent="0" algn="ctr" eaLnBrk="1" latinLnBrk="0" hangingPunct="1">
              <a:lnSpc>
                <a:spcPct val="100000"/>
              </a:lnSpc>
              <a:spcAft>
                <a:spcPts val="0"/>
              </a:spcAft>
              <a:buNone/>
              <a:defRPr sz="750" b="0" i="0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Person’s</a:t>
            </a:r>
            <a:br>
              <a:rPr kumimoji="0" lang="en-US" dirty="0" smtClean="0"/>
            </a:br>
            <a:r>
              <a:rPr kumimoji="0" lang="en-US" dirty="0" smtClean="0"/>
              <a:t>Name</a:t>
            </a:r>
            <a:br>
              <a:rPr kumimoji="0" lang="en-US" dirty="0" smtClean="0"/>
            </a:br>
            <a:r>
              <a:rPr kumimoji="0" lang="en-US" dirty="0" err="1" smtClean="0"/>
              <a:t>Lorem</a:t>
            </a:r>
            <a:r>
              <a:rPr kumimoji="0" lang="en-US" dirty="0" smtClean="0"/>
              <a:t/>
            </a:r>
            <a:br>
              <a:rPr kumimoji="0" lang="en-US" dirty="0" smtClean="0"/>
            </a:br>
            <a:r>
              <a:rPr kumimoji="0" lang="en-US" dirty="0" err="1" smtClean="0"/>
              <a:t>Ipsum</a:t>
            </a:r>
            <a:endParaRPr kumimoji="0" lang="en-US" dirty="0" smtClean="0"/>
          </a:p>
        </p:txBody>
      </p:sp>
      <p:sp>
        <p:nvSpPr>
          <p:cNvPr id="60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2857488" y="1928802"/>
            <a:ext cx="785818" cy="571504"/>
          </a:xfrm>
        </p:spPr>
        <p:txBody>
          <a:bodyPr lIns="90000" tIns="54000" rIns="90000" bIns="54000">
            <a:noAutofit/>
          </a:bodyPr>
          <a:lstStyle>
            <a:lvl1pPr marL="0" indent="0" algn="ctr" eaLnBrk="1" latinLnBrk="0" hangingPunct="1">
              <a:lnSpc>
                <a:spcPct val="100000"/>
              </a:lnSpc>
              <a:spcAft>
                <a:spcPts val="0"/>
              </a:spcAft>
              <a:buNone/>
              <a:defRPr sz="750" b="0" i="0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Person’s</a:t>
            </a:r>
            <a:br>
              <a:rPr kumimoji="0" lang="en-US" dirty="0" smtClean="0"/>
            </a:br>
            <a:r>
              <a:rPr kumimoji="0" lang="en-US" dirty="0" smtClean="0"/>
              <a:t>Name</a:t>
            </a:r>
            <a:br>
              <a:rPr kumimoji="0" lang="en-US" dirty="0" smtClean="0"/>
            </a:br>
            <a:r>
              <a:rPr kumimoji="0" lang="en-US" dirty="0" err="1" smtClean="0"/>
              <a:t>Lorem</a:t>
            </a:r>
            <a:r>
              <a:rPr kumimoji="0" lang="en-US" dirty="0" smtClean="0"/>
              <a:t/>
            </a:r>
            <a:br>
              <a:rPr kumimoji="0" lang="en-US" dirty="0" smtClean="0"/>
            </a:br>
            <a:r>
              <a:rPr kumimoji="0" lang="en-US" dirty="0" err="1" smtClean="0"/>
              <a:t>Ipsum</a:t>
            </a:r>
            <a:endParaRPr kumimoji="0" lang="en-US" dirty="0" smtClean="0"/>
          </a:p>
        </p:txBody>
      </p:sp>
      <p:sp>
        <p:nvSpPr>
          <p:cNvPr id="61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500694" y="1928802"/>
            <a:ext cx="785818" cy="571504"/>
          </a:xfrm>
        </p:spPr>
        <p:txBody>
          <a:bodyPr lIns="90000" tIns="54000" rIns="90000" bIns="54000">
            <a:noAutofit/>
          </a:bodyPr>
          <a:lstStyle>
            <a:lvl1pPr marL="0" indent="0" algn="ctr" eaLnBrk="1" latinLnBrk="0" hangingPunct="1">
              <a:lnSpc>
                <a:spcPct val="100000"/>
              </a:lnSpc>
              <a:spcAft>
                <a:spcPts val="0"/>
              </a:spcAft>
              <a:buNone/>
              <a:defRPr sz="750" b="0" i="0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Person’s</a:t>
            </a:r>
            <a:br>
              <a:rPr kumimoji="0" lang="en-US" dirty="0" smtClean="0"/>
            </a:br>
            <a:r>
              <a:rPr kumimoji="0" lang="en-US" dirty="0" smtClean="0"/>
              <a:t>Name</a:t>
            </a:r>
            <a:br>
              <a:rPr kumimoji="0" lang="en-US" dirty="0" smtClean="0"/>
            </a:br>
            <a:r>
              <a:rPr kumimoji="0" lang="en-US" dirty="0" err="1" smtClean="0"/>
              <a:t>Lorem</a:t>
            </a:r>
            <a:r>
              <a:rPr kumimoji="0" lang="en-US" dirty="0" smtClean="0"/>
              <a:t/>
            </a:r>
            <a:br>
              <a:rPr kumimoji="0" lang="en-US" dirty="0" smtClean="0"/>
            </a:br>
            <a:r>
              <a:rPr kumimoji="0" lang="en-US" dirty="0" err="1" smtClean="0"/>
              <a:t>Ipsum</a:t>
            </a:r>
            <a:endParaRPr kumimoji="0" lang="en-US" dirty="0" smtClean="0"/>
          </a:p>
        </p:txBody>
      </p:sp>
      <p:sp>
        <p:nvSpPr>
          <p:cNvPr id="62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3714744" y="1500174"/>
            <a:ext cx="785818" cy="571504"/>
          </a:xfrm>
        </p:spPr>
        <p:txBody>
          <a:bodyPr lIns="90000" tIns="54000" rIns="90000" bIns="540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750" b="0" i="0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Person’s</a:t>
            </a:r>
            <a:br>
              <a:rPr kumimoji="0" lang="en-US" dirty="0" smtClean="0"/>
            </a:br>
            <a:r>
              <a:rPr kumimoji="0" lang="en-US" dirty="0" smtClean="0"/>
              <a:t>Name</a:t>
            </a:r>
            <a:br>
              <a:rPr kumimoji="0" lang="en-US" dirty="0" smtClean="0"/>
            </a:br>
            <a:r>
              <a:rPr kumimoji="0" lang="en-US" dirty="0" err="1" smtClean="0"/>
              <a:t>Lorem</a:t>
            </a:r>
            <a:r>
              <a:rPr kumimoji="0" lang="en-US" dirty="0" smtClean="0"/>
              <a:t/>
            </a:r>
            <a:br>
              <a:rPr kumimoji="0" lang="en-US" dirty="0" smtClean="0"/>
            </a:br>
            <a:r>
              <a:rPr kumimoji="0" lang="en-US" dirty="0" err="1" smtClean="0"/>
              <a:t>Ipsum</a:t>
            </a:r>
            <a:endParaRPr kumimoji="0" lang="en-US" dirty="0" smtClean="0"/>
          </a:p>
        </p:txBody>
      </p:sp>
      <p:sp>
        <p:nvSpPr>
          <p:cNvPr id="63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43438" y="1500174"/>
            <a:ext cx="785818" cy="571504"/>
          </a:xfrm>
        </p:spPr>
        <p:txBody>
          <a:bodyPr lIns="90000" tIns="54000" rIns="90000" bIns="54000">
            <a:noAutofit/>
          </a:bodyPr>
          <a:lstStyle>
            <a:lvl1pPr marL="0" indent="0" algn="ctr" eaLnBrk="1" latinLnBrk="0" hangingPunct="1">
              <a:lnSpc>
                <a:spcPct val="100000"/>
              </a:lnSpc>
              <a:spcAft>
                <a:spcPts val="0"/>
              </a:spcAft>
              <a:buNone/>
              <a:defRPr sz="750" b="0" i="0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Person’s</a:t>
            </a:r>
            <a:br>
              <a:rPr kumimoji="0" lang="en-US" dirty="0" smtClean="0"/>
            </a:br>
            <a:r>
              <a:rPr kumimoji="0" lang="en-US" dirty="0" smtClean="0"/>
              <a:t>Name</a:t>
            </a:r>
            <a:br>
              <a:rPr kumimoji="0" lang="en-US" dirty="0" smtClean="0"/>
            </a:br>
            <a:r>
              <a:rPr kumimoji="0" lang="en-US" dirty="0" err="1" smtClean="0"/>
              <a:t>Lorem</a:t>
            </a:r>
            <a:r>
              <a:rPr kumimoji="0" lang="en-US" dirty="0" smtClean="0"/>
              <a:t/>
            </a:r>
            <a:br>
              <a:rPr kumimoji="0" lang="en-US" dirty="0" smtClean="0"/>
            </a:br>
            <a:r>
              <a:rPr kumimoji="0" lang="en-US" dirty="0" err="1" smtClean="0"/>
              <a:t>Ipsum</a:t>
            </a:r>
            <a:endParaRPr kumimoji="0" lang="en-US" dirty="0" smtClean="0"/>
          </a:p>
        </p:txBody>
      </p:sp>
      <p:sp>
        <p:nvSpPr>
          <p:cNvPr id="64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4786314" y="2857496"/>
            <a:ext cx="928694" cy="357190"/>
          </a:xfrm>
        </p:spPr>
        <p:txBody>
          <a:bodyPr lIns="90000" tIns="54000" rIns="90000" bIns="540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750" b="0" i="0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Management </a:t>
            </a:r>
            <a:br>
              <a:rPr kumimoji="0" lang="en-US" dirty="0" smtClean="0"/>
            </a:br>
            <a:r>
              <a:rPr kumimoji="0" lang="en-US" dirty="0" smtClean="0"/>
              <a:t>&amp; Support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4071934" y="4214818"/>
            <a:ext cx="1000132" cy="214314"/>
          </a:xfrm>
        </p:spPr>
        <p:txBody>
          <a:bodyPr lIns="90000" tIns="54000" rIns="90000" bIns="540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750" b="0" i="0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Product Groups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3428992" y="2857496"/>
            <a:ext cx="928694" cy="357190"/>
          </a:xfrm>
        </p:spPr>
        <p:txBody>
          <a:bodyPr lIns="90000" tIns="54000" rIns="90000" bIns="540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750" b="0" i="0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Business</a:t>
            </a:r>
            <a:br>
              <a:rPr kumimoji="0" lang="en-US" dirty="0" smtClean="0"/>
            </a:br>
            <a:r>
              <a:rPr kumimoji="0" lang="en-US" dirty="0" smtClean="0"/>
              <a:t>Segments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4071934" y="3357562"/>
            <a:ext cx="1000132" cy="357190"/>
          </a:xfrm>
        </p:spPr>
        <p:txBody>
          <a:bodyPr lIns="90000" tIns="54000" rIns="90000" bIns="540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750" b="0" i="0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Person’s Name</a:t>
            </a:r>
            <a:br>
              <a:rPr kumimoji="0" lang="en-US" dirty="0" smtClean="0"/>
            </a:br>
            <a:r>
              <a:rPr kumimoji="0" lang="en-US" dirty="0" err="1" smtClean="0"/>
              <a:t>Lorem</a:t>
            </a:r>
            <a:r>
              <a:rPr kumimoji="0" lang="en-US" dirty="0" smtClean="0"/>
              <a:t> </a:t>
            </a:r>
            <a:r>
              <a:rPr kumimoji="0" lang="en-US" dirty="0" err="1" smtClean="0"/>
              <a:t>Ipsum</a:t>
            </a:r>
            <a:endParaRPr kumimoji="0" lang="en-US" dirty="0" smtClean="0"/>
          </a:p>
        </p:txBody>
      </p:sp>
      <p:sp>
        <p:nvSpPr>
          <p:cNvPr id="36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4286248" y="5929330"/>
            <a:ext cx="4429156" cy="214314"/>
          </a:xfrm>
        </p:spPr>
        <p:txBody>
          <a:bodyPr lIns="90000" tIns="54000" rIns="90000" bIns="54000">
            <a:no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900" baseline="0">
                <a:solidFill>
                  <a:srgbClr val="8B9596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Text boxes editable only. To edit fully please use slide master.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flow Examp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BZ white 37 for 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80088"/>
            <a:ext cx="9145588" cy="1077912"/>
          </a:xfrm>
          <a:prstGeom prst="rect">
            <a:avLst/>
          </a:prstGeom>
          <a:noFill/>
        </p:spPr>
      </p:pic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42910" y="1643051"/>
            <a:ext cx="1980000" cy="720000"/>
          </a:xfrm>
          <a:prstGeom prst="chevron">
            <a:avLst>
              <a:gd name="adj" fmla="val 59720"/>
            </a:avLst>
          </a:prstGeom>
          <a:solidFill>
            <a:srgbClr val="E9D4DB"/>
          </a:solidFill>
          <a:ln w="254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n-US" sz="14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2643174" y="1643050"/>
            <a:ext cx="1980000" cy="720000"/>
          </a:xfrm>
          <a:prstGeom prst="chevron">
            <a:avLst>
              <a:gd name="adj" fmla="val 59720"/>
            </a:avLst>
          </a:prstGeom>
          <a:solidFill>
            <a:srgbClr val="E9D4DB"/>
          </a:solidFill>
          <a:ln w="254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n-US" sz="14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4643438" y="1643050"/>
            <a:ext cx="1980000" cy="720000"/>
          </a:xfrm>
          <a:prstGeom prst="chevron">
            <a:avLst>
              <a:gd name="adj" fmla="val 59720"/>
            </a:avLst>
          </a:prstGeom>
          <a:solidFill>
            <a:srgbClr val="E9D4DB"/>
          </a:solidFill>
          <a:ln w="254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n-US" sz="14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6643702" y="1643050"/>
            <a:ext cx="1980000" cy="720000"/>
          </a:xfrm>
          <a:prstGeom prst="chevron">
            <a:avLst>
              <a:gd name="adj" fmla="val 59720"/>
            </a:avLst>
          </a:prstGeom>
          <a:solidFill>
            <a:srgbClr val="E9D4DB"/>
          </a:solidFill>
          <a:ln w="254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n-US" sz="14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2" name="Title Placeholder 2"/>
          <p:cNvSpPr>
            <a:spLocks noGrp="1"/>
          </p:cNvSpPr>
          <p:nvPr>
            <p:ph type="title" hasCustomPrompt="1"/>
          </p:nvPr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2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Workflow example 1</a:t>
            </a:r>
            <a:endParaRPr lang="en-US" dirty="0"/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16A9C-B6C6-41B6-9AB3-1A73FC5CCEB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071538" y="1857364"/>
            <a:ext cx="1357322" cy="500066"/>
          </a:xfrm>
        </p:spPr>
        <p:txBody>
          <a:bodyPr lIns="90000" tIns="54000" rIns="90000" bIns="540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Submission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3051538" y="1857364"/>
            <a:ext cx="1357322" cy="500066"/>
          </a:xfrm>
        </p:spPr>
        <p:txBody>
          <a:bodyPr lIns="90000" tIns="54000" rIns="90000" bIns="540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Quote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51802" y="1857364"/>
            <a:ext cx="1357322" cy="500066"/>
          </a:xfrm>
        </p:spPr>
        <p:txBody>
          <a:bodyPr lIns="90000" tIns="54000" rIns="90000" bIns="540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Bind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052066" y="1857364"/>
            <a:ext cx="1357322" cy="500066"/>
          </a:xfrm>
        </p:spPr>
        <p:txBody>
          <a:bodyPr lIns="90000" tIns="54000" rIns="90000" bIns="540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Issue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4286248" y="5929330"/>
            <a:ext cx="4429156" cy="214314"/>
          </a:xfrm>
        </p:spPr>
        <p:txBody>
          <a:bodyPr lIns="90000" tIns="54000" rIns="90000" bIns="54000">
            <a:no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900" baseline="0">
                <a:solidFill>
                  <a:srgbClr val="8B9596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Text boxes editable only. To edit fully please use slide master.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71472" y="2643182"/>
            <a:ext cx="1785950" cy="1643074"/>
          </a:xfrm>
        </p:spPr>
        <p:txBody>
          <a:bodyPr lIns="90000" tIns="54000" rIns="90000" bIns="54000">
            <a:noAutofit/>
          </a:bodyPr>
          <a:lstStyle>
            <a:lvl1pPr marL="0" indent="0" algn="l" eaLnBrk="1" latinLnBrk="0" hangingPunct="1">
              <a:lnSpc>
                <a:spcPct val="100000"/>
              </a:lnSpc>
              <a:spcAft>
                <a:spcPts val="0"/>
              </a:spcAft>
              <a:buNone/>
              <a:defRPr sz="90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err="1" smtClean="0"/>
              <a:t>Lorem</a:t>
            </a:r>
            <a:r>
              <a:rPr kumimoji="0" lang="en-US" dirty="0" smtClean="0"/>
              <a:t> </a:t>
            </a:r>
            <a:r>
              <a:rPr kumimoji="0" lang="en-US" dirty="0" err="1" smtClean="0"/>
              <a:t>ipsum</a:t>
            </a:r>
            <a:r>
              <a:rPr kumimoji="0" lang="en-US" dirty="0" smtClean="0"/>
              <a:t> dolor sit </a:t>
            </a:r>
            <a:r>
              <a:rPr kumimoji="0" lang="en-US" dirty="0" err="1" smtClean="0"/>
              <a:t>amet</a:t>
            </a:r>
            <a:r>
              <a:rPr kumimoji="0" lang="en-US" dirty="0" smtClean="0"/>
              <a:t> </a:t>
            </a:r>
            <a:r>
              <a:rPr kumimoji="0" lang="en-US" dirty="0" err="1" smtClean="0"/>
              <a:t>consectetur</a:t>
            </a:r>
            <a:r>
              <a:rPr kumimoji="0" lang="en-US" dirty="0" smtClean="0"/>
              <a:t> </a:t>
            </a:r>
            <a:r>
              <a:rPr kumimoji="0" lang="en-US" dirty="0" err="1" smtClean="0"/>
              <a:t>adipisicing</a:t>
            </a:r>
            <a:r>
              <a:rPr kumimoji="0" lang="en-US" dirty="0" smtClean="0"/>
              <a:t> </a:t>
            </a:r>
            <a:r>
              <a:rPr kumimoji="0" lang="en-US" dirty="0" err="1" smtClean="0"/>
              <a:t>elit</a:t>
            </a:r>
            <a:r>
              <a:rPr kumimoji="0" lang="en-US" dirty="0" smtClean="0"/>
              <a:t> </a:t>
            </a:r>
            <a:r>
              <a:rPr kumimoji="0" lang="en-US" dirty="0" err="1" smtClean="0"/>
              <a:t>sed</a:t>
            </a:r>
            <a:r>
              <a:rPr kumimoji="0" lang="en-US" dirty="0" smtClean="0"/>
              <a:t> do </a:t>
            </a:r>
            <a:r>
              <a:rPr kumimoji="0" lang="en-US" dirty="0" err="1" smtClean="0"/>
              <a:t>eiusmod</a:t>
            </a:r>
            <a:r>
              <a:rPr kumimoji="0" lang="en-US" dirty="0" smtClean="0"/>
              <a:t> </a:t>
            </a:r>
            <a:r>
              <a:rPr kumimoji="0" lang="en-US" dirty="0" err="1" smtClean="0"/>
              <a:t>tempor</a:t>
            </a:r>
            <a:r>
              <a:rPr kumimoji="0" lang="en-US" dirty="0" smtClean="0"/>
              <a:t> </a:t>
            </a:r>
            <a:r>
              <a:rPr kumimoji="0" lang="en-US" dirty="0" err="1" smtClean="0"/>
              <a:t>incididunt</a:t>
            </a:r>
            <a:r>
              <a:rPr kumimoji="0" lang="en-US" dirty="0" smtClean="0"/>
              <a:t> </a:t>
            </a:r>
            <a:r>
              <a:rPr kumimoji="0" lang="en-US" dirty="0" err="1" smtClean="0"/>
              <a:t>ut</a:t>
            </a:r>
            <a:r>
              <a:rPr kumimoji="0" lang="en-US" dirty="0" smtClean="0"/>
              <a:t> </a:t>
            </a:r>
            <a:r>
              <a:rPr kumimoji="0" lang="en-US" dirty="0" err="1" smtClean="0"/>
              <a:t>labore</a:t>
            </a:r>
            <a:r>
              <a:rPr kumimoji="0" lang="en-US" dirty="0" smtClean="0"/>
              <a:t> et </a:t>
            </a:r>
            <a:r>
              <a:rPr kumimoji="0" lang="en-US" dirty="0" err="1" smtClean="0"/>
              <a:t>dolore</a:t>
            </a:r>
            <a:r>
              <a:rPr kumimoji="0" lang="en-US" dirty="0" smtClean="0"/>
              <a:t> magna </a:t>
            </a:r>
            <a:r>
              <a:rPr kumimoji="0" lang="en-US" dirty="0" err="1" smtClean="0"/>
              <a:t>aliqua</a:t>
            </a:r>
            <a:r>
              <a:rPr kumimoji="0" lang="en-US" dirty="0" smtClean="0"/>
              <a:t>.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2571736" y="2643182"/>
            <a:ext cx="1785950" cy="1643074"/>
          </a:xfrm>
        </p:spPr>
        <p:txBody>
          <a:bodyPr lIns="90000" tIns="54000" rIns="90000" bIns="54000">
            <a:noAutofit/>
          </a:bodyPr>
          <a:lstStyle>
            <a:lvl1pPr marL="0" indent="0" algn="l" eaLnBrk="1" latinLnBrk="0" hangingPunct="1">
              <a:lnSpc>
                <a:spcPct val="100000"/>
              </a:lnSpc>
              <a:spcAft>
                <a:spcPts val="0"/>
              </a:spcAft>
              <a:buNone/>
              <a:defRPr sz="90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err="1" smtClean="0"/>
              <a:t>Lorem</a:t>
            </a:r>
            <a:r>
              <a:rPr kumimoji="0" lang="en-US" dirty="0" smtClean="0"/>
              <a:t> </a:t>
            </a:r>
            <a:r>
              <a:rPr kumimoji="0" lang="en-US" dirty="0" err="1" smtClean="0"/>
              <a:t>ipsum</a:t>
            </a:r>
            <a:r>
              <a:rPr kumimoji="0" lang="en-US" dirty="0" smtClean="0"/>
              <a:t> dolor sit </a:t>
            </a:r>
            <a:r>
              <a:rPr kumimoji="0" lang="en-US" dirty="0" err="1" smtClean="0"/>
              <a:t>amet</a:t>
            </a:r>
            <a:r>
              <a:rPr kumimoji="0" lang="en-US" dirty="0" smtClean="0"/>
              <a:t> </a:t>
            </a:r>
            <a:r>
              <a:rPr kumimoji="0" lang="en-US" dirty="0" err="1" smtClean="0"/>
              <a:t>consectetur</a:t>
            </a:r>
            <a:r>
              <a:rPr kumimoji="0" lang="en-US" dirty="0" smtClean="0"/>
              <a:t> </a:t>
            </a:r>
            <a:r>
              <a:rPr kumimoji="0" lang="en-US" dirty="0" err="1" smtClean="0"/>
              <a:t>adipisicing</a:t>
            </a:r>
            <a:r>
              <a:rPr kumimoji="0" lang="en-US" dirty="0" smtClean="0"/>
              <a:t> </a:t>
            </a:r>
            <a:r>
              <a:rPr kumimoji="0" lang="en-US" dirty="0" err="1" smtClean="0"/>
              <a:t>elit</a:t>
            </a:r>
            <a:r>
              <a:rPr kumimoji="0" lang="en-US" dirty="0" smtClean="0"/>
              <a:t> </a:t>
            </a:r>
            <a:r>
              <a:rPr kumimoji="0" lang="en-US" dirty="0" err="1" smtClean="0"/>
              <a:t>sed</a:t>
            </a:r>
            <a:r>
              <a:rPr kumimoji="0" lang="en-US" dirty="0" smtClean="0"/>
              <a:t> do </a:t>
            </a:r>
            <a:r>
              <a:rPr kumimoji="0" lang="en-US" dirty="0" err="1" smtClean="0"/>
              <a:t>eiusmod</a:t>
            </a:r>
            <a:r>
              <a:rPr kumimoji="0" lang="en-US" dirty="0" smtClean="0"/>
              <a:t> </a:t>
            </a:r>
            <a:r>
              <a:rPr kumimoji="0" lang="en-US" dirty="0" err="1" smtClean="0"/>
              <a:t>tempor</a:t>
            </a:r>
            <a:r>
              <a:rPr kumimoji="0" lang="en-US" dirty="0" smtClean="0"/>
              <a:t> </a:t>
            </a:r>
            <a:r>
              <a:rPr kumimoji="0" lang="en-US" dirty="0" err="1" smtClean="0"/>
              <a:t>incididunt</a:t>
            </a:r>
            <a:r>
              <a:rPr kumimoji="0" lang="en-US" dirty="0" smtClean="0"/>
              <a:t> </a:t>
            </a:r>
            <a:r>
              <a:rPr kumimoji="0" lang="en-US" dirty="0" err="1" smtClean="0"/>
              <a:t>ut</a:t>
            </a:r>
            <a:r>
              <a:rPr kumimoji="0" lang="en-US" dirty="0" smtClean="0"/>
              <a:t> </a:t>
            </a:r>
            <a:r>
              <a:rPr kumimoji="0" lang="en-US" dirty="0" err="1" smtClean="0"/>
              <a:t>labore</a:t>
            </a:r>
            <a:r>
              <a:rPr kumimoji="0" lang="en-US" dirty="0" smtClean="0"/>
              <a:t> et </a:t>
            </a:r>
            <a:r>
              <a:rPr kumimoji="0" lang="en-US" dirty="0" err="1" smtClean="0"/>
              <a:t>dolore</a:t>
            </a:r>
            <a:r>
              <a:rPr kumimoji="0" lang="en-US" dirty="0" smtClean="0"/>
              <a:t> magna </a:t>
            </a:r>
            <a:r>
              <a:rPr kumimoji="0" lang="en-US" dirty="0" err="1" smtClean="0"/>
              <a:t>aliqua</a:t>
            </a:r>
            <a:r>
              <a:rPr kumimoji="0"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572000" y="2643182"/>
            <a:ext cx="1785950" cy="1643074"/>
          </a:xfrm>
        </p:spPr>
        <p:txBody>
          <a:bodyPr lIns="90000" tIns="54000" rIns="90000" bIns="54000">
            <a:noAutofit/>
          </a:bodyPr>
          <a:lstStyle>
            <a:lvl1pPr marL="0" indent="0" algn="l" eaLnBrk="1" latinLnBrk="0" hangingPunct="1">
              <a:lnSpc>
                <a:spcPct val="100000"/>
              </a:lnSpc>
              <a:spcAft>
                <a:spcPts val="0"/>
              </a:spcAft>
              <a:buNone/>
              <a:defRPr sz="90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err="1" smtClean="0"/>
              <a:t>Lorem</a:t>
            </a:r>
            <a:r>
              <a:rPr kumimoji="0" lang="en-US" dirty="0" smtClean="0"/>
              <a:t> </a:t>
            </a:r>
            <a:r>
              <a:rPr kumimoji="0" lang="en-US" dirty="0" err="1" smtClean="0"/>
              <a:t>ipsum</a:t>
            </a:r>
            <a:r>
              <a:rPr kumimoji="0" lang="en-US" dirty="0" smtClean="0"/>
              <a:t> dolor sit </a:t>
            </a:r>
            <a:r>
              <a:rPr kumimoji="0" lang="en-US" dirty="0" err="1" smtClean="0"/>
              <a:t>amet</a:t>
            </a:r>
            <a:r>
              <a:rPr kumimoji="0" lang="en-US" dirty="0" smtClean="0"/>
              <a:t> </a:t>
            </a:r>
            <a:r>
              <a:rPr kumimoji="0" lang="en-US" dirty="0" err="1" smtClean="0"/>
              <a:t>consectetur</a:t>
            </a:r>
            <a:r>
              <a:rPr kumimoji="0" lang="en-US" dirty="0" smtClean="0"/>
              <a:t> </a:t>
            </a:r>
            <a:r>
              <a:rPr kumimoji="0" lang="en-US" dirty="0" err="1" smtClean="0"/>
              <a:t>adipisicing</a:t>
            </a:r>
            <a:r>
              <a:rPr kumimoji="0" lang="en-US" dirty="0" smtClean="0"/>
              <a:t> </a:t>
            </a:r>
            <a:r>
              <a:rPr kumimoji="0" lang="en-US" dirty="0" err="1" smtClean="0"/>
              <a:t>elit</a:t>
            </a:r>
            <a:r>
              <a:rPr kumimoji="0" lang="en-US" dirty="0" smtClean="0"/>
              <a:t> </a:t>
            </a:r>
            <a:r>
              <a:rPr kumimoji="0" lang="en-US" dirty="0" err="1" smtClean="0"/>
              <a:t>sed</a:t>
            </a:r>
            <a:r>
              <a:rPr kumimoji="0" lang="en-US" dirty="0" smtClean="0"/>
              <a:t> do </a:t>
            </a:r>
            <a:r>
              <a:rPr kumimoji="0" lang="en-US" dirty="0" err="1" smtClean="0"/>
              <a:t>eiusmod</a:t>
            </a:r>
            <a:r>
              <a:rPr kumimoji="0" lang="en-US" dirty="0" smtClean="0"/>
              <a:t> </a:t>
            </a:r>
            <a:r>
              <a:rPr kumimoji="0" lang="en-US" dirty="0" err="1" smtClean="0"/>
              <a:t>tempor</a:t>
            </a:r>
            <a:r>
              <a:rPr kumimoji="0" lang="en-US" dirty="0" smtClean="0"/>
              <a:t> </a:t>
            </a:r>
            <a:r>
              <a:rPr kumimoji="0" lang="en-US" dirty="0" err="1" smtClean="0"/>
              <a:t>incididunt</a:t>
            </a:r>
            <a:r>
              <a:rPr kumimoji="0" lang="en-US" dirty="0" smtClean="0"/>
              <a:t> </a:t>
            </a:r>
            <a:r>
              <a:rPr kumimoji="0" lang="en-US" dirty="0" err="1" smtClean="0"/>
              <a:t>ut</a:t>
            </a:r>
            <a:r>
              <a:rPr kumimoji="0" lang="en-US" dirty="0" smtClean="0"/>
              <a:t> </a:t>
            </a:r>
            <a:r>
              <a:rPr kumimoji="0" lang="en-US" dirty="0" err="1" smtClean="0"/>
              <a:t>labore</a:t>
            </a:r>
            <a:r>
              <a:rPr kumimoji="0" lang="en-US" dirty="0" smtClean="0"/>
              <a:t> et </a:t>
            </a:r>
            <a:r>
              <a:rPr kumimoji="0" lang="en-US" dirty="0" err="1" smtClean="0"/>
              <a:t>dolore</a:t>
            </a:r>
            <a:r>
              <a:rPr kumimoji="0" lang="en-US" dirty="0" smtClean="0"/>
              <a:t> magna </a:t>
            </a:r>
            <a:r>
              <a:rPr kumimoji="0" lang="en-US" dirty="0" err="1" smtClean="0"/>
              <a:t>aliqua</a:t>
            </a:r>
            <a:r>
              <a:rPr kumimoji="0" lang="en-US" dirty="0" smtClean="0"/>
              <a:t>.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572264" y="2643182"/>
            <a:ext cx="1785950" cy="1643074"/>
          </a:xfrm>
        </p:spPr>
        <p:txBody>
          <a:bodyPr lIns="90000" tIns="54000" rIns="90000" bIns="54000">
            <a:noAutofit/>
          </a:bodyPr>
          <a:lstStyle>
            <a:lvl1pPr marL="0" indent="0" algn="l" eaLnBrk="1" latinLnBrk="0" hangingPunct="1">
              <a:lnSpc>
                <a:spcPct val="100000"/>
              </a:lnSpc>
              <a:spcAft>
                <a:spcPts val="0"/>
              </a:spcAft>
              <a:buNone/>
              <a:defRPr sz="90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err="1" smtClean="0"/>
              <a:t>Lorem</a:t>
            </a:r>
            <a:r>
              <a:rPr kumimoji="0" lang="en-US" dirty="0" smtClean="0"/>
              <a:t> </a:t>
            </a:r>
            <a:r>
              <a:rPr kumimoji="0" lang="en-US" dirty="0" err="1" smtClean="0"/>
              <a:t>ipsum</a:t>
            </a:r>
            <a:r>
              <a:rPr kumimoji="0" lang="en-US" dirty="0" smtClean="0"/>
              <a:t> dolor sit </a:t>
            </a:r>
            <a:r>
              <a:rPr kumimoji="0" lang="en-US" dirty="0" err="1" smtClean="0"/>
              <a:t>amet</a:t>
            </a:r>
            <a:r>
              <a:rPr kumimoji="0" lang="en-US" dirty="0" smtClean="0"/>
              <a:t> </a:t>
            </a:r>
            <a:r>
              <a:rPr kumimoji="0" lang="en-US" dirty="0" err="1" smtClean="0"/>
              <a:t>consectetur</a:t>
            </a:r>
            <a:r>
              <a:rPr kumimoji="0" lang="en-US" dirty="0" smtClean="0"/>
              <a:t> </a:t>
            </a:r>
            <a:r>
              <a:rPr kumimoji="0" lang="en-US" dirty="0" err="1" smtClean="0"/>
              <a:t>adipisicing</a:t>
            </a:r>
            <a:r>
              <a:rPr kumimoji="0" lang="en-US" dirty="0" smtClean="0"/>
              <a:t> </a:t>
            </a:r>
            <a:r>
              <a:rPr kumimoji="0" lang="en-US" dirty="0" err="1" smtClean="0"/>
              <a:t>elit</a:t>
            </a:r>
            <a:r>
              <a:rPr kumimoji="0" lang="en-US" dirty="0" smtClean="0"/>
              <a:t> </a:t>
            </a:r>
            <a:r>
              <a:rPr kumimoji="0" lang="en-US" dirty="0" err="1" smtClean="0"/>
              <a:t>sed</a:t>
            </a:r>
            <a:r>
              <a:rPr kumimoji="0" lang="en-US" dirty="0" smtClean="0"/>
              <a:t> do </a:t>
            </a:r>
            <a:r>
              <a:rPr kumimoji="0" lang="en-US" dirty="0" err="1" smtClean="0"/>
              <a:t>eiusmod</a:t>
            </a:r>
            <a:r>
              <a:rPr kumimoji="0" lang="en-US" dirty="0" smtClean="0"/>
              <a:t> </a:t>
            </a:r>
            <a:r>
              <a:rPr kumimoji="0" lang="en-US" dirty="0" err="1" smtClean="0"/>
              <a:t>tempor</a:t>
            </a:r>
            <a:r>
              <a:rPr kumimoji="0" lang="en-US" dirty="0" smtClean="0"/>
              <a:t> </a:t>
            </a:r>
            <a:r>
              <a:rPr kumimoji="0" lang="en-US" dirty="0" err="1" smtClean="0"/>
              <a:t>incididunt</a:t>
            </a:r>
            <a:r>
              <a:rPr kumimoji="0" lang="en-US" dirty="0" smtClean="0"/>
              <a:t> </a:t>
            </a:r>
            <a:r>
              <a:rPr kumimoji="0" lang="en-US" dirty="0" err="1" smtClean="0"/>
              <a:t>ut</a:t>
            </a:r>
            <a:r>
              <a:rPr kumimoji="0" lang="en-US" dirty="0" smtClean="0"/>
              <a:t> </a:t>
            </a:r>
            <a:r>
              <a:rPr kumimoji="0" lang="en-US" dirty="0" err="1" smtClean="0"/>
              <a:t>labore</a:t>
            </a:r>
            <a:r>
              <a:rPr kumimoji="0" lang="en-US" dirty="0" smtClean="0"/>
              <a:t> et </a:t>
            </a:r>
            <a:r>
              <a:rPr kumimoji="0" lang="en-US" dirty="0" err="1" smtClean="0"/>
              <a:t>dolore</a:t>
            </a:r>
            <a:r>
              <a:rPr kumimoji="0" lang="en-US" dirty="0" smtClean="0"/>
              <a:t> magna </a:t>
            </a:r>
            <a:r>
              <a:rPr kumimoji="0" lang="en-US" dirty="0" err="1" smtClean="0"/>
              <a:t>aliqua</a:t>
            </a:r>
            <a:r>
              <a:rPr kumimoji="0"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flow Ex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 userDrawn="1"/>
        </p:nvSpPr>
        <p:spPr bwMode="auto">
          <a:xfrm>
            <a:off x="577686" y="1528868"/>
            <a:ext cx="3780000" cy="90000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0000" rIns="91440" bIns="90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ＭＳ Ｐゴシック" pitchFamily="16" charset="-128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4754400" y="1500175"/>
            <a:ext cx="3780000" cy="4143403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0000" rIns="91440" bIns="90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ＭＳ Ｐゴシック" pitchFamily="16" charset="-128"/>
            </a:endParaRPr>
          </a:p>
        </p:txBody>
      </p:sp>
      <p:pic>
        <p:nvPicPr>
          <p:cNvPr id="10" name="Picture 9" descr="BZ white 37 for 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80088"/>
            <a:ext cx="9145588" cy="1077912"/>
          </a:xfrm>
          <a:prstGeom prst="rect">
            <a:avLst/>
          </a:prstGeom>
          <a:noFill/>
        </p:spPr>
      </p:pic>
      <p:sp>
        <p:nvSpPr>
          <p:cNvPr id="11" name="Title Placeholder 2"/>
          <p:cNvSpPr>
            <a:spLocks noGrp="1"/>
          </p:cNvSpPr>
          <p:nvPr>
            <p:ph type="title" hasCustomPrompt="1"/>
          </p:nvPr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2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Workflow example 2</a:t>
            </a:r>
            <a:endParaRPr lang="en-US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16A9C-B6C6-41B6-9AB3-1A73FC5CCEB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87196" y="1785926"/>
            <a:ext cx="3143272" cy="428628"/>
          </a:xfrm>
        </p:spPr>
        <p:txBody>
          <a:bodyPr lIns="90000" tIns="54000" rIns="90000" bIns="540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err="1" smtClean="0"/>
              <a:t>Lorem</a:t>
            </a:r>
            <a:r>
              <a:rPr kumimoji="0" lang="en-US" dirty="0" smtClean="0"/>
              <a:t> </a:t>
            </a:r>
            <a:r>
              <a:rPr kumimoji="0" lang="en-US" dirty="0" err="1" smtClean="0"/>
              <a:t>ipsum</a:t>
            </a:r>
            <a:endParaRPr kumimoji="0" lang="en-US" dirty="0" smtClean="0"/>
          </a:p>
        </p:txBody>
      </p:sp>
      <p:sp>
        <p:nvSpPr>
          <p:cNvPr id="16" name="Right Arrow 15"/>
          <p:cNvSpPr/>
          <p:nvPr userDrawn="1"/>
        </p:nvSpPr>
        <p:spPr bwMode="auto">
          <a:xfrm>
            <a:off x="571472" y="2600438"/>
            <a:ext cx="3780000" cy="90000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0000" rIns="91440" bIns="90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ＭＳ Ｐゴシック" pitchFamily="16" charset="-128"/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0982" y="2857496"/>
            <a:ext cx="3143272" cy="428628"/>
          </a:xfrm>
        </p:spPr>
        <p:txBody>
          <a:bodyPr lIns="90000" tIns="54000" rIns="90000" bIns="540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err="1" smtClean="0"/>
              <a:t>Lorem</a:t>
            </a:r>
            <a:r>
              <a:rPr kumimoji="0" lang="en-US" dirty="0" smtClean="0"/>
              <a:t> </a:t>
            </a:r>
            <a:r>
              <a:rPr kumimoji="0" lang="en-US" dirty="0" err="1" smtClean="0"/>
              <a:t>ipsum</a:t>
            </a:r>
            <a:endParaRPr kumimoji="0" lang="en-US" dirty="0" smtClean="0"/>
          </a:p>
        </p:txBody>
      </p:sp>
      <p:sp>
        <p:nvSpPr>
          <p:cNvPr id="18" name="Right Arrow 17"/>
          <p:cNvSpPr/>
          <p:nvPr userDrawn="1"/>
        </p:nvSpPr>
        <p:spPr bwMode="auto">
          <a:xfrm>
            <a:off x="571472" y="3672008"/>
            <a:ext cx="3780000" cy="90000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0000" rIns="91440" bIns="90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ＭＳ Ｐゴシック" pitchFamily="16" charset="-128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80982" y="3929066"/>
            <a:ext cx="3143272" cy="428628"/>
          </a:xfrm>
        </p:spPr>
        <p:txBody>
          <a:bodyPr lIns="90000" tIns="54000" rIns="90000" bIns="540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err="1" smtClean="0"/>
              <a:t>Lorem</a:t>
            </a:r>
            <a:r>
              <a:rPr kumimoji="0" lang="en-US" dirty="0" smtClean="0"/>
              <a:t> </a:t>
            </a:r>
            <a:r>
              <a:rPr kumimoji="0" lang="en-US" dirty="0" err="1" smtClean="0"/>
              <a:t>ipsum</a:t>
            </a:r>
            <a:endParaRPr kumimoji="0" lang="en-US" dirty="0" smtClean="0"/>
          </a:p>
        </p:txBody>
      </p:sp>
      <p:sp>
        <p:nvSpPr>
          <p:cNvPr id="20" name="Right Arrow 19"/>
          <p:cNvSpPr/>
          <p:nvPr userDrawn="1"/>
        </p:nvSpPr>
        <p:spPr bwMode="auto">
          <a:xfrm>
            <a:off x="571472" y="4743578"/>
            <a:ext cx="3780000" cy="90000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0000" rIns="91440" bIns="90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ＭＳ Ｐゴシック" pitchFamily="16" charset="-128"/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80982" y="5000636"/>
            <a:ext cx="3143272" cy="428628"/>
          </a:xfrm>
        </p:spPr>
        <p:txBody>
          <a:bodyPr lIns="90000" tIns="54000" rIns="90000" bIns="540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err="1" smtClean="0"/>
              <a:t>Lorem</a:t>
            </a:r>
            <a:r>
              <a:rPr kumimoji="0" lang="en-US" dirty="0" smtClean="0"/>
              <a:t> </a:t>
            </a:r>
            <a:r>
              <a:rPr kumimoji="0" lang="en-US" dirty="0" err="1" smtClean="0"/>
              <a:t>ipsum</a:t>
            </a:r>
            <a:endParaRPr kumimoji="0" lang="en-US" dirty="0" smtClean="0"/>
          </a:p>
        </p:txBody>
      </p:sp>
      <p:sp>
        <p:nvSpPr>
          <p:cNvPr id="2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72066" y="3429000"/>
            <a:ext cx="3143272" cy="428628"/>
          </a:xfrm>
        </p:spPr>
        <p:txBody>
          <a:bodyPr lIns="90000" tIns="54000" rIns="90000" bIns="540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err="1" smtClean="0"/>
              <a:t>Lorem</a:t>
            </a:r>
            <a:r>
              <a:rPr kumimoji="0" lang="en-US" dirty="0" smtClean="0"/>
              <a:t> </a:t>
            </a:r>
            <a:r>
              <a:rPr kumimoji="0" lang="en-US" dirty="0" err="1" smtClean="0"/>
              <a:t>ipsum</a:t>
            </a:r>
            <a:endParaRPr kumimoji="0" lang="en-US" dirty="0" smtClean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286248" y="5929330"/>
            <a:ext cx="4429156" cy="214314"/>
          </a:xfrm>
        </p:spPr>
        <p:txBody>
          <a:bodyPr lIns="90000" tIns="54000" rIns="90000" bIns="54000">
            <a:no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900" baseline="0">
                <a:solidFill>
                  <a:srgbClr val="8B9596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Text boxes editable only. To edit fully please use slide master.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6" grpId="0" animBg="1"/>
      <p:bldP spid="18" grpId="0" animBg="1"/>
      <p:bldP spid="20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571501" y="1700350"/>
          <a:ext cx="8001027" cy="208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673"/>
                <a:gridCol w="1928826"/>
                <a:gridCol w="2000264"/>
                <a:gridCol w="2000264"/>
              </a:tblGrid>
              <a:tr h="261804">
                <a:tc>
                  <a:txBody>
                    <a:bodyPr/>
                    <a:lstStyle/>
                    <a:p>
                      <a:pPr algn="l"/>
                      <a:endParaRPr lang="en-GB" sz="1100" dirty="0"/>
                    </a:p>
                  </a:txBody>
                  <a:tcPr marT="90000" marB="90000"/>
                </a:tc>
                <a:tc>
                  <a:txBody>
                    <a:bodyPr/>
                    <a:lstStyle/>
                    <a:p>
                      <a:pPr algn="l"/>
                      <a:endParaRPr lang="en-GB" sz="1100" dirty="0"/>
                    </a:p>
                  </a:txBody>
                  <a:tcPr marT="90000" marB="90000"/>
                </a:tc>
                <a:tc>
                  <a:txBody>
                    <a:bodyPr/>
                    <a:lstStyle/>
                    <a:p>
                      <a:pPr algn="l"/>
                      <a:endParaRPr lang="en-GB" sz="1100" dirty="0"/>
                    </a:p>
                  </a:txBody>
                  <a:tcPr marT="90000" marB="90000"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T="90000" marB="9000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1100" dirty="0"/>
                    </a:p>
                  </a:txBody>
                  <a:tcPr marT="90000" marB="90000"/>
                </a:tc>
                <a:tc>
                  <a:txBody>
                    <a:bodyPr/>
                    <a:lstStyle/>
                    <a:p>
                      <a:pPr algn="l"/>
                      <a:endParaRPr lang="en-GB" sz="1100" dirty="0"/>
                    </a:p>
                  </a:txBody>
                  <a:tcPr marT="90000" marB="90000"/>
                </a:tc>
                <a:tc>
                  <a:txBody>
                    <a:bodyPr/>
                    <a:lstStyle/>
                    <a:p>
                      <a:pPr algn="l"/>
                      <a:endParaRPr lang="en-GB" sz="1100" dirty="0"/>
                    </a:p>
                  </a:txBody>
                  <a:tcPr marT="90000" marB="90000"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T="90000" marB="90000"/>
                </a:tc>
              </a:tr>
              <a:tr h="234759">
                <a:tc>
                  <a:txBody>
                    <a:bodyPr/>
                    <a:lstStyle/>
                    <a:p>
                      <a:pPr algn="l"/>
                      <a:endParaRPr lang="en-GB" sz="1100" dirty="0"/>
                    </a:p>
                  </a:txBody>
                  <a:tcPr marT="90000" marB="90000"/>
                </a:tc>
                <a:tc>
                  <a:txBody>
                    <a:bodyPr/>
                    <a:lstStyle/>
                    <a:p>
                      <a:pPr algn="l"/>
                      <a:endParaRPr lang="en-GB" sz="1100" dirty="0"/>
                    </a:p>
                  </a:txBody>
                  <a:tcPr marT="90000" marB="90000"/>
                </a:tc>
                <a:tc>
                  <a:txBody>
                    <a:bodyPr/>
                    <a:lstStyle/>
                    <a:p>
                      <a:pPr algn="l"/>
                      <a:endParaRPr lang="en-GB" sz="1100" dirty="0"/>
                    </a:p>
                  </a:txBody>
                  <a:tcPr marT="90000" marB="90000"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T="90000" marB="9000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1100" dirty="0"/>
                    </a:p>
                  </a:txBody>
                  <a:tcPr marT="90000" marB="90000"/>
                </a:tc>
                <a:tc>
                  <a:txBody>
                    <a:bodyPr/>
                    <a:lstStyle/>
                    <a:p>
                      <a:pPr algn="l"/>
                      <a:endParaRPr lang="en-GB" sz="1100" dirty="0"/>
                    </a:p>
                  </a:txBody>
                  <a:tcPr marT="90000" marB="90000"/>
                </a:tc>
                <a:tc>
                  <a:txBody>
                    <a:bodyPr/>
                    <a:lstStyle/>
                    <a:p>
                      <a:pPr algn="l"/>
                      <a:endParaRPr lang="en-GB" sz="1100" dirty="0"/>
                    </a:p>
                  </a:txBody>
                  <a:tcPr marT="90000" marB="90000"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T="90000" marB="90000"/>
                </a:tc>
              </a:tr>
              <a:tr h="266651">
                <a:tc>
                  <a:txBody>
                    <a:bodyPr/>
                    <a:lstStyle/>
                    <a:p>
                      <a:pPr algn="l"/>
                      <a:endParaRPr lang="en-GB" sz="1100" dirty="0"/>
                    </a:p>
                  </a:txBody>
                  <a:tcPr marT="90000" marB="90000"/>
                </a:tc>
                <a:tc>
                  <a:txBody>
                    <a:bodyPr/>
                    <a:lstStyle/>
                    <a:p>
                      <a:pPr algn="l"/>
                      <a:endParaRPr lang="en-GB" sz="1100" dirty="0"/>
                    </a:p>
                  </a:txBody>
                  <a:tcPr marT="90000" marB="90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 smtClean="0"/>
                    </a:p>
                  </a:txBody>
                  <a:tcPr marT="90000" marB="90000"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T="90000" marB="90000"/>
                </a:tc>
              </a:tr>
              <a:tr h="276202">
                <a:tc>
                  <a:txBody>
                    <a:bodyPr/>
                    <a:lstStyle/>
                    <a:p>
                      <a:pPr algn="l"/>
                      <a:endParaRPr lang="en-GB" sz="1100" dirty="0"/>
                    </a:p>
                  </a:txBody>
                  <a:tcPr marT="90000" marB="90000"/>
                </a:tc>
                <a:tc>
                  <a:txBody>
                    <a:bodyPr/>
                    <a:lstStyle/>
                    <a:p>
                      <a:pPr algn="l"/>
                      <a:endParaRPr lang="en-GB" sz="1100" dirty="0"/>
                    </a:p>
                  </a:txBody>
                  <a:tcPr marT="90000" marB="90000"/>
                </a:tc>
                <a:tc>
                  <a:txBody>
                    <a:bodyPr/>
                    <a:lstStyle/>
                    <a:p>
                      <a:pPr algn="l"/>
                      <a:endParaRPr lang="en-GB" sz="1100" dirty="0"/>
                    </a:p>
                  </a:txBody>
                  <a:tcPr marT="90000" marB="90000"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T="90000" marB="90000"/>
                </a:tc>
              </a:tr>
            </a:tbl>
          </a:graphicData>
        </a:graphic>
      </p:graphicFrame>
      <p:pic>
        <p:nvPicPr>
          <p:cNvPr id="6" name="Picture 5" descr="BZ white 37 for 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80088"/>
            <a:ext cx="9145588" cy="1077912"/>
          </a:xfrm>
          <a:prstGeom prst="rect">
            <a:avLst/>
          </a:prstGeom>
          <a:noFill/>
        </p:spPr>
      </p:pic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16A9C-B6C6-41B6-9AB3-1A73FC5CCEB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Placeholder 2"/>
          <p:cNvSpPr>
            <a:spLocks noGrp="1"/>
          </p:cNvSpPr>
          <p:nvPr>
            <p:ph type="title" hasCustomPrompt="1"/>
          </p:nvPr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2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Example of a table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71472" y="1714488"/>
            <a:ext cx="2071702" cy="285752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100" b="1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643174" y="1714488"/>
            <a:ext cx="1928826" cy="285752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100" b="1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572000" y="1714488"/>
            <a:ext cx="2000264" cy="285752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100" b="1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572264" y="1714488"/>
            <a:ext cx="2000264" cy="285752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100" b="1" baseline="0">
                <a:solidFill>
                  <a:schemeClr val="bg1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Heading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71472" y="2071678"/>
            <a:ext cx="2071702" cy="285752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100" b="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Xxx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571472" y="2786058"/>
            <a:ext cx="2071702" cy="285752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100" b="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Xxx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71472" y="2428868"/>
            <a:ext cx="2071702" cy="285752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100" b="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Xxx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71472" y="3143248"/>
            <a:ext cx="2071702" cy="285752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100" b="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Xxx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71472" y="3500438"/>
            <a:ext cx="2071702" cy="285752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100" b="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Xxx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2643174" y="2071678"/>
            <a:ext cx="1928826" cy="285752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100" b="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Xxx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2643174" y="2786058"/>
            <a:ext cx="1928826" cy="285752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100" b="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Xxx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2643174" y="2428868"/>
            <a:ext cx="1928826" cy="285752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100" b="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Xxx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643174" y="3143248"/>
            <a:ext cx="1928826" cy="285752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100" b="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Xxx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2643174" y="3500438"/>
            <a:ext cx="1928826" cy="285752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100" b="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Xxx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4572000" y="2071678"/>
            <a:ext cx="2000264" cy="285752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100" b="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Xxx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4572000" y="2786058"/>
            <a:ext cx="2000264" cy="285752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100" b="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Xxx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572000" y="2428868"/>
            <a:ext cx="2000264" cy="285752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100" b="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Xxx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4572000" y="3143248"/>
            <a:ext cx="2000264" cy="285752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100" b="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Xxx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4572000" y="3500438"/>
            <a:ext cx="2000264" cy="285752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100" b="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Xxx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35" hasCustomPrompt="1"/>
          </p:nvPr>
        </p:nvSpPr>
        <p:spPr>
          <a:xfrm>
            <a:off x="6572264" y="2071678"/>
            <a:ext cx="2000264" cy="285752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100" b="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Xxx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6572264" y="2786058"/>
            <a:ext cx="2000264" cy="285752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100" b="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Xxx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37" hasCustomPrompt="1"/>
          </p:nvPr>
        </p:nvSpPr>
        <p:spPr>
          <a:xfrm>
            <a:off x="6572264" y="2428868"/>
            <a:ext cx="2000264" cy="285752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100" b="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Xxx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6572264" y="3143248"/>
            <a:ext cx="2000264" cy="285752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100" b="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Xxx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39" hasCustomPrompt="1"/>
          </p:nvPr>
        </p:nvSpPr>
        <p:spPr>
          <a:xfrm>
            <a:off x="6572264" y="3500438"/>
            <a:ext cx="2000264" cy="285752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100" b="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Xxx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4286248" y="5929330"/>
            <a:ext cx="4429156" cy="214314"/>
          </a:xfrm>
        </p:spPr>
        <p:txBody>
          <a:bodyPr lIns="90000" tIns="54000" rIns="90000" bIns="54000">
            <a:no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900" baseline="0">
                <a:solidFill>
                  <a:srgbClr val="8B9596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Text boxes editable only. To edit fully please use slide master.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Z white 37 for pp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80088"/>
            <a:ext cx="9145588" cy="1077912"/>
          </a:xfrm>
          <a:prstGeom prst="rect">
            <a:avLst/>
          </a:prstGeom>
          <a:noFill/>
        </p:spPr>
      </p:pic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16A9C-B6C6-41B6-9AB3-1A73FC5CCEB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Placeholder 2"/>
          <p:cNvSpPr>
            <a:spLocks noGrp="1"/>
          </p:cNvSpPr>
          <p:nvPr>
            <p:ph type="title" hasCustomPrompt="1"/>
          </p:nvPr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2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Bar graph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286248" y="5929330"/>
            <a:ext cx="4429156" cy="214314"/>
          </a:xfrm>
        </p:spPr>
        <p:txBody>
          <a:bodyPr lIns="90000" tIns="54000" rIns="90000" bIns="54000">
            <a:no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900" baseline="0">
                <a:solidFill>
                  <a:srgbClr val="8B9596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Example only. To edit fully please use slide master.</a:t>
            </a:r>
          </a:p>
        </p:txBody>
      </p:sp>
      <p:graphicFrame>
        <p:nvGraphicFramePr>
          <p:cNvPr id="3073" name="Object 4"/>
          <p:cNvGraphicFramePr>
            <a:graphicFrameLocks noChangeAspect="1"/>
          </p:cNvGraphicFramePr>
          <p:nvPr/>
        </p:nvGraphicFramePr>
        <p:xfrm>
          <a:off x="1828800" y="1295400"/>
          <a:ext cx="5943600" cy="4003675"/>
        </p:xfrm>
        <a:graphic>
          <a:graphicData uri="http://schemas.openxmlformats.org/presentationml/2006/ole">
            <p:oleObj spid="_x0000_s3073" name="Chart" r:id="rId4" imgW="7658100" imgH="5153025" progId="MSGraph.Chart.8">
              <p:embed followColorScheme="full"/>
            </p:oleObj>
          </a:graphicData>
        </a:graphic>
      </p:graphicFrame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5"/>
          <p:cNvSpPr>
            <a:spLocks noChangeArrowheads="1"/>
          </p:cNvSpPr>
          <p:nvPr userDrawn="1"/>
        </p:nvSpPr>
        <p:spPr bwMode="auto">
          <a:xfrm>
            <a:off x="3709988" y="2101850"/>
            <a:ext cx="1719263" cy="1716088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itle Placeholder 2"/>
          <p:cNvSpPr>
            <a:spLocks noGrp="1"/>
          </p:cNvSpPr>
          <p:nvPr>
            <p:ph type="title" hasCustomPrompt="1"/>
          </p:nvPr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2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Pie graph</a:t>
            </a:r>
            <a:endParaRPr lang="en-US" dirty="0"/>
          </a:p>
        </p:txBody>
      </p:sp>
      <p:pic>
        <p:nvPicPr>
          <p:cNvPr id="8" name="Picture 7" descr="BZ white 37 for pp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80088"/>
            <a:ext cx="9145588" cy="1077912"/>
          </a:xfrm>
          <a:prstGeom prst="rect">
            <a:avLst/>
          </a:prstGeom>
          <a:noFill/>
        </p:spPr>
      </p:pic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16A9C-B6C6-41B6-9AB3-1A73FC5CCEBF}" type="slidenum">
              <a:rPr lang="en-GB" smtClean="0"/>
              <a:pPr/>
              <a:t>‹#›</a:t>
            </a:fld>
            <a:endParaRPr lang="en-GB"/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 userDrawn="1"/>
        </p:nvGraphicFramePr>
        <p:xfrm>
          <a:off x="3048000" y="914400"/>
          <a:ext cx="3806825" cy="4495800"/>
        </p:xfrm>
        <a:graphic>
          <a:graphicData uri="http://schemas.openxmlformats.org/presentationml/2006/ole">
            <p:oleObj spid="_x0000_s2052" name="Chart" r:id="rId4" imgW="6905625" imgH="8162925" progId="MSGraph.Chart.8">
              <p:embed followColorScheme="full"/>
            </p:oleObj>
          </a:graphicData>
        </a:graphic>
      </p:graphicFrame>
      <p:sp>
        <p:nvSpPr>
          <p:cNvPr id="12" name="Oval 5"/>
          <p:cNvSpPr>
            <a:spLocks noChangeArrowheads="1"/>
          </p:cNvSpPr>
          <p:nvPr userDrawn="1"/>
        </p:nvSpPr>
        <p:spPr bwMode="auto">
          <a:xfrm>
            <a:off x="3852869" y="2254250"/>
            <a:ext cx="1719263" cy="1716088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286248" y="5929330"/>
            <a:ext cx="4429156" cy="214314"/>
          </a:xfrm>
        </p:spPr>
        <p:txBody>
          <a:bodyPr lIns="90000" tIns="54000" rIns="90000" bIns="54000">
            <a:no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900" baseline="0">
                <a:solidFill>
                  <a:srgbClr val="8B9596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Example only. To edit fully please use slide master.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1346200" y="3092448"/>
            <a:ext cx="1143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800" dirty="0" smtClean="0"/>
              <a:t>Andrew </a:t>
            </a:r>
            <a:r>
              <a:rPr lang="en-GB" sz="800" dirty="0"/>
              <a:t>Beazley</a:t>
            </a: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4699000" y="3092448"/>
            <a:ext cx="1143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800" dirty="0" smtClean="0"/>
              <a:t>Andrew </a:t>
            </a:r>
            <a:r>
              <a:rPr lang="en-GB" sz="800" dirty="0"/>
              <a:t>Horton</a:t>
            </a:r>
          </a:p>
        </p:txBody>
      </p:sp>
      <p:sp>
        <p:nvSpPr>
          <p:cNvPr id="6" name="Text Box 17"/>
          <p:cNvSpPr txBox="1">
            <a:spLocks noChangeArrowheads="1"/>
          </p:cNvSpPr>
          <p:nvPr userDrawn="1"/>
        </p:nvSpPr>
        <p:spPr bwMode="auto">
          <a:xfrm>
            <a:off x="3071802" y="3092448"/>
            <a:ext cx="1143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800" dirty="0" smtClean="0"/>
              <a:t>Nicholas </a:t>
            </a:r>
            <a:r>
              <a:rPr lang="en-GB" sz="800" dirty="0" err="1"/>
              <a:t>Furlonge</a:t>
            </a:r>
            <a:endParaRPr lang="en-GB" sz="800" dirty="0"/>
          </a:p>
        </p:txBody>
      </p:sp>
      <p:sp>
        <p:nvSpPr>
          <p:cNvPr id="7" name="Text Box 18"/>
          <p:cNvSpPr txBox="1">
            <a:spLocks noChangeArrowheads="1"/>
          </p:cNvSpPr>
          <p:nvPr userDrawn="1"/>
        </p:nvSpPr>
        <p:spPr bwMode="auto">
          <a:xfrm>
            <a:off x="3071810" y="4572000"/>
            <a:ext cx="1143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800" dirty="0" smtClean="0"/>
              <a:t>Jonathan </a:t>
            </a:r>
            <a:r>
              <a:rPr lang="en-GB" sz="800" dirty="0"/>
              <a:t>Gray</a:t>
            </a:r>
          </a:p>
        </p:txBody>
      </p:sp>
      <p:sp>
        <p:nvSpPr>
          <p:cNvPr id="8" name="Text Box 19"/>
          <p:cNvSpPr txBox="1">
            <a:spLocks noChangeArrowheads="1"/>
          </p:cNvSpPr>
          <p:nvPr userDrawn="1"/>
        </p:nvSpPr>
        <p:spPr bwMode="auto">
          <a:xfrm>
            <a:off x="4699000" y="4572000"/>
            <a:ext cx="1143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800" dirty="0" smtClean="0"/>
              <a:t>Neil </a:t>
            </a:r>
            <a:r>
              <a:rPr lang="en-GB" sz="800" dirty="0" err="1"/>
              <a:t>Maidment</a:t>
            </a:r>
            <a:endParaRPr lang="en-GB" sz="800" dirty="0"/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1346200" y="4592646"/>
            <a:ext cx="1143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800" dirty="0" smtClean="0"/>
              <a:t>Martin Bride</a:t>
            </a:r>
            <a:endParaRPr lang="en-GB" sz="800" dirty="0"/>
          </a:p>
        </p:txBody>
      </p:sp>
      <p:sp>
        <p:nvSpPr>
          <p:cNvPr id="10" name="Text Box 21"/>
          <p:cNvSpPr txBox="1">
            <a:spLocks noChangeArrowheads="1"/>
          </p:cNvSpPr>
          <p:nvPr userDrawn="1"/>
        </p:nvSpPr>
        <p:spPr bwMode="auto">
          <a:xfrm>
            <a:off x="6357950" y="4572000"/>
            <a:ext cx="1143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800" dirty="0" smtClean="0"/>
              <a:t>Clive </a:t>
            </a:r>
            <a:r>
              <a:rPr lang="en-GB" sz="800" dirty="0" err="1"/>
              <a:t>Washbourn</a:t>
            </a:r>
            <a:endParaRPr lang="en-GB" sz="800" dirty="0"/>
          </a:p>
        </p:txBody>
      </p:sp>
      <p:sp>
        <p:nvSpPr>
          <p:cNvPr id="11" name="Text Box 25"/>
          <p:cNvSpPr txBox="1">
            <a:spLocks noChangeArrowheads="1"/>
          </p:cNvSpPr>
          <p:nvPr userDrawn="1"/>
        </p:nvSpPr>
        <p:spPr bwMode="auto">
          <a:xfrm>
            <a:off x="6375400" y="1905000"/>
            <a:ext cx="14478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800">
                <a:solidFill>
                  <a:srgbClr val="4E5052"/>
                </a:solidFill>
              </a:rPr>
              <a:t>Please use only black and white images. To change </a:t>
            </a:r>
            <a:br>
              <a:rPr lang="en-GB" sz="800">
                <a:solidFill>
                  <a:srgbClr val="4E5052"/>
                </a:solidFill>
              </a:rPr>
            </a:br>
            <a:r>
              <a:rPr lang="en-GB" sz="800">
                <a:solidFill>
                  <a:srgbClr val="4E5052"/>
                </a:solidFill>
              </a:rPr>
              <a:t>a colour image to black and white after insertion, double click on the image, click the ‘Picture’ option, then select ‘Color: Grayscale’.</a:t>
            </a:r>
          </a:p>
        </p:txBody>
      </p:sp>
      <p:pic>
        <p:nvPicPr>
          <p:cNvPr id="13" name="Picture 12" descr="Andrew_Beazley_Dec_2009.jpe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57290" y="1928802"/>
            <a:ext cx="1080000" cy="1080000"/>
          </a:xfrm>
          <a:prstGeom prst="rect">
            <a:avLst/>
          </a:prstGeom>
        </p:spPr>
      </p:pic>
      <p:pic>
        <p:nvPicPr>
          <p:cNvPr id="14" name="Picture 13" descr="Nicholas_Furlonge.jpe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063372" y="1928802"/>
            <a:ext cx="1080000" cy="1080000"/>
          </a:xfrm>
          <a:prstGeom prst="rect">
            <a:avLst/>
          </a:prstGeom>
        </p:spPr>
      </p:pic>
      <p:pic>
        <p:nvPicPr>
          <p:cNvPr id="15" name="Picture 14" descr="Andrew_Horton.jpe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714876" y="1928802"/>
            <a:ext cx="1080000" cy="1080000"/>
          </a:xfrm>
          <a:prstGeom prst="rect">
            <a:avLst/>
          </a:prstGeom>
        </p:spPr>
      </p:pic>
      <p:pic>
        <p:nvPicPr>
          <p:cNvPr id="16" name="Picture 15" descr="Martin_Bride.jpe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357290" y="3429000"/>
            <a:ext cx="1080000" cy="1080000"/>
          </a:xfrm>
          <a:prstGeom prst="rect">
            <a:avLst/>
          </a:prstGeom>
        </p:spPr>
      </p:pic>
      <p:pic>
        <p:nvPicPr>
          <p:cNvPr id="17" name="Picture 16" descr="Jonathan_Gray.jpe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063372" y="3429000"/>
            <a:ext cx="1080000" cy="1080000"/>
          </a:xfrm>
          <a:prstGeom prst="rect">
            <a:avLst/>
          </a:prstGeom>
        </p:spPr>
      </p:pic>
      <p:pic>
        <p:nvPicPr>
          <p:cNvPr id="18" name="Picture 17" descr="Neil_Maidment_Dec_2009.jpe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4714876" y="3429000"/>
            <a:ext cx="1080000" cy="1080000"/>
          </a:xfrm>
          <a:prstGeom prst="rect">
            <a:avLst/>
          </a:prstGeom>
        </p:spPr>
      </p:pic>
      <p:pic>
        <p:nvPicPr>
          <p:cNvPr id="19" name="Picture 18" descr="Clive Washbourn - final.JP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6357950" y="3429000"/>
            <a:ext cx="1080000" cy="1080000"/>
          </a:xfrm>
          <a:prstGeom prst="rect">
            <a:avLst/>
          </a:prstGeom>
        </p:spPr>
      </p:pic>
      <p:sp>
        <p:nvSpPr>
          <p:cNvPr id="20" name="Title Placeholder 2"/>
          <p:cNvSpPr>
            <a:spLocks noGrp="1"/>
          </p:cNvSpPr>
          <p:nvPr>
            <p:ph type="title" hasCustomPrompt="1"/>
          </p:nvPr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2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The Board</a:t>
            </a:r>
            <a:endParaRPr lang="en-US" dirty="0"/>
          </a:p>
        </p:txBody>
      </p:sp>
      <p:pic>
        <p:nvPicPr>
          <p:cNvPr id="21" name="Picture 20" descr="BZ white 37 for ppt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5780088"/>
            <a:ext cx="9145588" cy="1077912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16A9C-B6C6-41B6-9AB3-1A73FC5CCEB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286248" y="5929330"/>
            <a:ext cx="4429156" cy="214314"/>
          </a:xfrm>
        </p:spPr>
        <p:txBody>
          <a:bodyPr lIns="90000" tIns="54000" rIns="90000" bIns="54000">
            <a:no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900" baseline="0">
                <a:solidFill>
                  <a:srgbClr val="8B9596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To edit please use slide master.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287478"/>
            <a:ext cx="8001056" cy="4356100"/>
          </a:xfrm>
          <a:prstGeom prst="rect">
            <a:avLst/>
          </a:prstGeom>
        </p:spPr>
        <p:txBody>
          <a:bodyPr lIns="0" tIns="0" rIns="0" bIns="0"/>
          <a:lstStyle>
            <a:lvl1pPr marL="180975" indent="-180975" defTabSz="7981950">
              <a:buClr>
                <a:schemeClr val="accent1"/>
              </a:buClr>
              <a:buFont typeface="Verdana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  <a:lvl2pPr marL="628650" indent="-180975" defTabSz="7400925">
              <a:buFont typeface="Courier New" pitchFamily="49" charset="0"/>
              <a:buChar char="o"/>
              <a:tabLst/>
              <a:defRPr>
                <a:solidFill>
                  <a:schemeClr val="tx1"/>
                </a:solidFill>
              </a:defRPr>
            </a:lvl2pPr>
            <a:lvl3pPr marL="1076325" indent="-173038" defTabSz="7110413">
              <a:buFont typeface="Wingdings" pitchFamily="2" charset="2"/>
              <a:buChar char="§"/>
              <a:tabLst/>
              <a:defRPr sz="1300">
                <a:solidFill>
                  <a:schemeClr val="tx1"/>
                </a:solidFill>
              </a:defRPr>
            </a:lvl3pPr>
            <a:lvl4pPr marL="1524000" indent="-180975">
              <a:buClr>
                <a:schemeClr val="accent1"/>
              </a:buClr>
              <a:buSzPct val="75000"/>
              <a:tabLst/>
              <a:defRPr sz="1200">
                <a:solidFill>
                  <a:schemeClr val="tx1"/>
                </a:solidFill>
              </a:defRPr>
            </a:lvl4pPr>
            <a:lvl5pPr marL="1884363" indent="-179388" defTabSz="3049588">
              <a:buSzPct val="75000"/>
              <a:buFont typeface="Verdana" pitchFamily="34" charset="0"/>
              <a:buChar char="•"/>
              <a:tabLst/>
              <a:defRPr sz="1100" baseline="0">
                <a:solidFill>
                  <a:schemeClr val="tx1"/>
                </a:solidFill>
              </a:defRPr>
            </a:lvl5pPr>
            <a:lvl6pPr marL="1884363" indent="0" defTabSz="7981950">
              <a:buNone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5" name="Title Placeholder 2"/>
          <p:cNvSpPr>
            <a:spLocks noGrp="1"/>
          </p:cNvSpPr>
          <p:nvPr>
            <p:ph type="title" hasCustomPrompt="1"/>
          </p:nvPr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2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Example of a content slide</a:t>
            </a:r>
            <a:endParaRPr lang="en-US" dirty="0"/>
          </a:p>
        </p:txBody>
      </p:sp>
      <p:pic>
        <p:nvPicPr>
          <p:cNvPr id="6" name="Picture 9" descr="BZ white 37 for 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80088"/>
            <a:ext cx="9145588" cy="1077912"/>
          </a:xfrm>
          <a:prstGeom prst="rect">
            <a:avLst/>
          </a:prstGeom>
          <a:noFill/>
        </p:spPr>
      </p:pic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8B9596"/>
                </a:solidFill>
              </a:defRPr>
            </a:lvl1pPr>
          </a:lstStyle>
          <a:p>
            <a:fld id="{7DE16A9C-B6C6-41B6-9AB3-1A73FC5CCEB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 Off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_Office_Location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704" y="1895365"/>
            <a:ext cx="5943600" cy="3676775"/>
          </a:xfrm>
          <a:prstGeom prst="rect">
            <a:avLst/>
          </a:prstGeom>
        </p:spPr>
      </p:pic>
      <p:cxnSp>
        <p:nvCxnSpPr>
          <p:cNvPr id="13" name="Straight Connector 18"/>
          <p:cNvCxnSpPr>
            <a:cxnSpLocks noChangeShapeType="1"/>
          </p:cNvCxnSpPr>
          <p:nvPr userDrawn="1"/>
        </p:nvCxnSpPr>
        <p:spPr bwMode="auto">
          <a:xfrm>
            <a:off x="6072162" y="4467128"/>
            <a:ext cx="285750" cy="10795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Straight Connector 22"/>
          <p:cNvCxnSpPr>
            <a:cxnSpLocks noChangeShapeType="1"/>
          </p:cNvCxnSpPr>
          <p:nvPr userDrawn="1"/>
        </p:nvCxnSpPr>
        <p:spPr bwMode="auto">
          <a:xfrm rot="16200000" flipV="1">
            <a:off x="4571975" y="2824065"/>
            <a:ext cx="1214438" cy="714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Straight Connector 24"/>
          <p:cNvCxnSpPr>
            <a:cxnSpLocks noChangeShapeType="1"/>
          </p:cNvCxnSpPr>
          <p:nvPr userDrawn="1"/>
        </p:nvCxnSpPr>
        <p:spPr bwMode="auto">
          <a:xfrm rot="16200000" flipV="1">
            <a:off x="5951512" y="2730403"/>
            <a:ext cx="646113" cy="2619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Straight Connector 33"/>
          <p:cNvCxnSpPr>
            <a:cxnSpLocks noChangeShapeType="1"/>
          </p:cNvCxnSpPr>
          <p:nvPr userDrawn="1"/>
        </p:nvCxnSpPr>
        <p:spPr bwMode="auto">
          <a:xfrm rot="16200000" flipH="1">
            <a:off x="6739706" y="3251897"/>
            <a:ext cx="184150" cy="138112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Straight Connector 36"/>
          <p:cNvCxnSpPr>
            <a:cxnSpLocks noChangeShapeType="1"/>
          </p:cNvCxnSpPr>
          <p:nvPr userDrawn="1"/>
        </p:nvCxnSpPr>
        <p:spPr bwMode="auto">
          <a:xfrm rot="16200000" flipH="1">
            <a:off x="6613500" y="2838353"/>
            <a:ext cx="369887" cy="35718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Straight Connector 40"/>
          <p:cNvCxnSpPr>
            <a:cxnSpLocks noChangeShapeType="1"/>
          </p:cNvCxnSpPr>
          <p:nvPr userDrawn="1"/>
        </p:nvCxnSpPr>
        <p:spPr bwMode="auto">
          <a:xfrm>
            <a:off x="6899250" y="2946303"/>
            <a:ext cx="292100" cy="5080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Straight Connector 44"/>
          <p:cNvCxnSpPr>
            <a:cxnSpLocks noChangeShapeType="1"/>
          </p:cNvCxnSpPr>
          <p:nvPr userDrawn="1"/>
        </p:nvCxnSpPr>
        <p:spPr bwMode="auto">
          <a:xfrm flipV="1">
            <a:off x="6896075" y="2789140"/>
            <a:ext cx="300037" cy="53975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Straight Connector 46"/>
          <p:cNvCxnSpPr>
            <a:cxnSpLocks noChangeShapeType="1"/>
          </p:cNvCxnSpPr>
          <p:nvPr userDrawn="1"/>
        </p:nvCxnSpPr>
        <p:spPr bwMode="auto">
          <a:xfrm flipV="1">
            <a:off x="1476350" y="3752753"/>
            <a:ext cx="381000" cy="360362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Straight Connector 22"/>
          <p:cNvCxnSpPr>
            <a:cxnSpLocks noChangeShapeType="1"/>
          </p:cNvCxnSpPr>
          <p:nvPr userDrawn="1"/>
        </p:nvCxnSpPr>
        <p:spPr bwMode="auto">
          <a:xfrm rot="5400000" flipH="1" flipV="1">
            <a:off x="4228347" y="2240124"/>
            <a:ext cx="784680" cy="97422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Title Placeholder 2"/>
          <p:cNvSpPr>
            <a:spLocks noGrp="1"/>
          </p:cNvSpPr>
          <p:nvPr>
            <p:ph type="title" hasCustomPrompt="1"/>
          </p:nvPr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200" baseline="0">
                <a:solidFill>
                  <a:schemeClr val="accent1"/>
                </a:solidFill>
              </a:defRPr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 office locations/head count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" name="Picture 24" descr="BZ white 37 for pp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80088"/>
            <a:ext cx="9145588" cy="1077912"/>
          </a:xfrm>
          <a:prstGeom prst="rect">
            <a:avLst/>
          </a:prstGeom>
          <a:noFill/>
        </p:spPr>
      </p:pic>
      <p:sp>
        <p:nvSpPr>
          <p:cNvPr id="2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16A9C-B6C6-41B6-9AB3-1A73FC5CCEB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235193" y="1702734"/>
            <a:ext cx="928694" cy="214314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80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Minnesota (X)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786314" y="2039634"/>
            <a:ext cx="928694" cy="214314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80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Illinois (X)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572132" y="2343704"/>
            <a:ext cx="1144546" cy="228039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80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Pennsylvania (X)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43768" y="2656787"/>
            <a:ext cx="1144546" cy="228039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80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Massachusetts (X)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7143768" y="2915209"/>
            <a:ext cx="1144546" cy="228039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80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Connecticut (X)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6929454" y="3143248"/>
            <a:ext cx="1144546" cy="228039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80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New York (X)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846447" y="3386551"/>
            <a:ext cx="1144546" cy="228039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80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New Jersey (X)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338882" y="4492919"/>
            <a:ext cx="1144546" cy="228039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80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Georgia (X)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891645" y="4108422"/>
            <a:ext cx="1000132" cy="228039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800" baseline="0">
                <a:solidFill>
                  <a:srgbClr val="4E5052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California (X)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al Off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orld_map_dot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1472" y="1142984"/>
            <a:ext cx="7920000" cy="4403105"/>
          </a:xfrm>
          <a:prstGeom prst="rect">
            <a:avLst/>
          </a:prstGeom>
        </p:spPr>
      </p:pic>
      <p:sp>
        <p:nvSpPr>
          <p:cNvPr id="8" name="Title Placeholder 2"/>
          <p:cNvSpPr>
            <a:spLocks noGrp="1"/>
          </p:cNvSpPr>
          <p:nvPr>
            <p:ph type="title" hasCustomPrompt="1"/>
          </p:nvPr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200" baseline="0">
                <a:solidFill>
                  <a:schemeClr val="accent1"/>
                </a:solidFill>
              </a:defRPr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Global office locations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BZ white 37 for pp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80088"/>
            <a:ext cx="9145588" cy="1077912"/>
          </a:xfrm>
          <a:prstGeom prst="rect">
            <a:avLst/>
          </a:prstGeom>
          <a:noFill/>
        </p:spPr>
      </p:pic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16A9C-B6C6-41B6-9AB3-1A73FC5CCE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itle Slid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BZ grey 60 for ppt 2"/>
          <p:cNvPicPr>
            <a:picLocks noChangeAspect="1" noChangeArrowheads="1"/>
          </p:cNvPicPr>
          <p:nvPr userDrawn="1"/>
        </p:nvPicPr>
        <p:blipFill>
          <a:blip r:embed="rId2" cstate="print">
            <a:lum bright="-4000"/>
          </a:blip>
          <a:srcRect/>
          <a:stretch>
            <a:fillRect/>
          </a:stretch>
        </p:blipFill>
        <p:spPr bwMode="auto">
          <a:xfrm>
            <a:off x="-1588" y="-1588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0100" y="1071546"/>
            <a:ext cx="7543800" cy="10001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Aft>
                <a:spcPts val="0"/>
              </a:spcAft>
              <a:defRPr sz="3600"/>
            </a:lvl1pPr>
          </a:lstStyle>
          <a:p>
            <a:r>
              <a:rPr lang="en-GB" dirty="0" smtClean="0"/>
              <a:t>Generic title slide – type heading here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8B9596"/>
                </a:solidFill>
              </a:defRPr>
            </a:lvl1pPr>
          </a:lstStyle>
          <a:p>
            <a:fld id="{7DE16A9C-B6C6-41B6-9AB3-1A73FC5CCEB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with extra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2"/>
          <p:cNvSpPr>
            <a:spLocks noGrp="1"/>
          </p:cNvSpPr>
          <p:nvPr>
            <p:ph type="title" hasCustomPrompt="1"/>
          </p:nvPr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2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Example of a content slide with extra space (internal use only)</a:t>
            </a:r>
            <a:endParaRPr lang="en-US" dirty="0"/>
          </a:p>
        </p:txBody>
      </p:sp>
      <p:sp>
        <p:nvSpPr>
          <p:cNvPr id="6" name="Text Placeholder 5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287478"/>
            <a:ext cx="8001056" cy="4356100"/>
          </a:xfrm>
          <a:prstGeom prst="rect">
            <a:avLst/>
          </a:prstGeom>
        </p:spPr>
        <p:txBody>
          <a:bodyPr lIns="0" tIns="0" rIns="0" bIns="0"/>
          <a:lstStyle>
            <a:lvl1pPr marL="180975" indent="-180975" defTabSz="7981950">
              <a:buClr>
                <a:schemeClr val="accent1"/>
              </a:buClr>
              <a:buFont typeface="Verdana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  <a:lvl2pPr marL="628650" indent="-180975" defTabSz="7400925">
              <a:buFont typeface="Courier New" pitchFamily="49" charset="0"/>
              <a:buChar char="o"/>
              <a:tabLst/>
              <a:defRPr>
                <a:solidFill>
                  <a:schemeClr val="tx1"/>
                </a:solidFill>
              </a:defRPr>
            </a:lvl2pPr>
            <a:lvl3pPr marL="1076325" indent="-173038" defTabSz="7110413">
              <a:buFont typeface="Wingdings" pitchFamily="2" charset="2"/>
              <a:buChar char="§"/>
              <a:tabLst/>
              <a:defRPr sz="1300">
                <a:solidFill>
                  <a:schemeClr val="tx1"/>
                </a:solidFill>
              </a:defRPr>
            </a:lvl3pPr>
            <a:lvl4pPr marL="1524000" indent="-180975">
              <a:buClr>
                <a:schemeClr val="accent1"/>
              </a:buClr>
              <a:buSzPct val="75000"/>
              <a:tabLst/>
              <a:defRPr sz="1200">
                <a:solidFill>
                  <a:schemeClr val="tx1"/>
                </a:solidFill>
              </a:defRPr>
            </a:lvl4pPr>
            <a:lvl5pPr marL="1884363" indent="-179388" defTabSz="3049588">
              <a:buSzPct val="75000"/>
              <a:buFont typeface="Verdana" pitchFamily="34" charset="0"/>
              <a:buChar char="•"/>
              <a:tabLst/>
              <a:defRPr sz="1100" baseline="0">
                <a:solidFill>
                  <a:schemeClr val="tx1"/>
                </a:solidFill>
              </a:defRPr>
            </a:lvl5pPr>
            <a:lvl6pPr marL="1884363" indent="0" defTabSz="7981950">
              <a:buNone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8B9596"/>
                </a:solidFill>
              </a:defRPr>
            </a:lvl1pPr>
          </a:lstStyle>
          <a:p>
            <a:fld id="{7DE16A9C-B6C6-41B6-9AB3-1A73FC5CCEB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2"/>
          <p:cNvSpPr>
            <a:spLocks noGrp="1"/>
          </p:cNvSpPr>
          <p:nvPr>
            <p:ph type="title" hasCustomPrompt="1"/>
          </p:nvPr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2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Example index</a:t>
            </a:r>
            <a:endParaRPr lang="en-US" dirty="0"/>
          </a:p>
        </p:txBody>
      </p:sp>
      <p:pic>
        <p:nvPicPr>
          <p:cNvPr id="11" name="Picture 9" descr="BZ white 37 for 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80088"/>
            <a:ext cx="9145588" cy="1077912"/>
          </a:xfrm>
          <a:prstGeom prst="rect">
            <a:avLst/>
          </a:prstGeom>
          <a:noFill/>
        </p:spPr>
      </p:pic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8B9596"/>
                </a:solidFill>
              </a:defRPr>
            </a:lvl1pPr>
          </a:lstStyle>
          <a:p>
            <a:fld id="{7DE16A9C-B6C6-41B6-9AB3-1A73FC5CCEB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5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287478"/>
            <a:ext cx="3857652" cy="4356100"/>
          </a:xfrm>
          <a:prstGeom prst="rect">
            <a:avLst/>
          </a:prstGeom>
        </p:spPr>
        <p:txBody>
          <a:bodyPr lIns="0" tIns="0" rIns="0" bIns="0"/>
          <a:lstStyle>
            <a:lvl1pPr marL="180975" indent="-180975" defTabSz="7981950">
              <a:buClr>
                <a:schemeClr val="accent1"/>
              </a:buClr>
              <a:buFont typeface="Verdana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  <a:lvl2pPr marL="628650" indent="-180975" defTabSz="7400925">
              <a:buFont typeface="Courier New" pitchFamily="49" charset="0"/>
              <a:buChar char="o"/>
              <a:tabLst/>
              <a:defRPr>
                <a:solidFill>
                  <a:schemeClr val="tx1"/>
                </a:solidFill>
              </a:defRPr>
            </a:lvl2pPr>
            <a:lvl3pPr marL="1076325" indent="-173038" defTabSz="7110413">
              <a:buFont typeface="Wingdings" pitchFamily="2" charset="2"/>
              <a:buChar char="§"/>
              <a:tabLst/>
              <a:defRPr sz="1300">
                <a:solidFill>
                  <a:schemeClr val="tx1"/>
                </a:solidFill>
              </a:defRPr>
            </a:lvl3pPr>
            <a:lvl4pPr marL="1524000" indent="-180975">
              <a:buClr>
                <a:schemeClr val="accent1"/>
              </a:buClr>
              <a:buSzPct val="75000"/>
              <a:tabLst/>
              <a:defRPr sz="1200">
                <a:solidFill>
                  <a:schemeClr val="tx1"/>
                </a:solidFill>
              </a:defRPr>
            </a:lvl4pPr>
            <a:lvl5pPr marL="1884363" indent="-179388" defTabSz="3049588">
              <a:buSzPct val="75000"/>
              <a:buFont typeface="Verdana" pitchFamily="34" charset="0"/>
              <a:buChar char="•"/>
              <a:tabLst/>
              <a:defRPr sz="1100" baseline="0">
                <a:solidFill>
                  <a:schemeClr val="tx1"/>
                </a:solidFill>
              </a:defRPr>
            </a:lvl5pPr>
            <a:lvl6pPr marL="1884363" indent="0" defTabSz="7981950">
              <a:buNone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2" name="Text Placeholder 5"/>
          <p:cNvSpPr>
            <a:spLocks noGrp="1" noChangeArrowheads="1"/>
          </p:cNvSpPr>
          <p:nvPr>
            <p:ph type="body" idx="4294967295"/>
          </p:nvPr>
        </p:nvSpPr>
        <p:spPr>
          <a:xfrm>
            <a:off x="4714876" y="1285860"/>
            <a:ext cx="3857652" cy="4356100"/>
          </a:xfrm>
          <a:prstGeom prst="rect">
            <a:avLst/>
          </a:prstGeom>
        </p:spPr>
        <p:txBody>
          <a:bodyPr lIns="0" tIns="0" rIns="0" bIns="0"/>
          <a:lstStyle>
            <a:lvl1pPr marL="180975" indent="-180975" defTabSz="7981950">
              <a:buClr>
                <a:schemeClr val="accent1"/>
              </a:buClr>
              <a:buFont typeface="Verdana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  <a:lvl2pPr marL="628650" indent="-180975" defTabSz="7400925">
              <a:buFont typeface="Courier New" pitchFamily="49" charset="0"/>
              <a:buChar char="o"/>
              <a:tabLst/>
              <a:defRPr>
                <a:solidFill>
                  <a:schemeClr val="tx1"/>
                </a:solidFill>
              </a:defRPr>
            </a:lvl2pPr>
            <a:lvl3pPr marL="1076325" indent="-173038" defTabSz="7110413">
              <a:buFont typeface="Wingdings" pitchFamily="2" charset="2"/>
              <a:buChar char="§"/>
              <a:tabLst/>
              <a:defRPr sz="1300">
                <a:solidFill>
                  <a:schemeClr val="tx1"/>
                </a:solidFill>
              </a:defRPr>
            </a:lvl3pPr>
            <a:lvl4pPr marL="1524000" indent="-180975">
              <a:buClr>
                <a:schemeClr val="accent1"/>
              </a:buClr>
              <a:buSzPct val="75000"/>
              <a:tabLst/>
              <a:defRPr sz="1200">
                <a:solidFill>
                  <a:schemeClr val="tx1"/>
                </a:solidFill>
              </a:defRPr>
            </a:lvl4pPr>
            <a:lvl5pPr marL="1884363" indent="-179388" defTabSz="3049588">
              <a:buSzPct val="75000"/>
              <a:buFont typeface="Verdana" pitchFamily="34" charset="0"/>
              <a:buChar char="•"/>
              <a:tabLst/>
              <a:defRPr sz="1100" baseline="0">
                <a:solidFill>
                  <a:schemeClr val="tx1"/>
                </a:solidFill>
              </a:defRPr>
            </a:lvl5pPr>
            <a:lvl6pPr marL="1884363" indent="0" defTabSz="7981950">
              <a:buNone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Quote 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7338"/>
            <a:ext cx="9148763" cy="530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1142976" y="4071942"/>
            <a:ext cx="4643470" cy="1071570"/>
          </a:xfrm>
        </p:spPr>
        <p:txBody>
          <a:bodyPr lIns="36000" tIns="36000" rIns="36000" bIns="36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GB" dirty="0" smtClean="0"/>
              <a:t>Type text here…</a:t>
            </a:r>
            <a:endParaRPr kumimoji="0" lang="en-US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929058" y="1928802"/>
            <a:ext cx="4643470" cy="1071570"/>
          </a:xfrm>
        </p:spPr>
        <p:txBody>
          <a:bodyPr lIns="36000" tIns="36000" rIns="36000" bIns="36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3600" baseline="0">
                <a:solidFill>
                  <a:srgbClr val="8B9596"/>
                </a:solidFill>
                <a:latin typeface="+mj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GB" dirty="0" smtClean="0"/>
              <a:t>Type text here…</a:t>
            </a:r>
            <a:endParaRPr kumimoji="0" lang="en-US" dirty="0" smtClean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8B9596"/>
                </a:solidFill>
              </a:defRPr>
            </a:lvl1pPr>
          </a:lstStyle>
          <a:p>
            <a:fld id="{7DE16A9C-B6C6-41B6-9AB3-1A73FC5CCEB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s Up &amp; Dow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Arrows for 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985963"/>
            <a:ext cx="9145588" cy="487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571472" y="2357430"/>
            <a:ext cx="2286016" cy="1000132"/>
          </a:xfrm>
        </p:spPr>
        <p:txBody>
          <a:bodyPr lIns="36000" tIns="36000" rIns="36000" bIns="36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6600">
                <a:solidFill>
                  <a:schemeClr val="accent2"/>
                </a:solidFill>
                <a:latin typeface="+mj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85%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643702" y="4286256"/>
            <a:ext cx="2286016" cy="1000132"/>
          </a:xfrm>
        </p:spPr>
        <p:txBody>
          <a:bodyPr lIns="18288" rIns="18288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6600">
                <a:solidFill>
                  <a:schemeClr val="accent2"/>
                </a:solidFill>
                <a:latin typeface="+mj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15%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71472" y="3357562"/>
            <a:ext cx="2286016" cy="785818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500" baseline="0">
                <a:solidFill>
                  <a:srgbClr val="8B9596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Type text here…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43702" y="5286388"/>
            <a:ext cx="2286016" cy="785818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500" baseline="0">
                <a:solidFill>
                  <a:srgbClr val="8B9596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Type text here…</a:t>
            </a:r>
          </a:p>
        </p:txBody>
      </p:sp>
      <p:sp>
        <p:nvSpPr>
          <p:cNvPr id="9" name="Title Placeholder 2"/>
          <p:cNvSpPr>
            <a:spLocks noGrp="1"/>
          </p:cNvSpPr>
          <p:nvPr>
            <p:ph type="title" hasCustomPrompt="1"/>
          </p:nvPr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2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Key figures 1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8B9596"/>
                </a:solidFill>
              </a:defRPr>
            </a:lvl1pPr>
          </a:lstStyle>
          <a:p>
            <a:fld id="{7DE16A9C-B6C6-41B6-9AB3-1A73FC5CCEB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s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arrow up"/>
          <p:cNvPicPr>
            <a:picLocks noChangeAspect="1" noChangeArrowheads="1"/>
          </p:cNvPicPr>
          <p:nvPr userDrawn="1"/>
        </p:nvPicPr>
        <p:blipFill>
          <a:blip r:embed="rId2" cstate="print"/>
          <a:srcRect l="9210" r="11842"/>
          <a:stretch>
            <a:fillRect/>
          </a:stretch>
        </p:blipFill>
        <p:spPr bwMode="auto">
          <a:xfrm>
            <a:off x="0" y="2414588"/>
            <a:ext cx="91440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Placeholder 2"/>
          <p:cNvSpPr>
            <a:spLocks noGrp="1"/>
          </p:cNvSpPr>
          <p:nvPr>
            <p:ph type="title" hasCustomPrompt="1"/>
          </p:nvPr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2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Key figures 2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214810" y="2786058"/>
            <a:ext cx="2286016" cy="1000132"/>
          </a:xfrm>
        </p:spPr>
        <p:txBody>
          <a:bodyPr lIns="36000" tIns="36000" rIns="36000" bIns="36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6600">
                <a:solidFill>
                  <a:schemeClr val="accent2"/>
                </a:solidFill>
                <a:latin typeface="+mj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85%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214810" y="3786190"/>
            <a:ext cx="2286016" cy="785818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500" baseline="0">
                <a:solidFill>
                  <a:srgbClr val="8B9596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Type text here…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8B9596"/>
                </a:solidFill>
              </a:defRPr>
            </a:lvl1pPr>
          </a:lstStyle>
          <a:p>
            <a:fld id="{7DE16A9C-B6C6-41B6-9AB3-1A73FC5CCEB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s Dow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arrow down"/>
          <p:cNvPicPr>
            <a:picLocks noChangeAspect="1" noChangeArrowheads="1"/>
          </p:cNvPicPr>
          <p:nvPr userDrawn="1"/>
        </p:nvPicPr>
        <p:blipFill>
          <a:blip r:embed="rId2" cstate="print"/>
          <a:srcRect l="2438" b="1773"/>
          <a:stretch>
            <a:fillRect/>
          </a:stretch>
        </p:blipFill>
        <p:spPr bwMode="auto">
          <a:xfrm>
            <a:off x="0" y="2636838"/>
            <a:ext cx="91440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Placeholder 2"/>
          <p:cNvSpPr>
            <a:spLocks noGrp="1"/>
          </p:cNvSpPr>
          <p:nvPr>
            <p:ph type="title" hasCustomPrompt="1"/>
          </p:nvPr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2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Key figures 3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214810" y="3357562"/>
            <a:ext cx="2286016" cy="1000132"/>
          </a:xfrm>
        </p:spPr>
        <p:txBody>
          <a:bodyPr lIns="36000" tIns="36000" rIns="36000" bIns="36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6600">
                <a:solidFill>
                  <a:schemeClr val="accent2"/>
                </a:solidFill>
                <a:latin typeface="+mj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15%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214810" y="4357694"/>
            <a:ext cx="2286016" cy="785818"/>
          </a:xfrm>
        </p:spPr>
        <p:txBody>
          <a:bodyPr lIns="90000" tIns="54000" rIns="90000" bIns="5400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500" baseline="0">
                <a:solidFill>
                  <a:srgbClr val="8B9596"/>
                </a:solidFill>
                <a:latin typeface="+mn-lt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Type text here…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16A9C-B6C6-41B6-9AB3-1A73FC5CCEB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71472" y="1070878"/>
            <a:ext cx="8001056" cy="64361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1472" y="1857364"/>
            <a:ext cx="8001056" cy="37147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8B9596"/>
                </a:solidFill>
              </a:defRPr>
            </a:lvl1pPr>
          </a:lstStyle>
          <a:p>
            <a:fld id="{7DE16A9C-B6C6-41B6-9AB3-1A73FC5CCEB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3" r:id="rId2"/>
    <p:sldLayoutId id="2147483684" r:id="rId3"/>
    <p:sldLayoutId id="2147483687" r:id="rId4"/>
    <p:sldLayoutId id="214748368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</p:sldLayoutIdLst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ts val="0"/>
        </a:spcAft>
        <a:defRPr sz="3600">
          <a:solidFill>
            <a:srgbClr val="B6406E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2200"/>
        </a:lnSpc>
        <a:spcBef>
          <a:spcPct val="0"/>
        </a:spcBef>
        <a:spcAft>
          <a:spcPct val="20000"/>
        </a:spcAft>
        <a:defRPr sz="2200">
          <a:solidFill>
            <a:srgbClr val="B6406E"/>
          </a:solidFill>
          <a:latin typeface="Times New Roman" pitchFamily="18" charset="0"/>
          <a:ea typeface="ＭＳ Ｐゴシック" pitchFamily="16" charset="-128"/>
        </a:defRPr>
      </a:lvl2pPr>
      <a:lvl3pPr algn="l" rtl="0" eaLnBrk="1" fontAlgn="base" hangingPunct="1">
        <a:lnSpc>
          <a:spcPts val="2200"/>
        </a:lnSpc>
        <a:spcBef>
          <a:spcPct val="0"/>
        </a:spcBef>
        <a:spcAft>
          <a:spcPct val="20000"/>
        </a:spcAft>
        <a:defRPr sz="2200">
          <a:solidFill>
            <a:srgbClr val="B6406E"/>
          </a:solidFill>
          <a:latin typeface="Times New Roman" pitchFamily="18" charset="0"/>
          <a:ea typeface="ＭＳ Ｐゴシック" pitchFamily="16" charset="-128"/>
        </a:defRPr>
      </a:lvl3pPr>
      <a:lvl4pPr algn="l" rtl="0" eaLnBrk="1" fontAlgn="base" hangingPunct="1">
        <a:lnSpc>
          <a:spcPts val="2200"/>
        </a:lnSpc>
        <a:spcBef>
          <a:spcPct val="0"/>
        </a:spcBef>
        <a:spcAft>
          <a:spcPct val="20000"/>
        </a:spcAft>
        <a:defRPr sz="2200">
          <a:solidFill>
            <a:srgbClr val="B6406E"/>
          </a:solidFill>
          <a:latin typeface="Times New Roman" pitchFamily="18" charset="0"/>
          <a:ea typeface="ＭＳ Ｐゴシック" pitchFamily="16" charset="-128"/>
        </a:defRPr>
      </a:lvl4pPr>
      <a:lvl5pPr algn="l" rtl="0" eaLnBrk="1" fontAlgn="base" hangingPunct="1">
        <a:lnSpc>
          <a:spcPts val="2200"/>
        </a:lnSpc>
        <a:spcBef>
          <a:spcPct val="0"/>
        </a:spcBef>
        <a:spcAft>
          <a:spcPct val="20000"/>
        </a:spcAft>
        <a:defRPr sz="2200">
          <a:solidFill>
            <a:srgbClr val="B6406E"/>
          </a:solidFill>
          <a:latin typeface="Times New Roman" pitchFamily="18" charset="0"/>
          <a:ea typeface="ＭＳ Ｐゴシック" pitchFamily="16" charset="-128"/>
        </a:defRPr>
      </a:lvl5pPr>
      <a:lvl6pPr marL="457200" algn="l" rtl="0" eaLnBrk="1" fontAlgn="base" hangingPunct="1">
        <a:lnSpc>
          <a:spcPts val="2200"/>
        </a:lnSpc>
        <a:spcBef>
          <a:spcPct val="0"/>
        </a:spcBef>
        <a:spcAft>
          <a:spcPct val="20000"/>
        </a:spcAft>
        <a:defRPr sz="2200">
          <a:solidFill>
            <a:srgbClr val="B6406E"/>
          </a:solidFill>
          <a:latin typeface="Times New Roman" pitchFamily="18" charset="0"/>
          <a:ea typeface="ＭＳ Ｐゴシック" pitchFamily="16" charset="-128"/>
        </a:defRPr>
      </a:lvl6pPr>
      <a:lvl7pPr marL="914400" algn="l" rtl="0" eaLnBrk="1" fontAlgn="base" hangingPunct="1">
        <a:lnSpc>
          <a:spcPts val="2200"/>
        </a:lnSpc>
        <a:spcBef>
          <a:spcPct val="0"/>
        </a:spcBef>
        <a:spcAft>
          <a:spcPct val="20000"/>
        </a:spcAft>
        <a:defRPr sz="2200">
          <a:solidFill>
            <a:srgbClr val="B6406E"/>
          </a:solidFill>
          <a:latin typeface="Times New Roman" pitchFamily="18" charset="0"/>
          <a:ea typeface="ＭＳ Ｐゴシック" pitchFamily="16" charset="-128"/>
        </a:defRPr>
      </a:lvl7pPr>
      <a:lvl8pPr marL="1371600" algn="l" rtl="0" eaLnBrk="1" fontAlgn="base" hangingPunct="1">
        <a:lnSpc>
          <a:spcPts val="2200"/>
        </a:lnSpc>
        <a:spcBef>
          <a:spcPct val="0"/>
        </a:spcBef>
        <a:spcAft>
          <a:spcPct val="20000"/>
        </a:spcAft>
        <a:defRPr sz="2200">
          <a:solidFill>
            <a:srgbClr val="B6406E"/>
          </a:solidFill>
          <a:latin typeface="Times New Roman" pitchFamily="18" charset="0"/>
          <a:ea typeface="ＭＳ Ｐゴシック" pitchFamily="16" charset="-128"/>
        </a:defRPr>
      </a:lvl8pPr>
      <a:lvl9pPr marL="1828800" algn="l" rtl="0" eaLnBrk="1" fontAlgn="base" hangingPunct="1">
        <a:lnSpc>
          <a:spcPts val="2200"/>
        </a:lnSpc>
        <a:spcBef>
          <a:spcPct val="0"/>
        </a:spcBef>
        <a:spcAft>
          <a:spcPct val="20000"/>
        </a:spcAft>
        <a:defRPr sz="2200">
          <a:solidFill>
            <a:srgbClr val="B6406E"/>
          </a:solidFill>
          <a:latin typeface="Times New Roman" pitchFamily="18" charset="0"/>
          <a:ea typeface="ＭＳ Ｐゴシック" pitchFamily="16" charset="-128"/>
        </a:defRPr>
      </a:lvl9pPr>
    </p:titleStyle>
    <p:bodyStyle>
      <a:lvl1pPr marL="182563" indent="-182563" algn="l" defTabSz="290513" rtl="0" eaLnBrk="1" fontAlgn="base" hangingPunct="1">
        <a:lnSpc>
          <a:spcPts val="1600"/>
        </a:lnSpc>
        <a:spcBef>
          <a:spcPct val="0"/>
        </a:spcBef>
        <a:spcAft>
          <a:spcPct val="50000"/>
        </a:spcAft>
        <a:buClr>
          <a:schemeClr val="accent1"/>
        </a:buClr>
        <a:buSzPct val="110000"/>
        <a:buChar char="•"/>
        <a:tabLst>
          <a:tab pos="3492500" algn="l"/>
        </a:tabLs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179388" algn="l" defTabSz="7981950" rtl="0" eaLnBrk="1" fontAlgn="base" hangingPunct="1">
        <a:lnSpc>
          <a:spcPts val="1600"/>
        </a:lnSpc>
        <a:spcBef>
          <a:spcPct val="0"/>
        </a:spcBef>
        <a:spcAft>
          <a:spcPct val="50000"/>
        </a:spcAft>
        <a:buFont typeface="Courier New" pitchFamily="49" charset="0"/>
        <a:buChar char="o"/>
        <a:tabLst/>
        <a:defRPr sz="1400">
          <a:solidFill>
            <a:schemeClr val="tx1"/>
          </a:solidFill>
          <a:latin typeface="+mn-lt"/>
          <a:ea typeface="+mn-ea"/>
        </a:defRPr>
      </a:lvl2pPr>
      <a:lvl3pPr marL="1079500" indent="-176213" algn="l" defTabSz="290513" rtl="0" eaLnBrk="1" fontAlgn="base" hangingPunct="1">
        <a:lnSpc>
          <a:spcPts val="1600"/>
        </a:lnSpc>
        <a:spcBef>
          <a:spcPct val="0"/>
        </a:spcBef>
        <a:spcAft>
          <a:spcPct val="50000"/>
        </a:spcAft>
        <a:buFont typeface="Wingdings" pitchFamily="2" charset="2"/>
        <a:buChar char="§"/>
        <a:tabLst>
          <a:tab pos="3492500" algn="l"/>
        </a:tabLst>
        <a:defRPr sz="1300">
          <a:solidFill>
            <a:schemeClr val="tx1"/>
          </a:solidFill>
          <a:latin typeface="+mn-lt"/>
          <a:ea typeface="+mn-ea"/>
        </a:defRPr>
      </a:lvl3pPr>
      <a:lvl4pPr marL="1349375" indent="195263" algn="l" defTabSz="7799388" rtl="0" eaLnBrk="1" fontAlgn="base" hangingPunct="1">
        <a:lnSpc>
          <a:spcPts val="1600"/>
        </a:lnSpc>
        <a:spcBef>
          <a:spcPct val="0"/>
        </a:spcBef>
        <a:spcAft>
          <a:spcPct val="50000"/>
        </a:spcAft>
        <a:buClr>
          <a:schemeClr val="accent1"/>
        </a:buClr>
        <a:buChar char="•"/>
        <a:tabLst>
          <a:tab pos="3492500" algn="l"/>
        </a:tabLst>
        <a:defRPr sz="1200">
          <a:solidFill>
            <a:schemeClr val="tx1"/>
          </a:solidFill>
          <a:latin typeface="+mn-lt"/>
          <a:ea typeface="+mn-ea"/>
        </a:defRPr>
      </a:lvl4pPr>
      <a:lvl5pPr marL="1724025" indent="160338" algn="l" defTabSz="7799388" rtl="0" eaLnBrk="1" fontAlgn="base" hangingPunct="1">
        <a:lnSpc>
          <a:spcPts val="1600"/>
        </a:lnSpc>
        <a:spcBef>
          <a:spcPct val="0"/>
        </a:spcBef>
        <a:spcAft>
          <a:spcPct val="50000"/>
        </a:spcAft>
        <a:buSzPct val="80000"/>
        <a:buChar char="•"/>
        <a:tabLst/>
        <a:defRPr sz="1100">
          <a:solidFill>
            <a:schemeClr val="tx1"/>
          </a:solidFill>
          <a:latin typeface="+mn-lt"/>
          <a:ea typeface="+mn-ea"/>
        </a:defRPr>
      </a:lvl5pPr>
      <a:lvl6pPr marL="1792288" indent="92075" algn="l" defTabSz="7981950" rtl="0" eaLnBrk="1" fontAlgn="base" hangingPunct="1">
        <a:lnSpc>
          <a:spcPts val="1600"/>
        </a:lnSpc>
        <a:spcBef>
          <a:spcPct val="0"/>
        </a:spcBef>
        <a:spcAft>
          <a:spcPct val="50000"/>
        </a:spcAft>
        <a:buSzPct val="80000"/>
        <a:buNone/>
        <a:defRPr sz="1100">
          <a:solidFill>
            <a:srgbClr val="4E5052"/>
          </a:solidFill>
          <a:latin typeface="+mn-lt"/>
          <a:ea typeface="+mn-ea"/>
        </a:defRPr>
      </a:lvl6pPr>
      <a:lvl7pPr marL="2638425" indent="190500" algn="l" rtl="0" eaLnBrk="1" fontAlgn="base" hangingPunct="1">
        <a:lnSpc>
          <a:spcPts val="1600"/>
        </a:lnSpc>
        <a:spcBef>
          <a:spcPct val="0"/>
        </a:spcBef>
        <a:spcAft>
          <a:spcPct val="50000"/>
        </a:spcAft>
        <a:buSzPct val="80000"/>
        <a:buNone/>
        <a:defRPr sz="1400">
          <a:solidFill>
            <a:srgbClr val="4E5052"/>
          </a:solidFill>
          <a:latin typeface="+mn-lt"/>
          <a:ea typeface="+mn-ea"/>
        </a:defRPr>
      </a:lvl7pPr>
      <a:lvl8pPr marL="3095625" indent="190500" algn="l" rtl="0" eaLnBrk="1" fontAlgn="base" hangingPunct="1">
        <a:lnSpc>
          <a:spcPts val="1600"/>
        </a:lnSpc>
        <a:spcBef>
          <a:spcPct val="0"/>
        </a:spcBef>
        <a:spcAft>
          <a:spcPct val="50000"/>
        </a:spcAft>
        <a:buSzPct val="80000"/>
        <a:buChar char="•"/>
        <a:defRPr sz="1400">
          <a:solidFill>
            <a:srgbClr val="4E5052"/>
          </a:solidFill>
          <a:latin typeface="+mn-lt"/>
          <a:ea typeface="+mn-ea"/>
        </a:defRPr>
      </a:lvl8pPr>
      <a:lvl9pPr marL="3552825" indent="190500" algn="l" rtl="0" eaLnBrk="1" fontAlgn="base" hangingPunct="1">
        <a:lnSpc>
          <a:spcPts val="1600"/>
        </a:lnSpc>
        <a:spcBef>
          <a:spcPct val="0"/>
        </a:spcBef>
        <a:spcAft>
          <a:spcPct val="50000"/>
        </a:spcAft>
        <a:buSzPct val="80000"/>
        <a:buChar char="•"/>
        <a:defRPr sz="1400">
          <a:solidFill>
            <a:srgbClr val="4E505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antastic.org/" TargetMode="External"/><Relationship Id="rId2" Type="http://schemas.openxmlformats.org/officeDocument/2006/relationships/hyperlink" Target="http://cran.ma.imperial.ac.uk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ondonr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onkeysuncle.stanford.edu/?p=36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brenocon.com/blog/2009/02/comparison-of-data-analysis-packages-r-matlab-scipy-excel-sas-spss-stat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actuary.com/actuary/news/2087917/insurers-manual-systems-straining-burden-regulation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rstudio.org/screenshot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Brief Introduction to the R Programming Language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</a:p>
          <a:p>
            <a:r>
              <a:rPr lang="en-US" dirty="0" smtClean="0"/>
              <a:t>Array</a:t>
            </a:r>
          </a:p>
          <a:p>
            <a:r>
              <a:rPr lang="en-US" dirty="0" smtClean="0"/>
              <a:t>Matrix</a:t>
            </a:r>
          </a:p>
          <a:p>
            <a:r>
              <a:rPr lang="en-US" dirty="0" smtClean="0"/>
              <a:t>List</a:t>
            </a:r>
          </a:p>
          <a:p>
            <a:r>
              <a:rPr lang="en-US" dirty="0" err="1" smtClean="0"/>
              <a:t>Dataframe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Other more advanced concepts, but good to be aware of</a:t>
            </a:r>
          </a:p>
          <a:p>
            <a:r>
              <a:rPr lang="en-US" dirty="0" smtClean="0"/>
              <a:t>Function</a:t>
            </a:r>
          </a:p>
          <a:p>
            <a:r>
              <a:rPr lang="en-US" dirty="0" smtClean="0"/>
              <a:t>Environment</a:t>
            </a:r>
          </a:p>
          <a:p>
            <a:r>
              <a:rPr lang="en-US" dirty="0" smtClean="0"/>
              <a:t>Pair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Data — Data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c()</a:t>
            </a:r>
          </a:p>
          <a:p>
            <a:r>
              <a:rPr lang="en-US" dirty="0" smtClean="0"/>
              <a:t>Assignment operators</a:t>
            </a:r>
          </a:p>
          <a:p>
            <a:r>
              <a:rPr lang="en-US" dirty="0" smtClean="0"/>
              <a:t>Valid names</a:t>
            </a:r>
          </a:p>
          <a:p>
            <a:r>
              <a:rPr lang="en-US" dirty="0" smtClean="0"/>
              <a:t>n:m, </a:t>
            </a:r>
            <a:r>
              <a:rPr lang="en-US" dirty="0" err="1" smtClean="0"/>
              <a:t>seq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rep()</a:t>
            </a:r>
          </a:p>
          <a:p>
            <a:r>
              <a:rPr lang="en-US" dirty="0" smtClean="0"/>
              <a:t>sample()</a:t>
            </a:r>
          </a:p>
          <a:p>
            <a:r>
              <a:rPr lang="en-US" dirty="0" smtClean="0"/>
              <a:t>factor()</a:t>
            </a:r>
          </a:p>
          <a:p>
            <a:r>
              <a:rPr lang="en-US" dirty="0" smtClean="0"/>
              <a:t>Recycling rule</a:t>
            </a:r>
          </a:p>
          <a:p>
            <a:r>
              <a:rPr lang="en-US" dirty="0" smtClean="0"/>
              <a:t>Every value is a vector — there are no scalars</a:t>
            </a:r>
          </a:p>
          <a:p>
            <a:r>
              <a:rPr lang="en-US" dirty="0" smtClean="0"/>
              <a:t>The L suffix</a:t>
            </a:r>
          </a:p>
          <a:p>
            <a:r>
              <a:rPr lang="en-US" dirty="0" smtClean="0"/>
              <a:t>Operations on vectors</a:t>
            </a:r>
          </a:p>
          <a:p>
            <a:pPr lvl="1"/>
            <a:r>
              <a:rPr lang="en-US" dirty="0" smtClean="0"/>
              <a:t>length()</a:t>
            </a:r>
          </a:p>
          <a:p>
            <a:pPr lvl="1"/>
            <a:r>
              <a:rPr lang="en-US" dirty="0" smtClean="0"/>
              <a:t>sum()</a:t>
            </a:r>
          </a:p>
          <a:p>
            <a:pPr lvl="1"/>
            <a:r>
              <a:rPr lang="en-US" dirty="0" smtClean="0"/>
              <a:t>+, -, *, /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Data — Vectors and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 are multidimensional vectors</a:t>
            </a:r>
          </a:p>
          <a:p>
            <a:r>
              <a:rPr lang="en-US" dirty="0" smtClean="0"/>
              <a:t>They can be any dimension</a:t>
            </a:r>
          </a:p>
          <a:p>
            <a:r>
              <a:rPr lang="en-US" dirty="0" smtClean="0"/>
              <a:t>Arrays and matrices have all elements in the same mode</a:t>
            </a:r>
          </a:p>
          <a:p>
            <a:r>
              <a:rPr lang="en-US" dirty="0" smtClean="0"/>
              <a:t>When they have two dimensions, they are called matrices</a:t>
            </a:r>
          </a:p>
          <a:p>
            <a:r>
              <a:rPr lang="en-US" dirty="0" smtClean="0"/>
              <a:t>Create by setting the dimension attribute of a vector</a:t>
            </a:r>
          </a:p>
          <a:p>
            <a:r>
              <a:rPr lang="en-US" dirty="0" smtClean="0"/>
              <a:t>matrix()</a:t>
            </a:r>
          </a:p>
          <a:p>
            <a:r>
              <a:rPr lang="en-US" dirty="0" err="1" smtClean="0"/>
              <a:t>cbind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rbind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There are several matrix specific functions</a:t>
            </a:r>
          </a:p>
          <a:p>
            <a:pPr lvl="1"/>
            <a:r>
              <a:rPr lang="en-US" dirty="0" smtClean="0"/>
              <a:t>t()</a:t>
            </a:r>
          </a:p>
          <a:p>
            <a:pPr lvl="1"/>
            <a:r>
              <a:rPr lang="en-US" dirty="0" err="1" smtClean="0"/>
              <a:t>diag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%*%</a:t>
            </a:r>
          </a:p>
          <a:p>
            <a:pPr lvl="1"/>
            <a:r>
              <a:rPr lang="en-US" dirty="0" smtClean="0"/>
              <a:t>solve()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Data — Arrays and 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Dataframes are like SQL tables</a:t>
            </a:r>
          </a:p>
          <a:p>
            <a:r>
              <a:rPr lang="en-US" dirty="0" smtClean="0"/>
              <a:t>They are really just lists where each column is a vector of the same length</a:t>
            </a:r>
          </a:p>
          <a:p>
            <a:r>
              <a:rPr lang="en-US" dirty="0" smtClean="0"/>
              <a:t>You will work with dataframes often</a:t>
            </a:r>
          </a:p>
          <a:p>
            <a:r>
              <a:rPr lang="en-US" dirty="0" smtClean="0"/>
              <a:t>data.frame()</a:t>
            </a:r>
          </a:p>
          <a:p>
            <a:r>
              <a:rPr lang="en-US" dirty="0" smtClean="0"/>
              <a:t>as.data.frame()</a:t>
            </a:r>
          </a:p>
          <a:p>
            <a:r>
              <a:rPr lang="en-US" dirty="0" smtClean="0"/>
              <a:t>Indexing data frames</a:t>
            </a:r>
          </a:p>
          <a:p>
            <a:r>
              <a:rPr lang="en-US" dirty="0" smtClean="0"/>
              <a:t>merge()</a:t>
            </a:r>
          </a:p>
          <a:p>
            <a:r>
              <a:rPr lang="en-US" dirty="0" smtClean="0"/>
              <a:t>names()</a:t>
            </a:r>
          </a:p>
          <a:p>
            <a:r>
              <a:rPr lang="en-US" dirty="0" smtClean="0"/>
              <a:t>attach()</a:t>
            </a:r>
          </a:p>
          <a:p>
            <a:r>
              <a:rPr lang="en-US" dirty="0" smtClean="0"/>
              <a:t>detach()</a:t>
            </a:r>
          </a:p>
          <a:p>
            <a:r>
              <a:rPr lang="en-US" dirty="0" smtClean="0"/>
              <a:t>with(), within()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Data — Dataframes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13</a:t>
            </a:fld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help.start()</a:t>
            </a:r>
          </a:p>
          <a:p>
            <a:r>
              <a:rPr lang="en-US" dirty="0" smtClean="0"/>
              <a:t>?</a:t>
            </a:r>
          </a:p>
          <a:p>
            <a:r>
              <a:rPr lang="en-US" dirty="0" smtClean="0"/>
              <a:t>help.search(), ??</a:t>
            </a:r>
          </a:p>
          <a:p>
            <a:r>
              <a:rPr lang="en-US" dirty="0" smtClean="0"/>
              <a:t>args()</a:t>
            </a:r>
          </a:p>
          <a:p>
            <a:r>
              <a:rPr lang="en-US" dirty="0" smtClean="0"/>
              <a:t>str()</a:t>
            </a:r>
          </a:p>
          <a:p>
            <a:r>
              <a:rPr lang="en-US" dirty="0" smtClean="0"/>
              <a:t>search()</a:t>
            </a:r>
          </a:p>
          <a:p>
            <a:r>
              <a:rPr lang="en-US" dirty="0" smtClean="0"/>
              <a:t>Stackoverflow</a:t>
            </a:r>
          </a:p>
          <a:p>
            <a:r>
              <a:rPr lang="en-US" dirty="0" smtClean="0"/>
              <a:t>R-Bloggers</a:t>
            </a:r>
          </a:p>
          <a:p>
            <a:r>
              <a:rPr lang="en-US" dirty="0" smtClean="0"/>
              <a:t>Rseek.org</a:t>
            </a:r>
          </a:p>
          <a:p>
            <a:r>
              <a:rPr lang="en-US" dirty="0" smtClean="0"/>
              <a:t>R Project website</a:t>
            </a:r>
          </a:p>
          <a:p>
            <a:r>
              <a:rPr lang="en-US" dirty="0" smtClean="0"/>
              <a:t>R Journal</a:t>
            </a:r>
          </a:p>
          <a:p>
            <a:r>
              <a:rPr lang="en-US" dirty="0" smtClean="0"/>
              <a:t>Books on R</a:t>
            </a:r>
          </a:p>
          <a:p>
            <a:r>
              <a:rPr lang="en-US" dirty="0" smtClean="0"/>
              <a:t>Ask a colleague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“Help!”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14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Large datasets</a:t>
            </a:r>
          </a:p>
          <a:p>
            <a:r>
              <a:rPr lang="en-US" dirty="0" smtClean="0"/>
              <a:t>Summarizing data quickly</a:t>
            </a:r>
          </a:p>
          <a:p>
            <a:r>
              <a:rPr lang="en-US" dirty="0" smtClean="0"/>
              <a:t>Statistics</a:t>
            </a:r>
          </a:p>
          <a:p>
            <a:r>
              <a:rPr lang="en-US" dirty="0" smtClean="0"/>
              <a:t>Graphics</a:t>
            </a:r>
          </a:p>
          <a:p>
            <a:r>
              <a:rPr lang="en-US" dirty="0" smtClean="0"/>
              <a:t>Sweave and the like</a:t>
            </a:r>
          </a:p>
          <a:p>
            <a:r>
              <a:rPr lang="en-US" dirty="0" smtClean="0"/>
              <a:t>*apply() family of functions</a:t>
            </a:r>
          </a:p>
          <a:p>
            <a:r>
              <a:rPr lang="en-US" dirty="0" smtClean="0"/>
              <a:t>Multidimensional data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R Excels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15</a:t>
            </a:fld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Vanilla R</a:t>
            </a:r>
          </a:p>
          <a:p>
            <a:pPr lvl="1"/>
            <a:r>
              <a:rPr lang="en-US" dirty="0" smtClean="0"/>
              <a:t>Includes 7 packages: base, methods, datasets, utils, grDevices, graphics, stats</a:t>
            </a:r>
          </a:p>
          <a:p>
            <a:pPr lvl="1"/>
            <a:r>
              <a:rPr lang="en-US" dirty="0" smtClean="0"/>
              <a:t>Has over 2,000 functions</a:t>
            </a:r>
          </a:p>
          <a:p>
            <a:pPr lvl="1"/>
            <a:r>
              <a:rPr lang="en-US" dirty="0" smtClean="0"/>
              <a:t>Sometimes we need more?</a:t>
            </a:r>
          </a:p>
          <a:p>
            <a:r>
              <a:rPr lang="en-US" dirty="0" smtClean="0"/>
              <a:t>Packages are add-ins for R written by other R users</a:t>
            </a:r>
          </a:p>
          <a:p>
            <a:r>
              <a:rPr lang="en-US" dirty="0" smtClean="0"/>
              <a:t>You get packages from </a:t>
            </a:r>
            <a:r>
              <a:rPr lang="en-US" dirty="0" smtClean="0">
                <a:hlinkClick r:id="rId2"/>
              </a:rPr>
              <a:t>CRAN</a:t>
            </a:r>
            <a:endParaRPr lang="en-US" dirty="0" smtClean="0"/>
          </a:p>
          <a:p>
            <a:pPr lvl="1"/>
            <a:r>
              <a:rPr lang="en-US" dirty="0" smtClean="0"/>
              <a:t>There are over 3,000 packages on CRAN</a:t>
            </a:r>
          </a:p>
          <a:p>
            <a:pPr lvl="1"/>
            <a:r>
              <a:rPr lang="en-US" dirty="0" smtClean="0"/>
              <a:t>How can you tell if a package is good?</a:t>
            </a:r>
          </a:p>
          <a:p>
            <a:r>
              <a:rPr lang="en-US" dirty="0" smtClean="0">
                <a:hlinkClick r:id="rId3"/>
              </a:rPr>
              <a:t>crantastic.org</a:t>
            </a:r>
            <a:endParaRPr lang="en-US" dirty="0" smtClean="0"/>
          </a:p>
          <a:p>
            <a:r>
              <a:rPr lang="en-US" dirty="0" smtClean="0"/>
              <a:t>install.packages(), installed.packages(), library(), require()</a:t>
            </a:r>
          </a:p>
          <a:p>
            <a:r>
              <a:rPr lang="en-US" dirty="0" smtClean="0"/>
              <a:t>help(package = </a:t>
            </a:r>
            <a:r>
              <a:rPr lang="en-US" i="1" dirty="0" smtClean="0"/>
              <a:t>package</a:t>
            </a:r>
            <a:r>
              <a:rPr lang="en-US" dirty="0" smtClean="0"/>
              <a:t>), ls.str()</a:t>
            </a:r>
          </a:p>
          <a:p>
            <a:r>
              <a:rPr lang="en-US" dirty="0" smtClean="0"/>
              <a:t>Beazley specific packages?, “Writing R Extensions”</a:t>
            </a:r>
          </a:p>
          <a:p>
            <a:r>
              <a:rPr lang="en-US" dirty="0" smtClean="0"/>
              <a:t>Some of our favorites:</a:t>
            </a:r>
          </a:p>
          <a:p>
            <a:pPr lvl="1"/>
            <a:r>
              <a:rPr lang="en-US" dirty="0" smtClean="0"/>
              <a:t>ggplot2, reshape2, actuar, ChainLadder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“It’s Crantastic!”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16</a:t>
            </a:fld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my.first &lt;- function()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message('This is my first function.')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Valid names</a:t>
            </a:r>
          </a:p>
          <a:p>
            <a:r>
              <a:rPr lang="en-US" dirty="0" smtClean="0">
                <a:cs typeface="Courier New" pitchFamily="49" charset="0"/>
              </a:rPr>
              <a:t>Arguments</a:t>
            </a:r>
          </a:p>
          <a:p>
            <a:r>
              <a:rPr lang="en-US" dirty="0" smtClean="0">
                <a:cs typeface="Courier New" pitchFamily="49" charset="0"/>
              </a:rPr>
              <a:t>Default values for arguments</a:t>
            </a:r>
          </a:p>
          <a:p>
            <a:r>
              <a:rPr lang="en-US" dirty="0" smtClean="0">
                <a:cs typeface="Courier New" pitchFamily="49" charset="0"/>
              </a:rPr>
              <a:t>Functions are objects</a:t>
            </a:r>
          </a:p>
          <a:p>
            <a:r>
              <a:rPr lang="en-US" dirty="0" smtClean="0">
                <a:cs typeface="Courier New" pitchFamily="49" charset="0"/>
              </a:rPr>
              <a:t>Functions are closures</a:t>
            </a:r>
          </a:p>
          <a:p>
            <a:r>
              <a:rPr lang="en-US" dirty="0" smtClean="0">
                <a:cs typeface="Courier New" pitchFamily="49" charset="0"/>
              </a:rPr>
              <a:t>Return values</a:t>
            </a:r>
          </a:p>
          <a:p>
            <a:r>
              <a:rPr lang="en-US" dirty="0" smtClean="0">
                <a:cs typeface="Courier New" pitchFamily="49" charset="0"/>
              </a:rPr>
              <a:t>Try some more . . 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Do-It-Yourself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17</a:t>
            </a:fld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Think of ways to use R in your work</a:t>
            </a:r>
          </a:p>
          <a:p>
            <a:r>
              <a:rPr lang="en-US" dirty="0" smtClean="0"/>
              <a:t>Ask others to help you get started</a:t>
            </a:r>
          </a:p>
          <a:p>
            <a:r>
              <a:rPr lang="en-US" dirty="0" smtClean="0"/>
              <a:t>Read a book or two</a:t>
            </a:r>
          </a:p>
          <a:p>
            <a:r>
              <a:rPr lang="en-US" dirty="0" smtClean="0"/>
              <a:t>Go to the </a:t>
            </a:r>
            <a:r>
              <a:rPr lang="en-US" dirty="0" smtClean="0">
                <a:hlinkClick r:id="rId2"/>
              </a:rPr>
              <a:t>LondonR useR!</a:t>
            </a:r>
            <a:r>
              <a:rPr lang="en-US" dirty="0" smtClean="0"/>
              <a:t> group meeting, September 7</a:t>
            </a:r>
          </a:p>
          <a:p>
            <a:r>
              <a:rPr lang="en-US" dirty="0" smtClean="0"/>
              <a:t>Other meetings like this?</a:t>
            </a:r>
          </a:p>
          <a:p>
            <a:r>
              <a:rPr lang="en-US" dirty="0" smtClean="0"/>
              <a:t>External training?</a:t>
            </a:r>
          </a:p>
          <a:p>
            <a:r>
              <a:rPr lang="en-US" dirty="0" smtClean="0"/>
              <a:t>Pick a project and do it in R parallel to Excel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18</a:t>
            </a:fld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 is free</a:t>
            </a:r>
          </a:p>
          <a:p>
            <a:pPr marL="342900" indent="-342900">
              <a:buAutoNum type="arabicPeriod"/>
            </a:pPr>
            <a:r>
              <a:rPr lang="en-US" dirty="0" smtClean="0"/>
              <a:t>R is the language of statisticians</a:t>
            </a:r>
          </a:p>
          <a:p>
            <a:pPr marL="342900" indent="-342900">
              <a:buAutoNum type="arabicPeriod"/>
            </a:pPr>
            <a:r>
              <a:rPr lang="en-US" dirty="0" smtClean="0"/>
              <a:t>R can be used on any OS with any hardware</a:t>
            </a:r>
          </a:p>
          <a:p>
            <a:pPr marL="342900" indent="-342900">
              <a:buAutoNum type="arabicPeriod"/>
            </a:pPr>
            <a:r>
              <a:rPr lang="en-US" dirty="0" smtClean="0"/>
              <a:t>R has unrivaled help resources</a:t>
            </a:r>
          </a:p>
          <a:p>
            <a:pPr marL="342900" indent="-342900">
              <a:buAutoNum type="arabicPeriod"/>
            </a:pPr>
            <a:r>
              <a:rPr lang="en-US" dirty="0" smtClean="0"/>
              <a:t>R makes the best graphics.  Full stop</a:t>
            </a:r>
          </a:p>
          <a:p>
            <a:pPr marL="342900" indent="-342900">
              <a:buAutoNum type="arabicPeriod"/>
            </a:pPr>
            <a:r>
              <a:rPr lang="en-US" dirty="0" smtClean="0"/>
              <a:t>R code is 100% text-based and scriptable</a:t>
            </a:r>
          </a:p>
          <a:p>
            <a:pPr marL="342900" indent="-342900">
              <a:buAutoNum type="arabicPeriod"/>
            </a:pPr>
            <a:r>
              <a:rPr lang="en-US" dirty="0" smtClean="0"/>
              <a:t>R is more than a statistics application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R has CRAN</a:t>
            </a:r>
          </a:p>
          <a:p>
            <a:pPr marL="342900" indent="-342900">
              <a:buNone/>
            </a:pPr>
            <a:r>
              <a:rPr lang="en-US" sz="1000" i="1" dirty="0" smtClean="0"/>
              <a:t>See </a:t>
            </a:r>
            <a:r>
              <a:rPr lang="en-US" sz="1000" i="1" dirty="0" smtClean="0">
                <a:hlinkClick r:id="rId2"/>
              </a:rPr>
              <a:t>monkeysuncle.stanford.edu</a:t>
            </a:r>
            <a:endParaRPr lang="en-US" sz="1000" i="1" dirty="0" smtClean="0"/>
          </a:p>
          <a:p>
            <a:pPr marL="342900" indent="-342900">
              <a:buNone/>
            </a:pPr>
            <a:endParaRPr lang="en-US" sz="1000" i="1" dirty="0" smtClean="0"/>
          </a:p>
          <a:p>
            <a:pPr marL="342900" indent="-342900">
              <a:buNone/>
            </a:pPr>
            <a:endParaRPr lang="en-US" dirty="0" smtClean="0"/>
          </a:p>
          <a:p>
            <a:pPr marL="342900" indent="-34290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6156176" y="5733256"/>
            <a:ext cx="2416352" cy="414948"/>
          </a:xfrm>
        </p:spPr>
        <p:txBody>
          <a:bodyPr>
            <a:normAutofit/>
          </a:bodyPr>
          <a:lstStyle/>
          <a:p>
            <a:pPr marL="342900" indent="-342900">
              <a:buNone/>
            </a:pPr>
            <a:r>
              <a:rPr lang="en-US" sz="1000" i="1" dirty="0" smtClean="0"/>
              <a:t>From </a:t>
            </a:r>
            <a:r>
              <a:rPr lang="en-US" sz="1000" i="1" dirty="0" smtClean="0">
                <a:hlinkClick r:id="rId2"/>
              </a:rPr>
              <a:t>brenocon.com/blog</a:t>
            </a:r>
            <a:endParaRPr lang="en-US" sz="1000" i="1" dirty="0" smtClean="0"/>
          </a:p>
          <a:p>
            <a:pPr marL="342900" indent="-34290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Compared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7685" y="1196752"/>
            <a:ext cx="5688631" cy="441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i="1" dirty="0" smtClean="0"/>
              <a:t>“We need to talk about your Excel problem . . .”</a:t>
            </a:r>
          </a:p>
          <a:p>
            <a:r>
              <a:rPr lang="en-US" dirty="0" smtClean="0"/>
              <a:t>Advantages:</a:t>
            </a:r>
          </a:p>
          <a:p>
            <a:pPr marL="793750" lvl="1" indent="-342900">
              <a:buAutoNum type="arabicPeriod"/>
            </a:pPr>
            <a:r>
              <a:rPr lang="en-US" dirty="0" smtClean="0"/>
              <a:t>Excel is tactile</a:t>
            </a:r>
          </a:p>
          <a:p>
            <a:pPr marL="793750" lvl="1" indent="-342900">
              <a:buAutoNum type="arabicPeriod"/>
            </a:pPr>
            <a:r>
              <a:rPr lang="en-US" dirty="0" smtClean="0"/>
              <a:t>You are already really good at it</a:t>
            </a:r>
          </a:p>
          <a:p>
            <a:pPr marL="793750" lvl="1" indent="-342900">
              <a:buAutoNum type="arabicPeriod"/>
            </a:pPr>
            <a:r>
              <a:rPr lang="en-US" dirty="0" smtClean="0"/>
              <a:t>It is ubiquitous</a:t>
            </a:r>
          </a:p>
          <a:p>
            <a:r>
              <a:rPr lang="en-US" dirty="0" smtClean="0"/>
              <a:t>Disadvantages:</a:t>
            </a:r>
          </a:p>
          <a:p>
            <a:pPr marL="793750" lvl="1" indent="-342900">
              <a:buAutoNum type="arabicPeriod"/>
            </a:pPr>
            <a:r>
              <a:rPr lang="en-US" dirty="0" smtClean="0"/>
              <a:t>Cannot handle very large datasets</a:t>
            </a:r>
            <a:endParaRPr lang="en-US" dirty="0"/>
          </a:p>
          <a:p>
            <a:pPr marL="793750" lvl="1" indent="-342900">
              <a:buAutoNum type="arabicPeriod"/>
            </a:pPr>
            <a:r>
              <a:rPr lang="en-US" dirty="0" smtClean="0"/>
              <a:t>No clear separation between layers</a:t>
            </a:r>
          </a:p>
          <a:p>
            <a:pPr marL="793750" lvl="1" indent="-342900">
              <a:buAutoNum type="arabicPeriod"/>
            </a:pPr>
            <a:r>
              <a:rPr lang="en-US" dirty="0" smtClean="0"/>
              <a:t>Not text-based</a:t>
            </a:r>
          </a:p>
          <a:p>
            <a:pPr marL="793750" lvl="1" indent="-342900">
              <a:buAutoNum type="arabicPeriod"/>
            </a:pPr>
            <a:r>
              <a:rPr lang="en-US" dirty="0" smtClean="0"/>
              <a:t>Prone to unknown errors</a:t>
            </a:r>
          </a:p>
          <a:p>
            <a:pPr marL="793750" lvl="1" indent="-342900">
              <a:buAutoNum type="arabicPeriod"/>
            </a:pPr>
            <a:r>
              <a:rPr lang="en-US" dirty="0" smtClean="0"/>
              <a:t>Some things are just hard in Excel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Excel Intervention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2000" dirty="0" smtClean="0"/>
              <a:t>—Joel Fox, director at Towers Watson</a:t>
            </a:r>
          </a:p>
          <a:p>
            <a:r>
              <a:rPr lang="en-US" sz="1000" i="1" dirty="0" smtClean="0">
                <a:latin typeface="+mn-lt"/>
              </a:rPr>
              <a:t>Quoted at </a:t>
            </a:r>
            <a:r>
              <a:rPr lang="en-US" sz="1000" i="1" dirty="0" smtClean="0">
                <a:latin typeface="+mn-lt"/>
                <a:hlinkClick r:id="rId2"/>
              </a:rPr>
              <a:t>theactuary.com</a:t>
            </a:r>
            <a:endParaRPr lang="en-US" sz="1000" i="1" dirty="0" smtClean="0">
              <a:latin typeface="+mn-lt"/>
            </a:endParaRPr>
          </a:p>
          <a:p>
            <a:endParaRPr lang="en-US" sz="20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sz="2800" dirty="0" smtClean="0"/>
              <a:t>[We] must move away from a desktop spaghetti of reporting systems . .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Beazley</a:t>
            </a:r>
          </a:p>
          <a:p>
            <a:r>
              <a:rPr lang="en-US" dirty="0" smtClean="0"/>
              <a:t>Google</a:t>
            </a:r>
          </a:p>
          <a:p>
            <a:r>
              <a:rPr lang="en-US" dirty="0" err="1" smtClean="0"/>
              <a:t>Facebook</a:t>
            </a:r>
            <a:endParaRPr lang="en-US" dirty="0" smtClean="0"/>
          </a:p>
          <a:p>
            <a:r>
              <a:rPr lang="en-US" dirty="0" smtClean="0"/>
              <a:t>Microsoft’s Bing</a:t>
            </a:r>
          </a:p>
          <a:p>
            <a:r>
              <a:rPr lang="en-US" dirty="0" smtClean="0"/>
              <a:t>Lloyd’s</a:t>
            </a:r>
          </a:p>
          <a:p>
            <a:r>
              <a:rPr lang="en-US" dirty="0" smtClean="0"/>
              <a:t>Allianz</a:t>
            </a:r>
          </a:p>
          <a:p>
            <a:r>
              <a:rPr lang="en-US" dirty="0" smtClean="0"/>
              <a:t>ANZ Bank</a:t>
            </a:r>
          </a:p>
          <a:p>
            <a:r>
              <a:rPr lang="en-US" dirty="0" smtClean="0"/>
              <a:t>The New York Times</a:t>
            </a:r>
          </a:p>
          <a:p>
            <a:r>
              <a:rPr lang="en-US" dirty="0" smtClean="0"/>
              <a:t>Academia</a:t>
            </a:r>
          </a:p>
          <a:p>
            <a:r>
              <a:rPr lang="en-US" dirty="0" smtClean="0"/>
              <a:t>etc.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using 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The R Environment</a:t>
            </a:r>
          </a:p>
          <a:p>
            <a:r>
              <a:rPr lang="en-US" dirty="0" smtClean="0"/>
              <a:t>Getting Data into R</a:t>
            </a:r>
          </a:p>
          <a:p>
            <a:r>
              <a:rPr lang="en-US" dirty="0" smtClean="0"/>
              <a:t>Using Data</a:t>
            </a:r>
          </a:p>
          <a:p>
            <a:r>
              <a:rPr lang="en-US" dirty="0" smtClean="0"/>
              <a:t>“Help!”</a:t>
            </a:r>
          </a:p>
          <a:p>
            <a:r>
              <a:rPr lang="en-US" dirty="0" smtClean="0"/>
              <a:t>Where R Excels</a:t>
            </a:r>
          </a:p>
          <a:p>
            <a:r>
              <a:rPr lang="en-US" dirty="0" smtClean="0"/>
              <a:t>“It’s Crantastic!”</a:t>
            </a:r>
          </a:p>
          <a:p>
            <a:r>
              <a:rPr lang="en-US" dirty="0" smtClean="0"/>
              <a:t>Do-It-Yourself Functions</a:t>
            </a:r>
          </a:p>
          <a:p>
            <a:r>
              <a:rPr lang="en-US" dirty="0" smtClean="0"/>
              <a:t>“What Next?”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</a:t>
            </a:r>
            <a:r>
              <a:rPr lang="en-US" dirty="0" err="1" smtClean="0"/>
              <a:t>RGui</a:t>
            </a:r>
            <a:endParaRPr lang="en-US" dirty="0" smtClean="0"/>
          </a:p>
          <a:p>
            <a:r>
              <a:rPr lang="en-US" dirty="0" smtClean="0"/>
              <a:t>Console</a:t>
            </a:r>
          </a:p>
          <a:p>
            <a:pPr lvl="1"/>
            <a:r>
              <a:rPr lang="en-US" dirty="0" smtClean="0"/>
              <a:t>Entering commands, </a:t>
            </a:r>
          </a:p>
          <a:p>
            <a:pPr lvl="1"/>
            <a:r>
              <a:rPr lang="en-US" dirty="0" smtClean="0"/>
              <a:t>Auto completion	</a:t>
            </a:r>
          </a:p>
          <a:p>
            <a:r>
              <a:rPr lang="en-US" dirty="0" smtClean="0"/>
              <a:t>Menu Bar</a:t>
            </a:r>
          </a:p>
          <a:p>
            <a:r>
              <a:rPr lang="en-US" dirty="0" smtClean="0"/>
              <a:t>Editor windows</a:t>
            </a:r>
          </a:p>
          <a:p>
            <a:r>
              <a:rPr lang="en-US" dirty="0" err="1" smtClean="0"/>
              <a:t>getwd</a:t>
            </a:r>
            <a:r>
              <a:rPr lang="en-US" dirty="0" smtClean="0"/>
              <a:t>(), </a:t>
            </a:r>
            <a:r>
              <a:rPr lang="en-US" dirty="0" err="1" smtClean="0"/>
              <a:t>setwd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Getting and setting options, options()</a:t>
            </a:r>
          </a:p>
          <a:p>
            <a:r>
              <a:rPr lang="en-US" dirty="0" err="1" smtClean="0"/>
              <a:t>Sys.getenv</a:t>
            </a:r>
            <a:r>
              <a:rPr lang="en-US" dirty="0" smtClean="0"/>
              <a:t>(), </a:t>
            </a:r>
            <a:r>
              <a:rPr lang="en-US" dirty="0" err="1" smtClean="0"/>
              <a:t>Sys.setenv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Saving and loading workspaces</a:t>
            </a:r>
          </a:p>
          <a:p>
            <a:r>
              <a:rPr lang="en-US" dirty="0" smtClean="0"/>
              <a:t>Start R/</a:t>
            </a:r>
            <a:r>
              <a:rPr lang="en-US" dirty="0" err="1" smtClean="0"/>
              <a:t>RExcel</a:t>
            </a:r>
            <a:endParaRPr lang="en-US" dirty="0" smtClean="0"/>
          </a:p>
          <a:p>
            <a:r>
              <a:rPr lang="en-US" dirty="0" err="1" smtClean="0">
                <a:hlinkClick r:id="rId2"/>
              </a:rPr>
              <a:t>RStudio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Built-in datasets</a:t>
            </a:r>
          </a:p>
          <a:p>
            <a:r>
              <a:rPr lang="en-US" dirty="0" smtClean="0">
                <a:cs typeface="Courier New" pitchFamily="49" charset="0"/>
              </a:rPr>
              <a:t>data()</a:t>
            </a:r>
          </a:p>
          <a:p>
            <a:r>
              <a:rPr lang="en-US" dirty="0" smtClean="0"/>
              <a:t>R/</a:t>
            </a:r>
            <a:r>
              <a:rPr lang="en-US" dirty="0" err="1" smtClean="0"/>
              <a:t>RExcel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read.*()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read.csv()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read.table</a:t>
            </a:r>
            <a:r>
              <a:rPr lang="en-US" dirty="0" smtClean="0"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>
                <a:cs typeface="Courier New" pitchFamily="49" charset="0"/>
              </a:rPr>
              <a:t>load()</a:t>
            </a:r>
          </a:p>
          <a:p>
            <a:r>
              <a:rPr lang="en-US" dirty="0" smtClean="0">
                <a:cs typeface="Courier New" pitchFamily="49" charset="0"/>
              </a:rPr>
              <a:t>edit()</a:t>
            </a:r>
          </a:p>
          <a:p>
            <a:r>
              <a:rPr lang="en-US" dirty="0" smtClean="0">
                <a:cs typeface="Courier New" pitchFamily="49" charset="0"/>
              </a:rPr>
              <a:t>fix()</a:t>
            </a:r>
          </a:p>
          <a:p>
            <a:r>
              <a:rPr lang="en-US" dirty="0" err="1" smtClean="0"/>
              <a:t>package:RODBC</a:t>
            </a:r>
            <a:endParaRPr lang="en-US" dirty="0" smtClean="0"/>
          </a:p>
          <a:p>
            <a:r>
              <a:rPr lang="en-US" i="1" dirty="0" smtClean="0"/>
              <a:t>Exercise</a:t>
            </a:r>
            <a:endParaRPr lang="en-US" i="1" dirty="0" smtClean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into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eazley Colour Palette">
      <a:dk1>
        <a:srgbClr val="4E5052"/>
      </a:dk1>
      <a:lt1>
        <a:srgbClr val="FFFFFF"/>
      </a:lt1>
      <a:dk2>
        <a:srgbClr val="000000"/>
      </a:dk2>
      <a:lt2>
        <a:srgbClr val="E9E9E9"/>
      </a:lt2>
      <a:accent1>
        <a:srgbClr val="BF417B"/>
      </a:accent1>
      <a:accent2>
        <a:srgbClr val="5078B9"/>
      </a:accent2>
      <a:accent3>
        <a:srgbClr val="5E2C5E"/>
      </a:accent3>
      <a:accent4>
        <a:srgbClr val="DC96BE"/>
      </a:accent4>
      <a:accent5>
        <a:srgbClr val="A0BEE1"/>
      </a:accent5>
      <a:accent6>
        <a:srgbClr val="0F91AA"/>
      </a:accent6>
      <a:hlink>
        <a:srgbClr val="5E2C5E"/>
      </a:hlink>
      <a:folHlink>
        <a:srgbClr val="BF417B"/>
      </a:folHlink>
    </a:clrScheme>
    <a:fontScheme name="Beazley Fonts">
      <a:majorFont>
        <a:latin typeface="Times New Roman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16" charset="-128"/>
          </a:defRPr>
        </a:defPPr>
      </a:lstStyle>
    </a:lnDef>
  </a:objectDefaults>
  <a:extraClrSchemeLst>
    <a:extraClrScheme>
      <a:clrScheme name="BZ Master Presentation 29 02 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Z Master Presentation 29 02 20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Z Master Presentation 29 02 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Z Master Presentation 29 02 20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Z Master Presentation 29 02 20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Z Master Presentation 29 02 20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Z Master Presentation 29 02 20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Z Master Presentation 29 02 20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Z Master Presentation 29 02 20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Z Master Presentation 29 02 20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Z Master Presentation 29 02 20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Z Master Presentation 29 02 20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Z Master Presentation 29 02 2008 13">
        <a:dk1>
          <a:srgbClr val="4E5052"/>
        </a:dk1>
        <a:lt1>
          <a:srgbClr val="FFFFFF"/>
        </a:lt1>
        <a:dk2>
          <a:srgbClr val="4E5052"/>
        </a:dk2>
        <a:lt2>
          <a:srgbClr val="C4C9C8"/>
        </a:lt2>
        <a:accent1>
          <a:srgbClr val="BC3B74"/>
        </a:accent1>
        <a:accent2>
          <a:srgbClr val="4E5052"/>
        </a:accent2>
        <a:accent3>
          <a:srgbClr val="FFFFFF"/>
        </a:accent3>
        <a:accent4>
          <a:srgbClr val="414345"/>
        </a:accent4>
        <a:accent5>
          <a:srgbClr val="DAAFBC"/>
        </a:accent5>
        <a:accent6>
          <a:srgbClr val="464849"/>
        </a:accent6>
        <a:hlink>
          <a:srgbClr val="5077B8"/>
        </a:hlink>
        <a:folHlink>
          <a:srgbClr val="DB97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Z Master Presentation 29 02 2008 14">
        <a:dk1>
          <a:srgbClr val="4E5052"/>
        </a:dk1>
        <a:lt1>
          <a:srgbClr val="FFFFFF"/>
        </a:lt1>
        <a:dk2>
          <a:srgbClr val="4E5052"/>
        </a:dk2>
        <a:lt2>
          <a:srgbClr val="C4C8C8"/>
        </a:lt2>
        <a:accent1>
          <a:srgbClr val="BF417B"/>
        </a:accent1>
        <a:accent2>
          <a:srgbClr val="5078B9"/>
        </a:accent2>
        <a:accent3>
          <a:srgbClr val="FFFFFF"/>
        </a:accent3>
        <a:accent4>
          <a:srgbClr val="414345"/>
        </a:accent4>
        <a:accent5>
          <a:srgbClr val="DCB0BF"/>
        </a:accent5>
        <a:accent6>
          <a:srgbClr val="486CA7"/>
        </a:accent6>
        <a:hlink>
          <a:srgbClr val="5E2C5E"/>
        </a:hlink>
        <a:folHlink>
          <a:srgbClr val="DC96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1018</TotalTime>
  <Words>679</Words>
  <Application>Microsoft Office PowerPoint</Application>
  <PresentationFormat>On-screen Show (4:3)</PresentationFormat>
  <Paragraphs>202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Default Theme</vt:lpstr>
      <vt:lpstr>Chart</vt:lpstr>
      <vt:lpstr>A Brief Introduction to the R Programming Language</vt:lpstr>
      <vt:lpstr>Why R?</vt:lpstr>
      <vt:lpstr>R Compared</vt:lpstr>
      <vt:lpstr>An Excel Intervention</vt:lpstr>
      <vt:lpstr>Slide 5</vt:lpstr>
      <vt:lpstr>Who is using R?</vt:lpstr>
      <vt:lpstr>Agenda</vt:lpstr>
      <vt:lpstr>The R Environment</vt:lpstr>
      <vt:lpstr>Getting Data into R</vt:lpstr>
      <vt:lpstr>Using Data — Data Types</vt:lpstr>
      <vt:lpstr>Using Data — Vectors and Variables</vt:lpstr>
      <vt:lpstr>Using Data — Arrays and Matrices</vt:lpstr>
      <vt:lpstr>Using Data — Dataframes</vt:lpstr>
      <vt:lpstr>“Help!”</vt:lpstr>
      <vt:lpstr>Where R Excels</vt:lpstr>
      <vt:lpstr>“It’s Crantastic!”</vt:lpstr>
      <vt:lpstr>Do-It-Yourself Functions</vt:lpstr>
      <vt:lpstr>What Next?</vt:lpstr>
    </vt:vector>
  </TitlesOfParts>
  <Company>Beazley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Roufa</dc:creator>
  <cp:lastModifiedBy>Adam L. Rich</cp:lastModifiedBy>
  <cp:revision>98</cp:revision>
  <dcterms:created xsi:type="dcterms:W3CDTF">2011-06-08T11:00:08Z</dcterms:created>
  <dcterms:modified xsi:type="dcterms:W3CDTF">2011-09-01T11:53:33Z</dcterms:modified>
</cp:coreProperties>
</file>