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1" r:id="rId5"/>
    <p:sldId id="262" r:id="rId6"/>
    <p:sldId id="259" r:id="rId7"/>
    <p:sldId id="268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71F04-8770-49B5-BBF4-E984F93D554B}">
  <a:tblStyle styleId="{86271F04-8770-49B5-BBF4-E984F93D55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78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6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0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9349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36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01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976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07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8" y="32706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4" name="Google Shape;14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14288"/>
            <a:ext cx="2895600" cy="24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429000" y="14288"/>
            <a:ext cx="4114800" cy="24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301857"/>
            <a:ext cx="8520600" cy="326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" name="Google Shape;20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11700" y="1249429"/>
            <a:ext cx="3999900" cy="331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oto Sans Symbols"/>
              <a:buChar char="❑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32400" y="1249429"/>
            <a:ext cx="3999900" cy="331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2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311708" y="32706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Riccardo Santarossa</a:t>
            </a:r>
            <a:endParaRPr dirty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Classe</a:t>
            </a:r>
            <a:r>
              <a:rPr lang="en-US" dirty="0"/>
              <a:t> 5BIA</a:t>
            </a:r>
            <a:endParaRPr dirty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a.s.</a:t>
            </a:r>
            <a:r>
              <a:rPr lang="en-US" dirty="0"/>
              <a:t> 2021-22</a:t>
            </a:r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75" y="37525"/>
            <a:ext cx="3912401" cy="29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27887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Future&lt;List&lt;Swimmer&gt;&gt;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generateRecords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it-IT" sz="1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//Viene creata una lista di tutti i record presenti nella </a:t>
            </a:r>
            <a:r>
              <a:rPr lang="it-IT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tabella,data.query</a:t>
            </a: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esegue una SELECT *</a:t>
            </a:r>
            <a:br>
              <a:rPr lang="it-IT" sz="1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record =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data.query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List.generate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record.length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(index)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//Associa ad ogni campo il rispettivo valore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record[index][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record[index][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 record[index][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record[index][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Generazione della lista di record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01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Interfaccia</a:t>
            </a:r>
            <a:r>
              <a:rPr lang="en-US" dirty="0"/>
              <a:t> di </a:t>
            </a:r>
            <a:r>
              <a:rPr lang="en-US" dirty="0" err="1"/>
              <a:t>visualizzazione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2812" y="1655534"/>
            <a:ext cx="8508000" cy="294336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FutureBuilder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&lt;List&lt;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/Acquisisco l'output della funzione che genera i record</a:t>
            </a: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future: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dbOperations.generateRecords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builder: (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future) {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//Se la lista è vuota non stampo nulla, ma faccio solo il container vuoto</a:t>
            </a: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future.hasData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 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Container();</a:t>
            </a:r>
            <a:b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//Acquisisco i dati della lista (che sono di tipo Future)</a:t>
            </a: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&gt;?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future.data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//Costruisco la </a:t>
            </a:r>
            <a:r>
              <a:rPr lang="it-IT" sz="105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ListView</a:t>
            </a: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ListView.builder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     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itemCount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!.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       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itemBuilder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index) {</a:t>
            </a:r>
          </a:p>
          <a:p>
            <a:pPr marL="114300" indent="0">
              <a:buNone/>
            </a:pPr>
            <a:r>
              <a:rPr lang="it-IT" sz="1050" dirty="0">
                <a:solidFill>
                  <a:srgbClr val="000000"/>
                </a:solidFill>
                <a:latin typeface="Consolas" panose="020B0609020204030204" pitchFamily="49" charset="0"/>
              </a:rPr>
              <a:t>	         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Container(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Text(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displayList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[index].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()));};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Visualizzazione della lista di record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44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Introduzione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311700" y="1301858"/>
            <a:ext cx="8520600" cy="13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it-IT" dirty="0"/>
              <a:t>è costituito da un’applicazione creata nel framework Flutter, a cui è stato collegato un database di tipo </a:t>
            </a:r>
            <a:r>
              <a:rPr lang="it-IT" dirty="0" err="1"/>
              <a:t>SQLite</a:t>
            </a:r>
            <a:r>
              <a:rPr lang="it-IT" dirty="0"/>
              <a:t> </a:t>
            </a:r>
            <a:r>
              <a:rPr lang="en-US" dirty="0"/>
              <a:t>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80C11F-3DE2-4488-B08B-3F9536AB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53" y="3075246"/>
            <a:ext cx="1809147" cy="12060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274F00-DFB5-491E-B8FB-E1627479B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262" y="2965495"/>
            <a:ext cx="2154891" cy="1425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necessarie</a:t>
            </a:r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311700" y="1301858"/>
            <a:ext cx="8520600" cy="13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dirty="0"/>
              <a:t>Per interfacciare un’applicazione Flutter ad un DB </a:t>
            </a:r>
            <a:r>
              <a:rPr lang="it-IT" dirty="0" err="1"/>
              <a:t>SQLite</a:t>
            </a:r>
            <a:r>
              <a:rPr lang="it-IT" dirty="0"/>
              <a:t> sono necessarie le librerie </a:t>
            </a:r>
            <a:r>
              <a:rPr lang="it-IT" dirty="0" err="1"/>
              <a:t>path</a:t>
            </a:r>
            <a:r>
              <a:rPr lang="it-IT" dirty="0"/>
              <a:t>, </a:t>
            </a:r>
            <a:r>
              <a:rPr lang="it-IT" dirty="0" err="1"/>
              <a:t>async</a:t>
            </a:r>
            <a:r>
              <a:rPr lang="it-IT" dirty="0"/>
              <a:t> e </a:t>
            </a:r>
            <a:r>
              <a:rPr lang="it-IT" dirty="0" err="1"/>
              <a:t>sqflite</a:t>
            </a:r>
            <a:r>
              <a:rPr lang="it-IT" dirty="0"/>
              <a:t> </a:t>
            </a:r>
            <a:r>
              <a:rPr lang="en-US" dirty="0"/>
              <a:t>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80C11F-3DE2-4488-B08B-3F9536AB5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53" y="3075246"/>
            <a:ext cx="1809147" cy="12060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274F00-DFB5-491E-B8FB-E1627479B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262" y="2965495"/>
            <a:ext cx="2154891" cy="1425600"/>
          </a:xfrm>
          <a:prstGeom prst="rect">
            <a:avLst/>
          </a:prstGeom>
        </p:spPr>
      </p:pic>
      <p:sp>
        <p:nvSpPr>
          <p:cNvPr id="8" name="Google Shape;112;p17">
            <a:extLst>
              <a:ext uri="{FF2B5EF4-FFF2-40B4-BE49-F238E27FC236}">
                <a16:creationId xmlns:a16="http://schemas.microsoft.com/office/drawing/2014/main" id="{4733FA2D-0395-49E3-8271-4EBD4D0F239A}"/>
              </a:ext>
            </a:extLst>
          </p:cNvPr>
          <p:cNvSpPr txBox="1">
            <a:spLocks/>
          </p:cNvSpPr>
          <p:nvPr/>
        </p:nvSpPr>
        <p:spPr>
          <a:xfrm>
            <a:off x="861775" y="2835725"/>
            <a:ext cx="2929041" cy="144561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endParaRPr lang="it-IT" sz="9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package:path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path.dart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package:sqflite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sqflite.dart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dart:async</a:t>
            </a:r>
            <a:r>
              <a:rPr lang="it-IT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endParaRPr lang="it-IT" sz="105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4788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Schermate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A6C91B-60D1-4B76-9954-E3F60E827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88" y="1344706"/>
            <a:ext cx="1715782" cy="295910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DA9FFF-A16D-40BE-B537-0AEFB523E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570" y="2571750"/>
            <a:ext cx="623562" cy="62356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E9F044B-94A2-4DD9-B555-7F48D750B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8024" y="1344706"/>
            <a:ext cx="1718890" cy="295910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CD1A580-0710-42BA-BA57-8FC244C42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368" y="1344706"/>
            <a:ext cx="1729264" cy="2959102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C641AA0B-EF54-404F-86AE-B9024DA3C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360" y="2571750"/>
            <a:ext cx="623562" cy="623562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E790893-D008-49A5-A47D-5F8B1D2B1E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7086" y="1344706"/>
            <a:ext cx="1718591" cy="295910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04D8D180-2574-4FE7-B6E6-7721016A2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524" y="2571750"/>
            <a:ext cx="623562" cy="6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Main e </a:t>
            </a:r>
            <a:r>
              <a:rPr lang="en-US" dirty="0" err="1"/>
              <a:t>rotte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27887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BuildContext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MaterialApp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'Flutter Demo’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ThemeData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primarySwatch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amber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HomePage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//mappa delle rotte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screenVisualizza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ScreenVisual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screenInserisci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ScreenInserisci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114300" indent="0">
              <a:buNone/>
            </a:pP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screenCancella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ScreenCancella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Rotte nominali e home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L’entità</a:t>
            </a:r>
            <a:r>
              <a:rPr lang="en-US" dirty="0"/>
              <a:t> Swimmer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114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77850" y="3168891"/>
            <a:ext cx="8508000" cy="144561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Creazione dell’entità</a:t>
            </a:r>
            <a:endParaRPr sz="1800"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159300" y="2753683"/>
            <a:ext cx="8984700" cy="48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Mappatura dell’entità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dell’input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114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idController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TextEditingController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SizedBox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controller: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idController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  decoration: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InputDecoration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labelText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Inserire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ID'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77850" y="3168891"/>
            <a:ext cx="8508000" cy="144561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createRecord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it-IT" sz="9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sw1 =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idController.text.length</a:t>
            </a: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&gt; 0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int.parse</a:t>
            </a: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idController.text</a:t>
            </a:r>
            <a:r>
              <a:rPr 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: null</a:t>
            </a:r>
            <a:b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t-IT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nameController.text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age: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int.parse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ageController.text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nationController.text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sw1; };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Raccolta dati</a:t>
            </a:r>
            <a:endParaRPr sz="1800"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159300" y="2753683"/>
            <a:ext cx="8984700" cy="48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Assegnazione parametri dati in input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05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95655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IT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openDatabase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//Localizza il Database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getDatabasesPath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swimmersDB.db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 Creazione del database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3;p17">
            <a:extLst>
              <a:ext uri="{FF2B5EF4-FFF2-40B4-BE49-F238E27FC236}">
                <a16:creationId xmlns:a16="http://schemas.microsoft.com/office/drawing/2014/main" id="{CBEB9FE7-ABDE-476A-8B64-BF3378CD0B6B}"/>
              </a:ext>
            </a:extLst>
          </p:cNvPr>
          <p:cNvSpPr txBox="1">
            <a:spLocks/>
          </p:cNvSpPr>
          <p:nvPr/>
        </p:nvSpPr>
        <p:spPr>
          <a:xfrm>
            <a:off x="159300" y="2638311"/>
            <a:ext cx="8984700" cy="44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Creazione della tabella</a:t>
            </a:r>
          </a:p>
        </p:txBody>
      </p:sp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7C82090C-4F8E-450B-AB58-7F5FF6A81676}"/>
              </a:ext>
            </a:extLst>
          </p:cNvPr>
          <p:cNvSpPr txBox="1">
            <a:spLocks/>
          </p:cNvSpPr>
          <p:nvPr/>
        </p:nvSpPr>
        <p:spPr>
          <a:xfrm>
            <a:off x="273544" y="3085886"/>
            <a:ext cx="8508000" cy="135836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onCreate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//Esegue la query SQL per creare la tabella</a:t>
            </a: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it-IT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114300" indent="0">
              <a:buNone/>
            </a:pP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'CREATE TABLE 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INTEGER PRIMARY KEY AUTOINCREMENT, 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swimmer_name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TEXT, age 	INTEGER, 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nation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TEXT)’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,);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432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Operazioni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database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615192"/>
            <a:ext cx="8508000" cy="95655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Future&lt;int?&gt;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insertRecord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(Swimmer swimmer)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{……</a:t>
            </a: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snapshot =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data.insert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</a:t>
            </a:r>
            <a:r>
              <a:rPr lang="it-IT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swimmer.toMap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114300" indent="0">
              <a:buNone/>
            </a:pP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conflictAlgorithm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ConflictAlgorithm.</a:t>
            </a:r>
            <a:r>
              <a:rPr lang="it-IT" sz="11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snapshot </a:t>
            </a:r>
            <a:r>
              <a:rPr lang="it-IT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it-IT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sz="1800" dirty="0"/>
              <a:t> Inserimento del record</a:t>
            </a:r>
            <a:endParaRPr sz="1800" dirty="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3;p17">
            <a:extLst>
              <a:ext uri="{FF2B5EF4-FFF2-40B4-BE49-F238E27FC236}">
                <a16:creationId xmlns:a16="http://schemas.microsoft.com/office/drawing/2014/main" id="{CBEB9FE7-ABDE-476A-8B64-BF3378CD0B6B}"/>
              </a:ext>
            </a:extLst>
          </p:cNvPr>
          <p:cNvSpPr txBox="1">
            <a:spLocks/>
          </p:cNvSpPr>
          <p:nvPr/>
        </p:nvSpPr>
        <p:spPr>
          <a:xfrm>
            <a:off x="159300" y="2630711"/>
            <a:ext cx="8984700" cy="44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Cancellazione di un record</a:t>
            </a:r>
          </a:p>
        </p:txBody>
      </p:sp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7C82090C-4F8E-450B-AB58-7F5FF6A81676}"/>
              </a:ext>
            </a:extLst>
          </p:cNvPr>
          <p:cNvSpPr txBox="1">
            <a:spLocks/>
          </p:cNvSpPr>
          <p:nvPr/>
        </p:nvSpPr>
        <p:spPr>
          <a:xfrm>
            <a:off x="277850" y="3078286"/>
            <a:ext cx="8508000" cy="1470514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Future&lt;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deleteRecord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 id)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………</a:t>
            </a:r>
          </a:p>
          <a:p>
            <a:pPr marL="114300" indent="0">
              <a:buNone/>
            </a:pP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data.delete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114300" indent="0">
              <a:buNone/>
            </a:pP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it-IT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swimmers</a:t>
            </a:r>
            <a:r>
              <a:rPr lang="it-IT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id_swimmer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?’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whereArgs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[id],</a:t>
            </a:r>
            <a:b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endParaRPr lang="it-IT" sz="12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993163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820</Words>
  <Application>Microsoft Office PowerPoint</Application>
  <PresentationFormat>Presentazione su schermo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Noto Sans Symbols</vt:lpstr>
      <vt:lpstr>Verdana</vt:lpstr>
      <vt:lpstr>Simple Light</vt:lpstr>
      <vt:lpstr>SQLite e Flutter</vt:lpstr>
      <vt:lpstr>Introduzione</vt:lpstr>
      <vt:lpstr>Librerie necessarie</vt:lpstr>
      <vt:lpstr>Schermate</vt:lpstr>
      <vt:lpstr>Main e rotte</vt:lpstr>
      <vt:lpstr>L’entità Swimmer</vt:lpstr>
      <vt:lpstr>Gestione dell’input</vt:lpstr>
      <vt:lpstr>Operazioni sul database</vt:lpstr>
      <vt:lpstr>Operazioni sul database</vt:lpstr>
      <vt:lpstr>Operazioni sul database</vt:lpstr>
      <vt:lpstr>Interfaccia di visualizzazione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Supersballo Project</dc:title>
  <cp:lastModifiedBy>Riccardo</cp:lastModifiedBy>
  <cp:revision>37</cp:revision>
  <dcterms:modified xsi:type="dcterms:W3CDTF">2022-02-09T17:20:26Z</dcterms:modified>
</cp:coreProperties>
</file>