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271F04-8770-49B5-BBF4-E984F93D554B}">
  <a:tblStyle styleId="{86271F04-8770-49B5-BBF4-E984F93D55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540ad0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f8540ad0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4" name="Google Shape;14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14288"/>
            <a:ext cx="28956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429000" y="14288"/>
            <a:ext cx="4114800" cy="246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11700" y="1301857"/>
            <a:ext cx="8520600" cy="326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" name="Google Shape;20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11700" y="1249429"/>
            <a:ext cx="3999900" cy="331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oto Sans Symbols"/>
              <a:buChar char="❑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32400" y="1249429"/>
            <a:ext cx="3999900" cy="331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SQLite e Flutter</a:t>
            </a:r>
            <a:endParaRPr dirty="0"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Riccardo Santarossa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Classe</a:t>
            </a:r>
            <a:r>
              <a:rPr lang="en-US" dirty="0"/>
              <a:t> 5BIA</a:t>
            </a:r>
            <a:endParaRPr dirty="0"/>
          </a:p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a.s.</a:t>
            </a:r>
            <a:r>
              <a:rPr lang="en-US" dirty="0"/>
              <a:t> 2021-22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SQLite e Flutter</a:t>
            </a:r>
            <a:endParaRPr dirty="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75" y="37525"/>
            <a:ext cx="3912401" cy="29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311700" y="1301857"/>
            <a:ext cx="8520600" cy="3267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Supersballo bros inc. was created by Pippo and Pluto in 2002, and its growth is sponsored by uncle Scrooge, his employer.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Supersballo project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Supersballo VS Supernoia</a:t>
            </a: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Supersballo project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287078" y="1217405"/>
          <a:ext cx="8563600" cy="3390230"/>
        </p:xfrm>
        <a:graphic>
          <a:graphicData uri="http://schemas.openxmlformats.org/drawingml/2006/table">
            <a:tbl>
              <a:tblPr firstRow="1" bandRow="1">
                <a:noFill/>
                <a:tableStyleId>{86271F04-8770-49B5-BBF4-E984F93D554B}</a:tableStyleId>
              </a:tblPr>
              <a:tblGrid>
                <a:gridCol w="42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Supersballo</a:t>
                      </a:r>
                      <a:endParaRPr sz="18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Supernoia</a:t>
                      </a:r>
                      <a:endParaRPr sz="18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Lock application / request with listener-workers threads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only one thread, which repeatedly fetches an event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Using incoming-request model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Using </a:t>
                      </a:r>
                      <a:r>
                        <a:rPr lang="en-US" sz="1600" b="1" u="none" strike="noStrike" cap="none"/>
                        <a:t>queue</a:t>
                      </a:r>
                      <a:r>
                        <a:rPr lang="en-US" sz="1600" u="none" strike="noStrike" cap="none"/>
                        <a:t> and then processes it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/>
                        <a:t>multithreaded server</a:t>
                      </a:r>
                      <a:r>
                        <a:rPr lang="en-US" sz="1600" u="none" strike="noStrike" cap="none"/>
                        <a:t> might block the request which might involve multiple events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manually saves state and then goes on to process the next event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Using </a:t>
                      </a:r>
                      <a:r>
                        <a:rPr lang="en-US" sz="1600" b="1" u="none" strike="noStrike" cap="none"/>
                        <a:t>context switching</a:t>
                      </a:r>
                      <a:endParaRPr sz="16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no contention and no context switches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Using multithreading environments where listener and workers threads are used frequently to take an incoming-request lock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Using </a:t>
                      </a:r>
                      <a:r>
                        <a:rPr lang="en-US" sz="1600" b="1" u="none" strike="noStrike" cap="none"/>
                        <a:t>asynchronous I/O</a:t>
                      </a:r>
                      <a:r>
                        <a:rPr lang="en-US" sz="1600" u="none" strike="noStrike" cap="none"/>
                        <a:t> facilities (</a:t>
                      </a:r>
                      <a:r>
                        <a:rPr lang="en-US" sz="1600" b="1" u="none" strike="noStrike" cap="none"/>
                        <a:t>callbacks</a:t>
                      </a:r>
                      <a:r>
                        <a:rPr lang="en-US" sz="1600" u="none" strike="noStrike" cap="none"/>
                        <a:t>, not poll/select or O_NONBLOCK) environments</a:t>
                      </a:r>
                      <a:endParaRPr sz="16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68575" marR="68575" marT="34275" marB="342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0" y="-603"/>
            <a:ext cx="9144000" cy="11532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spcFirstLastPara="1" wrap="square" lIns="540000" tIns="91425" rIns="36000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Autobot VS Decepticon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Supersballo project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77850" y="1776000"/>
            <a:ext cx="8508000" cy="91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getCommand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optimus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execute(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277850" y="3376200"/>
            <a:ext cx="8508000" cy="1153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getCommand(megatron, </a:t>
            </a:r>
            <a:r>
              <a:rPr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(data)    {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alert(data);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159300" y="1225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Autobot: wait for command by Optimus Prime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159300" y="2749650"/>
            <a:ext cx="8984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Decepticon: execute a callback when in danger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" y="4680625"/>
            <a:ext cx="447575" cy="4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Presentazione su schermo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Noto Sans Symbols</vt:lpstr>
      <vt:lpstr>Verdana</vt:lpstr>
      <vt:lpstr>Simple Light</vt:lpstr>
      <vt:lpstr>SQLite e Flutter</vt:lpstr>
      <vt:lpstr>Introduction</vt:lpstr>
      <vt:lpstr>Supersballo VS Supernoia</vt:lpstr>
      <vt:lpstr>Autobot VS Decepticon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Supersballo Project</dc:title>
  <cp:lastModifiedBy>Riccardo</cp:lastModifiedBy>
  <cp:revision>3</cp:revision>
  <dcterms:modified xsi:type="dcterms:W3CDTF">2022-01-16T14:10:53Z</dcterms:modified>
</cp:coreProperties>
</file>