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ccia a destra 40"/>
          <p:cNvSpPr/>
          <p:nvPr/>
        </p:nvSpPr>
        <p:spPr>
          <a:xfrm rot="5400000">
            <a:off x="615277" y="4296813"/>
            <a:ext cx="358218" cy="354427"/>
          </a:xfrm>
          <a:prstGeom prst="rightArrow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/>
          <p:cNvSpPr/>
          <p:nvPr/>
        </p:nvSpPr>
        <p:spPr>
          <a:xfrm rot="5400000">
            <a:off x="604803" y="2566800"/>
            <a:ext cx="358218" cy="354427"/>
          </a:xfrm>
          <a:prstGeom prst="rightArrow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41411" y="3553112"/>
            <a:ext cx="2101158" cy="151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1827598" y="2924363"/>
            <a:ext cx="168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Data pre-processing</a:t>
            </a:r>
          </a:p>
        </p:txBody>
      </p:sp>
      <p:pic>
        <p:nvPicPr>
          <p:cNvPr id="8" name="Picture 5" descr="Gear Cogs Animated Gifs at Best Animations | Cool animations, Animation,  Gears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0325">
            <a:off x="2493187" y="4458493"/>
            <a:ext cx="901175" cy="101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python-logo-glassy - Evolution and Genomic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87" y="-27384"/>
            <a:ext cx="1146051" cy="14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3516437" y="2919022"/>
            <a:ext cx="1008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Features  </a:t>
            </a:r>
          </a:p>
          <a:p>
            <a:r>
              <a:rPr lang="it-IT" dirty="0"/>
              <a:t>and</a:t>
            </a:r>
          </a:p>
          <a:p>
            <a:r>
              <a:rPr lang="it-IT" dirty="0"/>
              <a:t>Lables </a:t>
            </a:r>
          </a:p>
          <a:p>
            <a:r>
              <a:rPr lang="it-IT" dirty="0"/>
              <a:t>definition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33" y="3844723"/>
            <a:ext cx="927720" cy="91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36" y="3892041"/>
            <a:ext cx="1011820" cy="7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asellaDiTesto 21"/>
          <p:cNvSpPr txBox="1"/>
          <p:nvPr/>
        </p:nvSpPr>
        <p:spPr>
          <a:xfrm>
            <a:off x="4596557" y="3567094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EDA</a:t>
            </a:r>
          </a:p>
        </p:txBody>
      </p:sp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85" y="3359079"/>
            <a:ext cx="381548" cy="18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asellaDiTesto 23"/>
          <p:cNvSpPr txBox="1"/>
          <p:nvPr/>
        </p:nvSpPr>
        <p:spPr>
          <a:xfrm>
            <a:off x="5655926" y="2657411"/>
            <a:ext cx="668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Train</a:t>
            </a:r>
          </a:p>
          <a:p>
            <a:r>
              <a:rPr lang="it-IT" dirty="0"/>
              <a:t>Test</a:t>
            </a:r>
          </a:p>
          <a:p>
            <a:r>
              <a:rPr lang="it-IT" dirty="0"/>
              <a:t>split</a:t>
            </a:r>
          </a:p>
        </p:txBody>
      </p:sp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43" y="3823662"/>
            <a:ext cx="1291305" cy="11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sellaDiTesto 25"/>
          <p:cNvSpPr txBox="1"/>
          <p:nvPr/>
        </p:nvSpPr>
        <p:spPr>
          <a:xfrm>
            <a:off x="6405539" y="2276872"/>
            <a:ext cx="1008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LeaveOneGroupOut nested cross validation</a:t>
            </a:r>
          </a:p>
          <a:p>
            <a:r>
              <a:rPr lang="it-IT" dirty="0"/>
              <a:t>+ Ensamble</a:t>
            </a:r>
          </a:p>
        </p:txBody>
      </p:sp>
      <p:pic>
        <p:nvPicPr>
          <p:cNvPr id="27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59" y="1114963"/>
            <a:ext cx="1817708" cy="62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8" descr="All Boards 2nd Year Supply Result 2020 FA, FSc, ICS, ICO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893" y="3943207"/>
            <a:ext cx="1271587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/>
          <p:cNvSpPr txBox="1"/>
          <p:nvPr/>
        </p:nvSpPr>
        <p:spPr>
          <a:xfrm>
            <a:off x="7686761" y="3358077"/>
            <a:ext cx="113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Results</a:t>
            </a:r>
          </a:p>
          <a:p>
            <a:r>
              <a:rPr lang="it-IT" dirty="0"/>
              <a:t>Conclusions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7260852" y="447635"/>
            <a:ext cx="155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1"/>
                </a:solidFill>
              </a:rPr>
              <a:t>Riccardo Saruis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194805" y="1268760"/>
            <a:ext cx="1121790" cy="1402724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298500" y="149755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SpaceX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REST API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5" name="Rettangolo arrotondato 34"/>
          <p:cNvSpPr/>
          <p:nvPr/>
        </p:nvSpPr>
        <p:spPr>
          <a:xfrm>
            <a:off x="194805" y="2960652"/>
            <a:ext cx="1121790" cy="1402724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298500" y="2636912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ctr"/>
            <a:r>
              <a:rPr lang="it-IT" dirty="0">
                <a:solidFill>
                  <a:schemeClr val="bg1"/>
                </a:solidFill>
              </a:rPr>
              <a:t>API returns SpaceX data in .JSON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206284" y="185741"/>
            <a:ext cx="1155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it-IT" sz="1400" dirty="0"/>
              <a:t>Data collection process from SpaceX API</a:t>
            </a:r>
          </a:p>
        </p:txBody>
      </p:sp>
      <p:sp>
        <p:nvSpPr>
          <p:cNvPr id="38" name="Freccia a destra 37"/>
          <p:cNvSpPr/>
          <p:nvPr/>
        </p:nvSpPr>
        <p:spPr>
          <a:xfrm rot="18466789">
            <a:off x="1054638" y="4599109"/>
            <a:ext cx="929476" cy="354427"/>
          </a:xfrm>
          <a:prstGeom prst="rightArrow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arrotondato 38"/>
          <p:cNvSpPr/>
          <p:nvPr/>
        </p:nvSpPr>
        <p:spPr>
          <a:xfrm>
            <a:off x="209850" y="4704504"/>
            <a:ext cx="1121790" cy="1402724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313545" y="4953942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SpaceX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REST API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ce X Falcon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658572" cy="55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230425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49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66118"/>
            <a:ext cx="6370637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393104"/>
            <a:ext cx="20955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2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72" y="4581128"/>
            <a:ext cx="1685709" cy="176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 descr="Support Vector Machines (SVM) | LearnOpenCV #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10363"/>
            <a:ext cx="2209411" cy="19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70" y="1594597"/>
            <a:ext cx="14843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53" y="2586251"/>
            <a:ext cx="206375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7" y="886160"/>
            <a:ext cx="2157161" cy="191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9" y="1074084"/>
            <a:ext cx="1681039" cy="142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59" y="917965"/>
            <a:ext cx="2157161" cy="191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67" y="1087225"/>
            <a:ext cx="1588959" cy="147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33218"/>
            <a:ext cx="270044" cy="30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tangolo arrotondato 9"/>
          <p:cNvSpPr/>
          <p:nvPr/>
        </p:nvSpPr>
        <p:spPr>
          <a:xfrm>
            <a:off x="732739" y="838355"/>
            <a:ext cx="2265539" cy="2035928"/>
          </a:xfrm>
          <a:prstGeom prst="roundRect">
            <a:avLst/>
          </a:prstGeom>
          <a:noFill/>
          <a:ln w="130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/>
          <p:cNvSpPr/>
          <p:nvPr/>
        </p:nvSpPr>
        <p:spPr>
          <a:xfrm>
            <a:off x="3253019" y="836712"/>
            <a:ext cx="2265539" cy="2035928"/>
          </a:xfrm>
          <a:prstGeom prst="roundRect">
            <a:avLst/>
          </a:prstGeom>
          <a:noFill/>
          <a:ln w="130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/>
          <p:cNvSpPr/>
          <p:nvPr/>
        </p:nvSpPr>
        <p:spPr>
          <a:xfrm>
            <a:off x="5773299" y="858059"/>
            <a:ext cx="2265539" cy="2035928"/>
          </a:xfrm>
          <a:prstGeom prst="roundRect">
            <a:avLst/>
          </a:prstGeom>
          <a:noFill/>
          <a:ln w="130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6461380" y="4437112"/>
            <a:ext cx="2265539" cy="2035928"/>
          </a:xfrm>
          <a:prstGeom prst="roundRect">
            <a:avLst/>
          </a:prstGeom>
          <a:noFill/>
          <a:ln w="130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32739" y="344711"/>
            <a:ext cx="2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 Rounded MT Bold" pitchFamily="34" charset="0"/>
              </a:rPr>
              <a:t>KNN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57301" y="137979"/>
            <a:ext cx="226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Arial Rounded MT Bold" pitchFamily="34" charset="0"/>
              </a:rPr>
              <a:t>LOGISTIC REGRESSION</a:t>
            </a:r>
            <a:endParaRPr lang="it-IT" b="1" dirty="0">
              <a:latin typeface="Arial Rounded MT Bold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762845" y="344711"/>
            <a:ext cx="2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Arial Rounded MT Bold" pitchFamily="34" charset="0"/>
              </a:rPr>
              <a:t>SVM</a:t>
            </a:r>
            <a:endParaRPr lang="it-IT" b="1" dirty="0">
              <a:latin typeface="Arial Rounded MT Bold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461379" y="3789040"/>
            <a:ext cx="226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Arial Rounded MT Bold" pitchFamily="34" charset="0"/>
              </a:rPr>
              <a:t>RANDOM </a:t>
            </a:r>
          </a:p>
          <a:p>
            <a:pPr algn="ctr"/>
            <a:r>
              <a:rPr lang="it-IT" b="1" dirty="0" smtClean="0">
                <a:latin typeface="Arial Rounded MT Bold" pitchFamily="34" charset="0"/>
              </a:rPr>
              <a:t>FOREST</a:t>
            </a:r>
            <a:endParaRPr lang="it-IT" b="1" dirty="0">
              <a:latin typeface="Arial Rounded MT Bold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51" y="2636912"/>
            <a:ext cx="432049" cy="16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sellaDiTesto 19"/>
          <p:cNvSpPr txBox="1"/>
          <p:nvPr/>
        </p:nvSpPr>
        <p:spPr>
          <a:xfrm>
            <a:off x="5102927" y="2564904"/>
            <a:ext cx="261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latin typeface="Arial" pitchFamily="34" charset="0"/>
                <a:cs typeface="Arial" pitchFamily="34" charset="0"/>
              </a:rPr>
              <a:t>x</a:t>
            </a:r>
            <a:endParaRPr lang="it-IT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275856" y="1022539"/>
            <a:ext cx="26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latin typeface="Arial" pitchFamily="34" charset="0"/>
                <a:cs typeface="Arial" pitchFamily="34" charset="0"/>
              </a:rPr>
              <a:t>y</a:t>
            </a:r>
            <a:endParaRPr lang="it-IT" sz="1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26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47</Words>
  <Application>Microsoft Office PowerPoint</Application>
  <PresentationFormat>Presentazione su schermo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Saruis</dc:creator>
  <cp:lastModifiedBy>Riccardo Saruis</cp:lastModifiedBy>
  <cp:revision>6</cp:revision>
  <dcterms:created xsi:type="dcterms:W3CDTF">2021-10-18T14:07:07Z</dcterms:created>
  <dcterms:modified xsi:type="dcterms:W3CDTF">2021-10-18T22:03:37Z</dcterms:modified>
</cp:coreProperties>
</file>