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EAFD-AAC6-4E4D-9EAF-52BE01185EA4}" type="datetimeFigureOut">
              <a:rPr lang="it-IT" smtClean="0"/>
              <a:t>06/06/2016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0077-9AA3-4341-9A86-BAADCE574E8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286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EAFD-AAC6-4E4D-9EAF-52BE01185EA4}" type="datetimeFigureOut">
              <a:rPr lang="it-IT" smtClean="0"/>
              <a:t>06/06/2016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0077-9AA3-4341-9A86-BAADCE574E8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7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EAFD-AAC6-4E4D-9EAF-52BE01185EA4}" type="datetimeFigureOut">
              <a:rPr lang="it-IT" smtClean="0"/>
              <a:t>06/06/2016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0077-9AA3-4341-9A86-BAADCE574E8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278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EAFD-AAC6-4E4D-9EAF-52BE01185EA4}" type="datetimeFigureOut">
              <a:rPr lang="it-IT" smtClean="0"/>
              <a:t>06/06/2016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0077-9AA3-4341-9A86-BAADCE574E8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031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EAFD-AAC6-4E4D-9EAF-52BE01185EA4}" type="datetimeFigureOut">
              <a:rPr lang="it-IT" smtClean="0"/>
              <a:t>06/06/2016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0077-9AA3-4341-9A86-BAADCE574E8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34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EAFD-AAC6-4E4D-9EAF-52BE01185EA4}" type="datetimeFigureOut">
              <a:rPr lang="it-IT" smtClean="0"/>
              <a:t>06/06/2016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0077-9AA3-4341-9A86-BAADCE574E8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72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EAFD-AAC6-4E4D-9EAF-52BE01185EA4}" type="datetimeFigureOut">
              <a:rPr lang="it-IT" smtClean="0"/>
              <a:t>06/06/2016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0077-9AA3-4341-9A86-BAADCE574E8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978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EAFD-AAC6-4E4D-9EAF-52BE01185EA4}" type="datetimeFigureOut">
              <a:rPr lang="it-IT" smtClean="0"/>
              <a:t>06/06/2016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0077-9AA3-4341-9A86-BAADCE574E8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26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EAFD-AAC6-4E4D-9EAF-52BE01185EA4}" type="datetimeFigureOut">
              <a:rPr lang="it-IT" smtClean="0"/>
              <a:t>06/06/2016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0077-9AA3-4341-9A86-BAADCE574E8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984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EAFD-AAC6-4E4D-9EAF-52BE01185EA4}" type="datetimeFigureOut">
              <a:rPr lang="it-IT" smtClean="0"/>
              <a:t>06/06/2016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0077-9AA3-4341-9A86-BAADCE574E8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548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EAFD-AAC6-4E4D-9EAF-52BE01185EA4}" type="datetimeFigureOut">
              <a:rPr lang="it-IT" smtClean="0"/>
              <a:t>06/06/2016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0077-9AA3-4341-9A86-BAADCE574E8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83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EAFD-AAC6-4E4D-9EAF-52BE01185EA4}" type="datetimeFigureOut">
              <a:rPr lang="it-IT" smtClean="0"/>
              <a:t>06/06/2016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0077-9AA3-4341-9A86-BAADCE574E8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51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Javascript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Tipi, variabili e operazioni su di esse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350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Numeric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Valori numerici a 64 bit (2^64) </a:t>
            </a:r>
          </a:p>
          <a:p>
            <a:r>
              <a:rPr lang="it-IT" dirty="0" smtClean="0"/>
              <a:t>Calcoli aritmetici</a:t>
            </a:r>
            <a:endParaRPr lang="it-IT" dirty="0"/>
          </a:p>
          <a:p>
            <a:r>
              <a:rPr lang="it-IT" dirty="0" smtClean="0"/>
              <a:t>Valori Speciali (</a:t>
            </a:r>
            <a:r>
              <a:rPr lang="it-IT" dirty="0" err="1" smtClean="0"/>
              <a:t>Infinity</a:t>
            </a:r>
            <a:r>
              <a:rPr lang="it-IT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517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Stringhe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Variabili che contengono campi testuali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412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Booleani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Variabili che </a:t>
            </a:r>
            <a:r>
              <a:rPr lang="it-IT" dirty="0" err="1" smtClean="0"/>
              <a:t>contegono</a:t>
            </a:r>
            <a:r>
              <a:rPr lang="it-IT" dirty="0" smtClean="0"/>
              <a:t> valori di tipo bit (0 o 1, </a:t>
            </a:r>
            <a:r>
              <a:rPr lang="it-IT" dirty="0" err="1" smtClean="0"/>
              <a:t>true</a:t>
            </a:r>
            <a:r>
              <a:rPr lang="it-IT" dirty="0" smtClean="0"/>
              <a:t> o false)</a:t>
            </a:r>
          </a:p>
          <a:p>
            <a:r>
              <a:rPr lang="it-IT" dirty="0" smtClean="0"/>
              <a:t>Utili per le comparazioni</a:t>
            </a:r>
          </a:p>
        </p:txBody>
      </p:sp>
    </p:spTree>
    <p:extLst>
      <p:ext uri="{BB962C8B-B14F-4D97-AF65-F5344CB8AC3E}">
        <p14:creationId xmlns:p14="http://schemas.microsoft.com/office/powerpoint/2010/main" val="97434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Valori non definiti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Undefined</a:t>
            </a:r>
            <a:r>
              <a:rPr lang="it-IT" dirty="0" smtClean="0"/>
              <a:t>, </a:t>
            </a:r>
            <a:r>
              <a:rPr lang="it-IT" dirty="0" err="1" smtClean="0"/>
              <a:t>null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380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Array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504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Object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952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874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61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Javascript</vt:lpstr>
      <vt:lpstr>Numeric</vt:lpstr>
      <vt:lpstr>Stringhe</vt:lpstr>
      <vt:lpstr>Booleani</vt:lpstr>
      <vt:lpstr>Valori non definiti</vt:lpstr>
      <vt:lpstr>Array</vt:lpstr>
      <vt:lpstr>Object</vt:lpstr>
      <vt:lpstr>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Treso Riccardo</dc:creator>
  <cp:lastModifiedBy>Treso Riccardo</cp:lastModifiedBy>
  <cp:revision>1</cp:revision>
  <dcterms:created xsi:type="dcterms:W3CDTF">2016-06-06T14:51:23Z</dcterms:created>
  <dcterms:modified xsi:type="dcterms:W3CDTF">2016-06-06T15:00:20Z</dcterms:modified>
</cp:coreProperties>
</file>