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41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37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25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6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12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91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59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5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57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96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94CB-D9EB-47D7-9E0B-E74907BB26B9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5740-9888-4176-9FDB-115BA3ADDD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12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JavaScript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18 luglio 2016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4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Variabili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Interi </a:t>
            </a:r>
            <a:r>
              <a:rPr lang="it-IT" i="1" dirty="0" err="1" smtClean="0"/>
              <a:t>var</a:t>
            </a:r>
            <a:r>
              <a:rPr lang="it-IT" i="1" dirty="0" smtClean="0"/>
              <a:t> i = 0;</a:t>
            </a:r>
          </a:p>
          <a:p>
            <a:r>
              <a:rPr lang="it-IT" dirty="0" smtClean="0"/>
              <a:t>Stringhe </a:t>
            </a:r>
            <a:r>
              <a:rPr lang="it-IT" i="1" dirty="0" err="1" smtClean="0"/>
              <a:t>var</a:t>
            </a:r>
            <a:r>
              <a:rPr lang="it-IT" i="1" dirty="0" smtClean="0"/>
              <a:t> s = ‘Testo’;</a:t>
            </a:r>
          </a:p>
          <a:p>
            <a:r>
              <a:rPr lang="it-IT" dirty="0" err="1" smtClean="0"/>
              <a:t>Boolean</a:t>
            </a:r>
            <a:r>
              <a:rPr lang="it-IT" dirty="0" smtClean="0"/>
              <a:t> </a:t>
            </a:r>
            <a:r>
              <a:rPr lang="it-IT" i="1" dirty="0" err="1" smtClean="0"/>
              <a:t>var</a:t>
            </a:r>
            <a:r>
              <a:rPr lang="it-IT" i="1" dirty="0" smtClean="0"/>
              <a:t> b = </a:t>
            </a:r>
            <a:r>
              <a:rPr lang="it-IT" i="1" dirty="0" err="1" smtClean="0"/>
              <a:t>true</a:t>
            </a:r>
            <a:r>
              <a:rPr lang="it-IT" i="1" dirty="0" smtClean="0"/>
              <a:t>;</a:t>
            </a:r>
          </a:p>
          <a:p>
            <a:r>
              <a:rPr lang="it-IT" dirty="0" smtClean="0"/>
              <a:t>Float </a:t>
            </a:r>
            <a:r>
              <a:rPr lang="it-IT" i="1" dirty="0" err="1" smtClean="0"/>
              <a:t>var</a:t>
            </a:r>
            <a:r>
              <a:rPr lang="it-IT" i="1" dirty="0" smtClean="0"/>
              <a:t> f = 2.3;</a:t>
            </a:r>
          </a:p>
          <a:p>
            <a:r>
              <a:rPr lang="it-IT" dirty="0" err="1" smtClean="0"/>
              <a:t>DateTime</a:t>
            </a:r>
            <a:r>
              <a:rPr lang="it-IT" dirty="0" smtClean="0"/>
              <a:t> </a:t>
            </a:r>
            <a:r>
              <a:rPr lang="it-IT" i="1" dirty="0" err="1" smtClean="0"/>
              <a:t>var</a:t>
            </a:r>
            <a:r>
              <a:rPr lang="it-IT" i="1" dirty="0" smtClean="0"/>
              <a:t> date = new Date();</a:t>
            </a:r>
          </a:p>
          <a:p>
            <a:r>
              <a:rPr lang="it-IT" dirty="0" smtClean="0"/>
              <a:t>Array </a:t>
            </a:r>
            <a:r>
              <a:rPr lang="it-IT" i="1" dirty="0" err="1" smtClean="0"/>
              <a:t>var</a:t>
            </a:r>
            <a:r>
              <a:rPr lang="it-IT" i="1" dirty="0" smtClean="0"/>
              <a:t> </a:t>
            </a:r>
            <a:r>
              <a:rPr lang="it-IT" i="1" dirty="0" err="1" smtClean="0"/>
              <a:t>arr</a:t>
            </a:r>
            <a:r>
              <a:rPr lang="it-IT" i="1" dirty="0" smtClean="0"/>
              <a:t> = [];</a:t>
            </a:r>
          </a:p>
          <a:p>
            <a:r>
              <a:rPr lang="it-IT" dirty="0" smtClean="0"/>
              <a:t>Object </a:t>
            </a:r>
            <a:r>
              <a:rPr lang="it-IT" i="1" dirty="0" err="1" smtClean="0"/>
              <a:t>var</a:t>
            </a:r>
            <a:r>
              <a:rPr lang="it-IT" i="1" dirty="0" smtClean="0"/>
              <a:t> </a:t>
            </a:r>
            <a:r>
              <a:rPr lang="it-IT" i="1" dirty="0" err="1" smtClean="0"/>
              <a:t>obj</a:t>
            </a:r>
            <a:r>
              <a:rPr lang="it-IT" i="1" dirty="0" smtClean="0"/>
              <a:t> = {};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548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DateTime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var</a:t>
            </a:r>
            <a:r>
              <a:rPr lang="it-IT" dirty="0" smtClean="0"/>
              <a:t> d = new </a:t>
            </a:r>
            <a:r>
              <a:rPr lang="it-IT" dirty="0" err="1" smtClean="0"/>
              <a:t>DateTime</a:t>
            </a:r>
            <a:r>
              <a:rPr lang="it-IT" smtClean="0"/>
              <a:t>(); </a:t>
            </a:r>
            <a:r>
              <a:rPr lang="it-IT" dirty="0" smtClean="0"/>
              <a:t>//Restituisce </a:t>
            </a:r>
            <a:r>
              <a:rPr lang="it-IT" smtClean="0"/>
              <a:t>la data corrente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9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JavaScript</vt:lpstr>
      <vt:lpstr>Tipi di Variabili</vt:lpstr>
      <vt:lpstr>DateTime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Treso Riccardo</dc:creator>
  <cp:lastModifiedBy>Treso Riccardo</cp:lastModifiedBy>
  <cp:revision>2</cp:revision>
  <dcterms:created xsi:type="dcterms:W3CDTF">2016-07-18T10:10:01Z</dcterms:created>
  <dcterms:modified xsi:type="dcterms:W3CDTF">2016-07-18T10:35:27Z</dcterms:modified>
</cp:coreProperties>
</file>