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63" r:id="rId4"/>
    <p:sldId id="265" r:id="rId5"/>
    <p:sldId id="264" r:id="rId6"/>
    <p:sldId id="266" r:id="rId7"/>
    <p:sldId id="257" r:id="rId8"/>
    <p:sldId id="267" r:id="rId9"/>
    <p:sldId id="268" r:id="rId10"/>
    <p:sldId id="262" r:id="rId11"/>
    <p:sldId id="269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C90C0-C6BC-43BE-AB35-A12B0D430174}" v="254" dt="2021-11-13T19:32:08.711"/>
    <p1510:client id="{F70A67C0-D83E-4AE2-B0C3-AD83E036A3D8}" v="23" dt="2021-11-14T18:32:04.466"/>
    <p1510:client id="{FAFC7880-A340-417E-AD89-217DD6BA8B17}" v="182" dt="2021-11-14T18:18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1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249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9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467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8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3384" y="1603963"/>
            <a:ext cx="4983606" cy="3976383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/>
          <a:stretch/>
        </p:blipFill>
        <p:spPr>
          <a:xfrm>
            <a:off x="3603384" y="1603963"/>
            <a:ext cx="4983606" cy="39763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68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37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325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63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96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42094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562" y="272987"/>
            <a:ext cx="10971249" cy="53073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51631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6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278099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467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1682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249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47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249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9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467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871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3603384" y="1603963"/>
            <a:ext cx="4983606" cy="3976383"/>
          </a:xfrm>
          <a:prstGeom prst="rect">
            <a:avLst/>
          </a:prstGeom>
          <a:ln>
            <a:noFill/>
          </a:ln>
        </p:spPr>
      </p:pic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3603384" y="1603963"/>
            <a:ext cx="4983606" cy="39763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33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9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0616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562" y="272987"/>
            <a:ext cx="10971249" cy="53073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699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39763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467" y="3681627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0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249" cy="189654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3920" cy="1326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041" y="1825857"/>
            <a:ext cx="10513920" cy="435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9041" y="6356899"/>
            <a:ext cx="2741760" cy="36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1737-35FF-4605-B89C-B80139E265E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7761" y="6356899"/>
            <a:ext cx="4116480" cy="36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1201" y="6356899"/>
            <a:ext cx="2741760" cy="36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2933-968C-4118-A0EE-6B6C039AE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469" indent="-276469" algn="l" defTabSz="1105875" rtl="0" eaLnBrk="1" latinLnBrk="0" hangingPunct="1">
        <a:lnSpc>
          <a:spcPct val="90000"/>
        </a:lnSpc>
        <a:spcBef>
          <a:spcPts val="1209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562" y="272987"/>
            <a:ext cx="10971249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21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469" indent="-276469" algn="l" defTabSz="1105875" rtl="0" eaLnBrk="1" latinLnBrk="0" hangingPunct="1">
        <a:lnSpc>
          <a:spcPct val="90000"/>
        </a:lnSpc>
        <a:spcBef>
          <a:spcPts val="1209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0931" y="3012847"/>
            <a:ext cx="6246488" cy="553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defTabSz="1105875"/>
            <a:r>
              <a:rPr lang="en-US" sz="3386" b="1" dirty="0">
                <a:solidFill>
                  <a:prstClr val="black"/>
                </a:solidFill>
                <a:latin typeface="Proba Pro SmBd"/>
              </a:rPr>
              <a:t>Docker: </a:t>
            </a:r>
            <a:r>
              <a:rPr lang="ru-RU" sz="3386" b="1" dirty="0">
                <a:solidFill>
                  <a:prstClr val="black"/>
                </a:solidFill>
                <a:latin typeface="Proba Pro SmBd"/>
              </a:rPr>
              <a:t>основы использования</a:t>
            </a:r>
            <a:endParaRPr sz="2177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830931" y="5768869"/>
            <a:ext cx="6246488" cy="377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defTabSz="1105875"/>
            <a:r>
              <a:rPr lang="ru-RU" sz="2177" dirty="0">
                <a:solidFill>
                  <a:srgbClr val="00A6EB"/>
                </a:solidFill>
                <a:latin typeface="Proba Pro"/>
              </a:rPr>
              <a:t>Вадим Колодяжный</a:t>
            </a:r>
            <a:br>
              <a:rPr lang="ru-RU" sz="2177" dirty="0">
                <a:solidFill>
                  <a:srgbClr val="00A6EB"/>
                </a:solidFill>
                <a:latin typeface="Proba Pro"/>
              </a:rPr>
            </a:br>
            <a:r>
              <a:rPr lang="en-US" sz="2177" dirty="0">
                <a:solidFill>
                  <a:srgbClr val="00A6EB"/>
                </a:solidFill>
                <a:latin typeface="Proba Pro"/>
              </a:rPr>
              <a:t>Python developer</a:t>
            </a:r>
            <a:endParaRPr sz="2177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4165294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50" b="1">
                <a:latin typeface="Proba Pro SmBd"/>
              </a:rPr>
              <a:t>Docker network</a:t>
            </a:r>
            <a:br>
              <a:rPr lang="en-US" sz="3350" dirty="0">
                <a:latin typeface="Proba Pro Lt"/>
              </a:rPr>
            </a:br>
            <a:r>
              <a:rPr lang="en-US" sz="3350">
                <a:latin typeface="Proba Pro SmBd"/>
              </a:rPr>
              <a:t>Bridge</a:t>
            </a:r>
            <a:endParaRPr lang="en-US" sz="3350" b="1">
              <a:latin typeface="Proba Pro SmBd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57F3635-8DAD-4996-8CF7-7298C683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726750"/>
            <a:ext cx="5661802" cy="52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771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4179672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50" b="1">
                <a:latin typeface="Proba Pro SmBd"/>
              </a:rPr>
              <a:t>Docker network</a:t>
            </a:r>
            <a:br>
              <a:rPr lang="en-US" sz="3350" dirty="0">
                <a:latin typeface="Proba Pro Lt"/>
              </a:rPr>
            </a:br>
            <a:r>
              <a:rPr lang="en-US" sz="3350">
                <a:latin typeface="Proba Pro SmBd"/>
              </a:rPr>
              <a:t>Macvlan</a:t>
            </a:r>
            <a:endParaRPr lang="en-US" sz="3350" b="1">
              <a:latin typeface="Proba Pro SmBd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0230C56-3404-4521-87BD-B7287960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768221"/>
            <a:ext cx="5604295" cy="57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3978389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50" b="1">
                <a:latin typeface="Proba Pro SmBd"/>
              </a:rPr>
              <a:t>Docker network</a:t>
            </a:r>
            <a:br>
              <a:rPr lang="en-US" sz="3350" dirty="0">
                <a:latin typeface="Proba Pro Lt"/>
              </a:rPr>
            </a:br>
            <a:r>
              <a:rPr lang="en-US" sz="3350">
                <a:latin typeface="Proba Pro SmBd"/>
              </a:rPr>
              <a:t>overlay</a:t>
            </a:r>
            <a:endParaRPr lang="en-US" sz="3350" b="1">
              <a:latin typeface="Proba Pro SmBd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D60977E-8500-44F2-A6AB-8E72802A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19" y="2511997"/>
            <a:ext cx="6725728" cy="35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8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8075935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50" b="1">
                <a:latin typeface="Proba Pro SmBd"/>
                <a:ea typeface="+mn-lt"/>
                <a:cs typeface="+mn-lt"/>
              </a:rPr>
              <a:t>Docker-compose</a:t>
            </a:r>
            <a:br>
              <a:rPr lang="en-US" sz="3350" b="1" dirty="0">
                <a:ea typeface="+mn-lt"/>
                <a:cs typeface="+mn-lt"/>
              </a:rPr>
            </a:br>
            <a:r>
              <a:rPr lang="en-US" sz="3350">
                <a:latin typeface="Proba Pro Lt"/>
                <a:ea typeface="+mn-lt"/>
                <a:cs typeface="+mn-lt"/>
              </a:rPr>
              <a:t>Много сервисов - один инструмент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30A6046-9BCA-4583-8EB2-76AF8D533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40" y="2195153"/>
            <a:ext cx="9284897" cy="44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5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8075935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50" b="1" dirty="0">
                <a:latin typeface="Proba Pro SmBd"/>
                <a:ea typeface="+mn-lt"/>
                <a:cs typeface="+mn-lt"/>
              </a:rPr>
              <a:t>Docker-compose</a:t>
            </a:r>
            <a:br>
              <a:rPr lang="en-US" sz="3350" b="1" dirty="0">
                <a:ea typeface="+mn-lt"/>
                <a:cs typeface="+mn-lt"/>
              </a:rPr>
            </a:br>
            <a:r>
              <a:rPr lang="en-US" sz="3350" dirty="0" err="1">
                <a:latin typeface="Proba Pro Lt"/>
                <a:ea typeface="+mn-lt"/>
                <a:cs typeface="+mn-lt"/>
              </a:rPr>
              <a:t>Много</a:t>
            </a:r>
            <a:r>
              <a:rPr lang="en-US" sz="3350" dirty="0">
                <a:latin typeface="Proba Pro Lt"/>
                <a:ea typeface="+mn-lt"/>
                <a:cs typeface="+mn-lt"/>
              </a:rPr>
              <a:t> </a:t>
            </a:r>
            <a:r>
              <a:rPr lang="en-US" sz="3350" dirty="0" err="1">
                <a:latin typeface="Proba Pro Lt"/>
                <a:ea typeface="+mn-lt"/>
                <a:cs typeface="+mn-lt"/>
              </a:rPr>
              <a:t>контейнеров</a:t>
            </a:r>
            <a:r>
              <a:rPr lang="en-US" sz="3350" dirty="0">
                <a:latin typeface="Proba Pro Lt"/>
                <a:ea typeface="+mn-lt"/>
                <a:cs typeface="+mn-lt"/>
              </a:rPr>
              <a:t> - </a:t>
            </a:r>
            <a:r>
              <a:rPr lang="en-US" sz="3350" dirty="0" err="1">
                <a:latin typeface="Proba Pro Lt"/>
                <a:ea typeface="+mn-lt"/>
                <a:cs typeface="+mn-lt"/>
              </a:rPr>
              <a:t>один</a:t>
            </a:r>
            <a:r>
              <a:rPr lang="en-US" sz="3350" dirty="0">
                <a:latin typeface="Proba Pro Lt"/>
                <a:ea typeface="+mn-lt"/>
                <a:cs typeface="+mn-lt"/>
              </a:rPr>
              <a:t> </a:t>
            </a:r>
            <a:r>
              <a:rPr lang="en-US" sz="3350" dirty="0" err="1">
                <a:latin typeface="Proba Pro Lt"/>
                <a:ea typeface="+mn-lt"/>
                <a:cs typeface="+mn-lt"/>
              </a:rPr>
              <a:t>инструмент</a:t>
            </a:r>
            <a:endParaRPr lang="en-US" sz="3350" dirty="0">
              <a:latin typeface="Proba Pro Lt"/>
              <a:ea typeface="+mn-lt"/>
              <a:cs typeface="+mn-lt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CA8D351-37DD-4DFA-BEFA-F14A43B0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3" y="2348679"/>
            <a:ext cx="7775274" cy="41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5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290457" y="574684"/>
            <a:ext cx="6901543" cy="140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ru-RU" sz="3390" b="1" dirty="0">
                <a:solidFill>
                  <a:prstClr val="black"/>
                </a:solidFill>
                <a:latin typeface="Proba Pro SmBd"/>
              </a:rPr>
              <a:t>Виртуализация и контейнеризация:</a:t>
            </a:r>
            <a:br>
              <a:rPr lang="ru-RU" sz="3390" dirty="0">
                <a:solidFill>
                  <a:prstClr val="black"/>
                </a:solidFill>
                <a:latin typeface="Proba Pro Lt"/>
              </a:rPr>
            </a:br>
            <a:r>
              <a:rPr lang="ru-RU" sz="3390" dirty="0">
                <a:solidFill>
                  <a:prstClr val="black"/>
                </a:solidFill>
                <a:latin typeface="Proba Pro Lt"/>
              </a:rPr>
              <a:t>Кто лучше?</a:t>
            </a:r>
            <a:endParaRPr sz="339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ADCE96-EAF6-4D79-B42C-B977D116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66" y="2250187"/>
            <a:ext cx="8167467" cy="460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929061" y="796752"/>
            <a:ext cx="5262939" cy="1084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ru-RU" sz="3390" dirty="0">
                <a:solidFill>
                  <a:prstClr val="black"/>
                </a:solidFill>
                <a:latin typeface="Proba Pro Lt"/>
              </a:rPr>
              <a:t>Установка и запуск </a:t>
            </a:r>
            <a:r>
              <a:rPr lang="en-US" sz="3390" dirty="0">
                <a:solidFill>
                  <a:prstClr val="black"/>
                </a:solidFill>
                <a:latin typeface="Proba Pro Lt"/>
              </a:rPr>
              <a:t>Docker</a:t>
            </a:r>
            <a:r>
              <a:rPr lang="ru-RU" sz="3390" dirty="0">
                <a:solidFill>
                  <a:prstClr val="black"/>
                </a:solidFill>
                <a:latin typeface="Proba Pro Lt"/>
              </a:rPr>
              <a:t> на разных ОС</a:t>
            </a:r>
            <a:endParaRPr sz="339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D01078-368F-425A-86FA-703E32C1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07" y="3429000"/>
            <a:ext cx="7373379" cy="2800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D60525-5B3F-4CEE-9B64-B5177AF36FE6}"/>
              </a:ext>
            </a:extLst>
          </p:cNvPr>
          <p:cNvSpPr txBox="1"/>
          <p:nvPr/>
        </p:nvSpPr>
        <p:spPr>
          <a:xfrm>
            <a:off x="227814" y="3429000"/>
            <a:ext cx="4122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Proba Pro"/>
              </a:rPr>
              <a:t>Всё очень просто:</a:t>
            </a:r>
            <a:br>
              <a:rPr lang="ru-RU" sz="2000" dirty="0">
                <a:latin typeface="Proba Pro"/>
              </a:rPr>
            </a:br>
            <a:r>
              <a:rPr lang="ru-RU" sz="2000" dirty="0">
                <a:latin typeface="Proba Pro"/>
              </a:rPr>
              <a:t>https://docs.docker.com/get-docker/</a:t>
            </a:r>
          </a:p>
        </p:txBody>
      </p:sp>
    </p:spTree>
    <p:extLst>
      <p:ext uri="{BB962C8B-B14F-4D97-AF65-F5344CB8AC3E}">
        <p14:creationId xmlns:p14="http://schemas.microsoft.com/office/powerpoint/2010/main" val="2993443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967266" y="849003"/>
            <a:ext cx="4644266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ru-RU" sz="3386" b="1" dirty="0">
                <a:solidFill>
                  <a:prstClr val="black"/>
                </a:solidFill>
                <a:latin typeface="Proba Pro SmBd"/>
              </a:rPr>
              <a:t>Принцип работы</a:t>
            </a:r>
            <a:br>
              <a:rPr lang="ru-RU" sz="3386" b="1" dirty="0">
                <a:solidFill>
                  <a:prstClr val="black"/>
                </a:solidFill>
                <a:latin typeface="Proba Pro SmBd"/>
              </a:rPr>
            </a:br>
            <a:r>
              <a:rPr lang="en-US" sz="3386" b="1" dirty="0">
                <a:solidFill>
                  <a:prstClr val="black"/>
                </a:solidFill>
                <a:latin typeface="Proba Pro SmBd"/>
              </a:rPr>
              <a:t>Docker</a:t>
            </a:r>
            <a:endParaRPr sz="2177" b="1" dirty="0">
              <a:solidFill>
                <a:prstClr val="black"/>
              </a:solidFill>
              <a:latin typeface="Proba Pro SmB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572E3-6D89-4D19-8E26-C9D32B3C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27" y="2085106"/>
            <a:ext cx="8428546" cy="43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29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967266" y="849003"/>
            <a:ext cx="4644266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86" b="1" dirty="0">
                <a:solidFill>
                  <a:prstClr val="black"/>
                </a:solidFill>
                <a:latin typeface="Proba Pro SmBd"/>
              </a:rPr>
              <a:t>Docker image</a:t>
            </a:r>
            <a:br>
              <a:rPr lang="en-US" sz="3386" dirty="0">
                <a:solidFill>
                  <a:prstClr val="black"/>
                </a:solidFill>
                <a:latin typeface="Proba Pro Lt"/>
              </a:rPr>
            </a:br>
            <a:r>
              <a:rPr lang="ru-RU" sz="3386" dirty="0">
                <a:solidFill>
                  <a:prstClr val="black"/>
                </a:solidFill>
                <a:latin typeface="Proba Pro Lt"/>
              </a:rPr>
              <a:t>Фото на память?</a:t>
            </a:r>
            <a:endParaRPr sz="2177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1598FA-B8D3-4043-9017-7EE5A5C3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33" y="3126591"/>
            <a:ext cx="9213533" cy="288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82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10750124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86" b="1" dirty="0">
                <a:solidFill>
                  <a:prstClr val="black"/>
                </a:solidFill>
                <a:latin typeface="Proba Pro SmBd"/>
              </a:rPr>
              <a:t>Docker image layers</a:t>
            </a:r>
            <a:endParaRPr lang="ru-RU" sz="2177" b="1" dirty="0">
              <a:solidFill>
                <a:prstClr val="black"/>
              </a:solidFill>
              <a:latin typeface="Proba Pro SmBd"/>
            </a:endParaRPr>
          </a:p>
          <a:p>
            <a:pPr defTabSz="1105875"/>
            <a:r>
              <a:rPr lang="ru-RU" sz="3390" dirty="0">
                <a:solidFill>
                  <a:prstClr val="black"/>
                </a:solidFill>
                <a:latin typeface="Proba Pro"/>
              </a:rPr>
              <a:t>Кто любит торты?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EC7A75-4E64-45C7-BB95-44D38015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456172"/>
            <a:ext cx="69246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408" y="849003"/>
            <a:ext cx="10750124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86" b="1" dirty="0">
                <a:solidFill>
                  <a:prstClr val="black"/>
                </a:solidFill>
                <a:latin typeface="Proba Pro SmBd"/>
              </a:rPr>
              <a:t>Docker Hub</a:t>
            </a:r>
            <a:br>
              <a:rPr lang="en-US" sz="3386" dirty="0">
                <a:solidFill>
                  <a:prstClr val="black"/>
                </a:solidFill>
                <a:latin typeface="Proba Pro Lt"/>
              </a:rPr>
            </a:br>
            <a:r>
              <a:rPr lang="ru-RU" sz="3386" dirty="0">
                <a:solidFill>
                  <a:prstClr val="black"/>
                </a:solidFill>
                <a:latin typeface="Proba Pro Lt"/>
              </a:rPr>
              <a:t>Новый конкурент </a:t>
            </a:r>
            <a:r>
              <a:rPr lang="en-US" sz="3386" dirty="0">
                <a:solidFill>
                  <a:prstClr val="black"/>
                </a:solidFill>
                <a:latin typeface="Proba Pro Lt"/>
              </a:rPr>
              <a:t>Google Photos? 😮</a:t>
            </a:r>
            <a:endParaRPr sz="2177" b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951FA7-6B0E-4271-9681-81B70A7D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77" y="2280966"/>
            <a:ext cx="9978446" cy="43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967266" y="849003"/>
            <a:ext cx="4644266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86" b="1" dirty="0">
                <a:solidFill>
                  <a:prstClr val="black"/>
                </a:solidFill>
                <a:latin typeface="Proba Pro SmBd"/>
              </a:rPr>
              <a:t>Docker image</a:t>
            </a:r>
            <a:br>
              <a:rPr lang="en-US" sz="3386" dirty="0">
                <a:solidFill>
                  <a:prstClr val="black"/>
                </a:solidFill>
                <a:latin typeface="Proba Pro Lt"/>
              </a:rPr>
            </a:br>
            <a:r>
              <a:rPr lang="ru-RU" sz="3386" dirty="0">
                <a:solidFill>
                  <a:prstClr val="black"/>
                </a:solidFill>
                <a:latin typeface="Proba Pro Lt"/>
              </a:rPr>
              <a:t>Фото на память?</a:t>
            </a:r>
            <a:endParaRPr sz="2177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1598FA-B8D3-4043-9017-7EE5A5C3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33" y="3126591"/>
            <a:ext cx="9213533" cy="288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37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67266" y="849003"/>
            <a:ext cx="4644266" cy="95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defTabSz="1105875"/>
            <a:r>
              <a:rPr lang="en-US" sz="3350" b="1">
                <a:latin typeface="Proba Pro SmBd"/>
                <a:cs typeface="Arial"/>
              </a:rPr>
              <a:t>Docker volume</a:t>
            </a:r>
            <a:endParaRPr lang="en-US" sz="3350" b="1" dirty="0">
              <a:latin typeface="Proba Pro SmBd"/>
              <a:cs typeface="Arial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F61056C9-C3CF-4156-8145-665816D0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51" y="2329705"/>
            <a:ext cx="8522897" cy="434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135</Words>
  <Application>Microsoft Office PowerPoint</Application>
  <PresentationFormat>Широкоэкранный</PresentationFormat>
  <Paragraphs>19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1_Тема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Kolodiazhny Vadim</dc:creator>
  <cp:lastModifiedBy>Kolodiazhny Vadim</cp:lastModifiedBy>
  <cp:revision>87</cp:revision>
  <dcterms:created xsi:type="dcterms:W3CDTF">2021-11-13T12:10:59Z</dcterms:created>
  <dcterms:modified xsi:type="dcterms:W3CDTF">2021-11-14T19:30:55Z</dcterms:modified>
</cp:coreProperties>
</file>