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88" r:id="rId3"/>
    <p:sldId id="28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83"/>
    <a:srgbClr val="82B3D9"/>
    <a:srgbClr val="96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136"/>
  </p:normalViewPr>
  <p:slideViewPr>
    <p:cSldViewPr snapToGrid="0" snapToObjects="1">
      <p:cViewPr varScale="1">
        <p:scale>
          <a:sx n="110" d="100"/>
          <a:sy n="110" d="100"/>
        </p:scale>
        <p:origin x="1080" y="184"/>
      </p:cViewPr>
      <p:guideLst/>
    </p:cSldViewPr>
  </p:slideViewPr>
  <p:outlineViewPr>
    <p:cViewPr>
      <p:scale>
        <a:sx n="33" d="100"/>
        <a:sy n="33" d="100"/>
      </p:scale>
      <p:origin x="0" y="-9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FF0F641-D87B-5E4D-A75C-570D466209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D443D8-5940-014B-8155-E7F4400F32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6218-4069-6A44-960D-4B7E077799FD}" type="datetimeFigureOut">
              <a:rPr lang="it-IT" smtClean="0"/>
              <a:t>16/10/23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C9FB05-6A95-2642-B534-EDFC6E213B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03B92F-BD03-ED4B-9367-E273E4C25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A270-FD93-B240-AC91-6016E5C0AD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16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A147-752D-DB4E-88EB-08B36A378B80}" type="datetimeFigureOut">
              <a:rPr lang="it-IT" smtClean="0"/>
              <a:t>16/10/23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F04D-5C0F-DA4B-85E2-BF0C9363D6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7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755F9-81A6-B24A-BA9A-24337A79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31F15-836E-0142-A257-8AF75E4AA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CBDEAE-D954-6746-959D-A4763C94690C}"/>
              </a:ext>
            </a:extLst>
          </p:cNvPr>
          <p:cNvSpPr/>
          <p:nvPr userDrawn="1"/>
        </p:nvSpPr>
        <p:spPr>
          <a:xfrm>
            <a:off x="1524000" y="1127983"/>
            <a:ext cx="9144000" cy="24434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D9EBE-028F-C340-8AFB-A00FDC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559C-52FC-8A4C-A86E-630BA9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  <a:lvl2pPr>
              <a:defRPr>
                <a:latin typeface="Avenir Next" panose="020B0503020202020204" pitchFamily="34" charset="0"/>
              </a:defRPr>
            </a:lvl2pPr>
            <a:lvl3pPr>
              <a:defRPr>
                <a:latin typeface="Avenir Next" panose="020B0503020202020204" pitchFamily="34" charset="0"/>
              </a:defRPr>
            </a:lvl3pPr>
            <a:lvl4pPr>
              <a:defRPr>
                <a:latin typeface="Avenir Next" panose="020B0503020202020204" pitchFamily="34" charset="0"/>
              </a:defRPr>
            </a:lvl4pPr>
            <a:lvl5pPr>
              <a:defRPr>
                <a:latin typeface="Avenir Next" panose="020B0503020202020204" pitchFamily="34" charset="0"/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0FED27-284A-5C41-9A03-211ACF13B21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C3F35-E1A2-0B48-9CA1-7F68BC2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0070A-762E-2E48-B83C-F4B9A30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BDF445-D5C7-EA4E-AA88-FE45E1413229}"/>
              </a:ext>
            </a:extLst>
          </p:cNvPr>
          <p:cNvSpPr/>
          <p:nvPr userDrawn="1"/>
        </p:nvSpPr>
        <p:spPr>
          <a:xfrm>
            <a:off x="831850" y="1682750"/>
            <a:ext cx="10515600" cy="44069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2DCE8-DE8D-C94E-BC7E-9778D4A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E7BDC-0ADF-C144-B510-6B58BC6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F71F4D-FFC2-2B43-9102-A244D2B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46D269-976A-4546-9136-6B5E7C94C37D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31F53-DB22-FA4C-B815-A1AEDC89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20BEB-45C3-A44E-8081-A9A03BF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67D79D-93D9-294C-A79C-249AB41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46FD12-9D8F-E24D-9054-3EE403D6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CBE19B-6C50-A246-B7B5-34238C0F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AD3AC99-E819-4544-BDF5-FAEF97A95C15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D2EA-9701-8D47-A79A-AD0814D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CE58A4-1AB2-EE48-B083-29FDF8E2658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4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DE83B-CF56-0440-9A06-FF5B65D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260E79-F936-8D41-B307-9C5127BF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A14CA-2139-3645-BC95-CE0FD2B4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DF1B43-C934-D548-9E5D-5870AC2CCD81}"/>
              </a:ext>
            </a:extLst>
          </p:cNvPr>
          <p:cNvSpPr/>
          <p:nvPr userDrawn="1"/>
        </p:nvSpPr>
        <p:spPr>
          <a:xfrm>
            <a:off x="838199" y="457200"/>
            <a:ext cx="3935413" cy="16002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A3FED-15CE-BF48-9AFC-577CC18A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324980"/>
            <a:ext cx="11323529" cy="7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DDC49-A0E0-5648-A5A9-17E65FE1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235" y="1465544"/>
            <a:ext cx="11323529" cy="506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527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eofili/lucene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e/abEgwYPdy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1BD2A2-3F15-9F44-8219-E0CE813B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err="1"/>
              <a:t>Ingegneria</a:t>
            </a:r>
            <a:r>
              <a:rPr lang="en-US" sz="4400" noProof="0" dirty="0"/>
              <a:t> </a:t>
            </a:r>
            <a:r>
              <a:rPr lang="en-US" sz="4400" noProof="0" dirty="0" err="1"/>
              <a:t>dei</a:t>
            </a:r>
            <a:r>
              <a:rPr lang="en-US" sz="4400" noProof="0" dirty="0"/>
              <a:t> </a:t>
            </a:r>
            <a:r>
              <a:rPr lang="en-US" sz="4400" noProof="0" dirty="0" err="1"/>
              <a:t>dati</a:t>
            </a:r>
            <a:r>
              <a:rPr lang="en-US" sz="4400" noProof="0" dirty="0"/>
              <a:t> 2023/2024</a:t>
            </a:r>
            <a:br>
              <a:rPr lang="en-US" noProof="0" dirty="0"/>
            </a:br>
            <a:r>
              <a:rPr lang="en-US" dirty="0"/>
              <a:t>Homework 2</a:t>
            </a:r>
            <a:br>
              <a:rPr lang="en-US" dirty="0"/>
            </a:br>
            <a:r>
              <a:rPr lang="en-US" sz="4000" dirty="0"/>
              <a:t>(da </a:t>
            </a:r>
            <a:r>
              <a:rPr lang="en-US" sz="4000" dirty="0" err="1"/>
              <a:t>svolgere</a:t>
            </a:r>
            <a:r>
              <a:rPr lang="en-US" sz="4000" dirty="0"/>
              <a:t> </a:t>
            </a:r>
            <a:r>
              <a:rPr lang="en-US" sz="4000" dirty="0" err="1"/>
              <a:t>individualmente</a:t>
            </a:r>
            <a:r>
              <a:rPr lang="en-US" sz="4000" dirty="0"/>
              <a:t>)</a:t>
            </a:r>
            <a:endParaRPr lang="en-US" noProof="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618CB-BC8E-F445-90EA-C9FBB838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Paolo </a:t>
            </a:r>
            <a:r>
              <a:rPr lang="en-US" noProof="0" dirty="0" err="1"/>
              <a:t>Merialdo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9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65544"/>
            <a:ext cx="11323529" cy="50674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A partire dal codice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dell'ing</a:t>
            </a:r>
            <a:r>
              <a:rPr lang="it-IT" dirty="0"/>
              <a:t>. Tommaso </a:t>
            </a:r>
            <a:r>
              <a:rPr lang="it-IT" dirty="0" err="1"/>
              <a:t>Teofili</a:t>
            </a:r>
            <a:r>
              <a:rPr lang="it-IT" dirty="0"/>
              <a:t> (</a:t>
            </a:r>
            <a:r>
              <a:rPr lang="en-GB" u="sng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https://github.com/tteofili/lucenex</a:t>
            </a:r>
            <a:r>
              <a:rPr lang="it-IT" dirty="0"/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scrivere un programma Java che indicizza i file .</a:t>
            </a:r>
            <a:r>
              <a:rPr lang="it-IT" dirty="0" err="1"/>
              <a:t>txt</a:t>
            </a:r>
            <a:r>
              <a:rPr lang="it-IT" dirty="0"/>
              <a:t> contenuti in una directory del proprio laptop. In particolare, si devono considerare due campi (e quindi creare due indici): il nome del file, il contenuto del file. Per ciascun campo utilizzare un </a:t>
            </a:r>
            <a:r>
              <a:rPr lang="it-IT" dirty="0" err="1"/>
              <a:t>analyzer</a:t>
            </a:r>
            <a:r>
              <a:rPr lang="it-IT" dirty="0"/>
              <a:t> appropriato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scrivere un programma Java che legge una query da console, interroga l'indice e stampa il risultato. Usare una semplice sintassi per la query (ad esempio, una query inizia con la parola chiave nome o </a:t>
            </a:r>
            <a:r>
              <a:rPr lang="it-IT" dirty="0" err="1"/>
              <a:t>contentuto</a:t>
            </a:r>
            <a:r>
              <a:rPr lang="it-IT" dirty="0"/>
              <a:t> seguita da una sequenza di termini (eventualmente racchiusi tra virgolette per esprimere una </a:t>
            </a:r>
            <a:r>
              <a:rPr lang="it-IT" dirty="0" err="1"/>
              <a:t>phrase</a:t>
            </a:r>
            <a:r>
              <a:rPr lang="it-IT" dirty="0"/>
              <a:t> query)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testare il sistema con una decina di query diverse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Scrivere una relazione che, oltre a riportare </a:t>
            </a:r>
            <a:r>
              <a:rPr lang="it-IT" dirty="0" err="1"/>
              <a:t>l'url</a:t>
            </a:r>
            <a:r>
              <a:rPr lang="it-IT" dirty="0"/>
              <a:t> del proprio progetto su </a:t>
            </a:r>
            <a:r>
              <a:rPr lang="it-IT" dirty="0" err="1"/>
              <a:t>Github</a:t>
            </a:r>
            <a:r>
              <a:rPr lang="it-IT" dirty="0"/>
              <a:t> (o analogo) descriva:</a:t>
            </a:r>
          </a:p>
          <a:p>
            <a:r>
              <a:rPr lang="it-IT" dirty="0"/>
              <a:t>gli </a:t>
            </a:r>
            <a:r>
              <a:rPr lang="it-IT" dirty="0" err="1"/>
              <a:t>analyzer</a:t>
            </a:r>
            <a:r>
              <a:rPr lang="it-IT" dirty="0"/>
              <a:t> che si è scelto di utilizzare (motivando le scelte)</a:t>
            </a:r>
          </a:p>
          <a:p>
            <a:r>
              <a:rPr lang="it-IT" dirty="0"/>
              <a:t>il numero di file indicizzati e i tempi di indicizzazione</a:t>
            </a:r>
          </a:p>
          <a:p>
            <a:r>
              <a:rPr lang="it-IT" dirty="0"/>
              <a:t>le query usate per testare il sistema</a:t>
            </a:r>
          </a:p>
        </p:txBody>
      </p:sp>
    </p:spTree>
    <p:extLst>
      <p:ext uri="{BB962C8B-B14F-4D97-AF65-F5344CB8AC3E}">
        <p14:creationId xmlns:p14="http://schemas.microsoft.com/office/powerpoint/2010/main" val="34603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35" y="1465544"/>
            <a:ext cx="11323529" cy="5067475"/>
          </a:xfrm>
        </p:spPr>
        <p:txBody>
          <a:bodyPr/>
          <a:lstStyle/>
          <a:p>
            <a:endParaRPr lang="it-IT" dirty="0"/>
          </a:p>
          <a:p>
            <a:pPr marL="0" indent="0">
              <a:buNone/>
            </a:pPr>
            <a:r>
              <a:rPr lang="it-IT" dirty="0"/>
              <a:t>Termini di consegna: inviare la relazione entro le </a:t>
            </a:r>
            <a:r>
              <a:rPr lang="it-IT"/>
              <a:t>ore 18:00 del 27 ottobre 2023 </a:t>
            </a:r>
            <a:r>
              <a:rPr lang="it-IT" dirty="0"/>
              <a:t>attraverso il seguente modulo online: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2"/>
              </a:rPr>
              <a:t>https://forms.office.com/e/abEgwYPdy0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8427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137627</TotalTime>
  <Words>238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Avenir Next</vt:lpstr>
      <vt:lpstr>Calibri</vt:lpstr>
      <vt:lpstr>Tema di Office</vt:lpstr>
      <vt:lpstr>Ingegneria dei dati 2023/2024 Homework 2 (da svolgere individualmente)</vt:lpstr>
      <vt:lpstr>Homework 2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dati</dc:title>
  <dc:creator>Paolo Merialdo</dc:creator>
  <cp:lastModifiedBy>Paolo Merialdo</cp:lastModifiedBy>
  <cp:revision>43</cp:revision>
  <dcterms:created xsi:type="dcterms:W3CDTF">2021-06-16T08:50:58Z</dcterms:created>
  <dcterms:modified xsi:type="dcterms:W3CDTF">2023-10-16T09:12:12Z</dcterms:modified>
</cp:coreProperties>
</file>