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56ED-78D0-48EF-A93B-4BA7B25DF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D4D99-8CB0-438A-B116-DD3ADED05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28563-C069-4859-A46C-674219AF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9031-5BE0-465E-B903-CD1F738C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9F6-A7AE-43B9-A7F6-260DA61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7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ED2B-64C6-45A2-8F7A-FD71D3D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75C88-675F-49EC-9F01-D28BF17FD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48AD-71EF-4AC7-909C-3E5C88EF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9567-6AF8-4C26-807D-F20BD696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0074-0E16-4034-A123-8CF69F7B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2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7D281-9E3A-4633-83AD-3A1EFA0A7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B4B43-3A83-40CD-829F-33C1E505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9BD68-4A54-4ED8-9828-F4F5539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A016-2127-482B-AC27-1216B361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1850-06DE-4FC5-AC41-D6C68F92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4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5AEB-92BE-4F40-85BB-21CEB20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9A9B-D748-4E2F-A75E-F3081C884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89AD-58F9-42F6-B142-CFC9C53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07021-784B-4B77-A1D5-980E51D8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116B6-F0A9-43D2-8288-35159821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2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C59-7CA8-4166-90D9-F4F3BB63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759B-3C3D-4A6F-A998-E0BD1AB5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83FDA-F5DB-4D25-A940-97370126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9F2C-A84C-4C9D-B334-CFC744AE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268D4-4AD2-4F2D-A930-AC376D8D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20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5E7E-6B75-40D0-A47B-A793AB3D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593A-1ADA-455C-8A79-BBF13D299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086E0-4DEE-4273-A4F8-620EAE87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9BF71-51AB-422E-980A-12890C66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2019C-4DC8-43A5-A001-6750D7AF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E1D1E-64D6-44AD-A558-05707726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2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644A-A720-4357-9944-4B056800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8B2B8-88F4-4129-98A2-AA6EB9BB8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BF7C8-9689-4388-9033-C738D23D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718EC-E755-4B4B-9EA5-36FE1BA04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7B50B-2AB3-46D9-9990-EEDE62B4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4C8E6-05E4-45A8-82BB-6D1DF5CA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850F9-777E-4A00-9FFA-61117872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7E234-D432-4539-820C-F47E152F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99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10F67-0F01-4569-8699-C0B34887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BCDF5-5C9D-4ABE-9A8E-592EAD74F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702A0-F741-44E0-9213-0F0D95A8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E420D-4ECB-417E-9988-6FC6E0D2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40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BF600-A43C-4970-83E5-6BFA692A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4B235-9BC6-4B9B-88B2-11FB89AA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08FD5-35A9-4F5C-982A-5907727A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4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D0BA-B321-47D9-920B-77A6F6C0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9908-409E-4B3E-BE9D-137174F0E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72F93-B7E3-4B0A-A6A0-BE1507655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24C7-3CE2-4B70-8CF0-535CA888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29842-54C2-45AF-8BF1-29BD895E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41E6-3475-45C4-AF78-5F8B2353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83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77BB-E12E-442E-B99C-90FBC7CD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F4A2A-C6F1-4C6A-B81A-14B5F7A5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A3F8-D4A2-4F94-8845-78ABC35C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6A79E-18C8-4E62-A4E9-CBEB2861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5671-A708-471F-8CCA-EC0B2013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F1F2-B19E-4E34-A637-BB40260E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1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D8CE1-97CB-46A6-8953-D0640738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81D26-2EAC-4F8A-A2FC-D9EC0321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80D7-194D-411F-812B-BBC86119B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7C40-4C13-4C59-8229-5B4DC279FD29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4BE7-5188-418F-B6B7-F5254C51D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ADEAA-D776-4B04-AB93-2A7E6793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4507D-83FE-4D7D-8642-7E354BFF8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7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829B-9617-45AE-9781-8702269CB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B68FF-2779-4BC2-82B2-80A757E09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09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Rihards Mikuts</dc:creator>
  <cp:lastModifiedBy>Rihards Mikuts</cp:lastModifiedBy>
  <cp:revision>1</cp:revision>
  <dcterms:created xsi:type="dcterms:W3CDTF">2025-06-05T14:42:48Z</dcterms:created>
  <dcterms:modified xsi:type="dcterms:W3CDTF">2025-06-05T14:43:11Z</dcterms:modified>
</cp:coreProperties>
</file>