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hards Mikuts" userId="3f680863f303c92b" providerId="LiveId" clId="{7ECA00DE-8CB5-4FFD-8DC5-57B39CF038BB}"/>
    <pc:docChg chg="undo custSel addSld delSld modSld">
      <pc:chgData name="Rihards Mikuts" userId="3f680863f303c92b" providerId="LiveId" clId="{7ECA00DE-8CB5-4FFD-8DC5-57B39CF038BB}" dt="2025-06-05T19:55:36.006" v="402" actId="20577"/>
      <pc:docMkLst>
        <pc:docMk/>
      </pc:docMkLst>
      <pc:sldChg chg="modSp mod setBg">
        <pc:chgData name="Rihards Mikuts" userId="3f680863f303c92b" providerId="LiveId" clId="{7ECA00DE-8CB5-4FFD-8DC5-57B39CF038BB}" dt="2025-06-05T14:47:25.250" v="41"/>
        <pc:sldMkLst>
          <pc:docMk/>
          <pc:sldMk cId="1020096247" sldId="256"/>
        </pc:sldMkLst>
        <pc:spChg chg="mod">
          <ac:chgData name="Rihards Mikuts" userId="3f680863f303c92b" providerId="LiveId" clId="{7ECA00DE-8CB5-4FFD-8DC5-57B39CF038BB}" dt="2025-06-05T14:46:49.506" v="30"/>
          <ac:spMkLst>
            <pc:docMk/>
            <pc:sldMk cId="1020096247" sldId="256"/>
            <ac:spMk id="2" creationId="{7D83829B-9617-45AE-9781-8702269CBC69}"/>
          </ac:spMkLst>
        </pc:spChg>
        <pc:spChg chg="mod">
          <ac:chgData name="Rihards Mikuts" userId="3f680863f303c92b" providerId="LiveId" clId="{7ECA00DE-8CB5-4FFD-8DC5-57B39CF038BB}" dt="2025-06-05T14:46:49.506" v="30"/>
          <ac:spMkLst>
            <pc:docMk/>
            <pc:sldMk cId="1020096247" sldId="256"/>
            <ac:spMk id="3" creationId="{1A2B68FF-2779-4BC2-82B2-80A757E0909C}"/>
          </ac:spMkLst>
        </pc:spChg>
      </pc:sldChg>
      <pc:sldChg chg="new del">
        <pc:chgData name="Rihards Mikuts" userId="3f680863f303c92b" providerId="LiveId" clId="{7ECA00DE-8CB5-4FFD-8DC5-57B39CF038BB}" dt="2025-06-05T14:55:21.868" v="45" actId="680"/>
        <pc:sldMkLst>
          <pc:docMk/>
          <pc:sldMk cId="342159062" sldId="257"/>
        </pc:sldMkLst>
      </pc:sldChg>
      <pc:sldChg chg="addSp delSp modSp new mod setBg">
        <pc:chgData name="Rihards Mikuts" userId="3f680863f303c92b" providerId="LiveId" clId="{7ECA00DE-8CB5-4FFD-8DC5-57B39CF038BB}" dt="2025-06-05T19:55:36.006" v="402" actId="20577"/>
        <pc:sldMkLst>
          <pc:docMk/>
          <pc:sldMk cId="743291785" sldId="257"/>
        </pc:sldMkLst>
        <pc:spChg chg="mod">
          <ac:chgData name="Rihards Mikuts" userId="3f680863f303c92b" providerId="LiveId" clId="{7ECA00DE-8CB5-4FFD-8DC5-57B39CF038BB}" dt="2025-06-05T19:55:36.006" v="402" actId="20577"/>
          <ac:spMkLst>
            <pc:docMk/>
            <pc:sldMk cId="743291785" sldId="257"/>
            <ac:spMk id="2" creationId="{77FD5A51-1ACD-4171-9E62-A65089091B40}"/>
          </ac:spMkLst>
        </pc:spChg>
        <pc:spChg chg="mod">
          <ac:chgData name="Rihards Mikuts" userId="3f680863f303c92b" providerId="LiveId" clId="{7ECA00DE-8CB5-4FFD-8DC5-57B39CF038BB}" dt="2025-06-05T19:55:15.460" v="364" actId="1076"/>
          <ac:spMkLst>
            <pc:docMk/>
            <pc:sldMk cId="743291785" sldId="257"/>
            <ac:spMk id="3" creationId="{BCD45001-2C21-45FC-9796-119A3DDD95F5}"/>
          </ac:spMkLst>
        </pc:spChg>
        <pc:picChg chg="add del mod">
          <ac:chgData name="Rihards Mikuts" userId="3f680863f303c92b" providerId="LiveId" clId="{7ECA00DE-8CB5-4FFD-8DC5-57B39CF038BB}" dt="2025-06-05T19:52:43.189" v="333" actId="22"/>
          <ac:picMkLst>
            <pc:docMk/>
            <pc:sldMk cId="743291785" sldId="257"/>
            <ac:picMk id="5" creationId="{A6DFA3BE-9097-4465-BEE6-A675E1B8A9E2}"/>
          </ac:picMkLst>
        </pc:picChg>
        <pc:picChg chg="add mod">
          <ac:chgData name="Rihards Mikuts" userId="3f680863f303c92b" providerId="LiveId" clId="{7ECA00DE-8CB5-4FFD-8DC5-57B39CF038BB}" dt="2025-06-05T19:53:17.041" v="337" actId="1076"/>
          <ac:picMkLst>
            <pc:docMk/>
            <pc:sldMk cId="743291785" sldId="257"/>
            <ac:picMk id="7" creationId="{1A614D5F-2379-4A1A-9543-D2524BE2BAD0}"/>
          </ac:picMkLst>
        </pc:picChg>
      </pc:sldChg>
      <pc:sldChg chg="new del">
        <pc:chgData name="Rihards Mikuts" userId="3f680863f303c92b" providerId="LiveId" clId="{7ECA00DE-8CB5-4FFD-8DC5-57B39CF038BB}" dt="2025-06-05T14:55:25.433" v="47" actId="680"/>
        <pc:sldMkLst>
          <pc:docMk/>
          <pc:sldMk cId="2567244784" sldId="257"/>
        </pc:sldMkLst>
      </pc:sldChg>
      <pc:sldChg chg="new del">
        <pc:chgData name="Rihards Mikuts" userId="3f680863f303c92b" providerId="LiveId" clId="{7ECA00DE-8CB5-4FFD-8DC5-57B39CF038BB}" dt="2025-06-05T14:55:19.093" v="43" actId="47"/>
        <pc:sldMkLst>
          <pc:docMk/>
          <pc:sldMk cId="273950762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2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9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3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0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2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6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2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55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29B-9617-45AE-9781-8702269CB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Darbs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</a:t>
            </a:r>
            <a:r>
              <a:rPr lang="en-GB" dirty="0" err="1"/>
              <a:t>datnēm</a:t>
            </a:r>
            <a:r>
              <a:rPr lang="en-GB" dirty="0"/>
              <a:t> </a:t>
            </a:r>
            <a:r>
              <a:rPr lang="en-GB" dirty="0" err="1"/>
              <a:t>programmēšanas</a:t>
            </a:r>
            <a:r>
              <a:rPr lang="en-GB" dirty="0"/>
              <a:t> </a:t>
            </a:r>
            <a:r>
              <a:rPr lang="en-GB" dirty="0" err="1"/>
              <a:t>valodā</a:t>
            </a:r>
            <a:r>
              <a:rPr lang="en-GB" dirty="0"/>
              <a:t>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B68FF-2779-4BC2-82B2-80A757E09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Rihards Mikuts 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09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5A51-1ACD-4171-9E62-A6508909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lv-LV" b="1" dirty="0"/>
              <a:t>Kas </a:t>
            </a:r>
            <a:r>
              <a:rPr lang="lv-LV" b="1"/>
              <a:t>ir teksta datnes?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5001-2C21-45FC-9796-119A3DD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18" y="1079175"/>
            <a:ext cx="1109565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Programmētāji Java valodā izmanto teksta datnes, strādājot ar Java lietojumprogrammām, kurām nepieciešama failu lasīšana un rakstīšana. Teksta datnes ir universāli veidi, kā glabāt informāciju, kodu vai citus datus.</a:t>
            </a:r>
            <a:br>
              <a:rPr lang="lv-LV" dirty="0"/>
            </a:br>
            <a:r>
              <a:rPr lang="lv-LV" dirty="0"/>
              <a:t>Viens piemērs būtu, ka tiek saglabāti picas pasūtījums, ko lietotājs ir pasūtījis.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14D5F-2379-4A1A-9543-D2524BE2B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25" y="3014004"/>
            <a:ext cx="427732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65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Darbs ar teksta datnēm programmēšanas valodā Java</vt:lpstr>
      <vt:lpstr>Kas ir teksta datnes?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Rihards Mikuts</dc:creator>
  <cp:lastModifiedBy>Rihards Mikuts</cp:lastModifiedBy>
  <cp:revision>7</cp:revision>
  <dcterms:created xsi:type="dcterms:W3CDTF">2025-06-05T14:42:48Z</dcterms:created>
  <dcterms:modified xsi:type="dcterms:W3CDTF">2025-06-05T19:55:45Z</dcterms:modified>
</cp:coreProperties>
</file>