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77" r:id="rId12"/>
    <p:sldId id="278"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66" r:id="rId26"/>
    <p:sldId id="268" r:id="rId27"/>
    <p:sldId id="269" r:id="rId28"/>
    <p:sldId id="270" r:id="rId29"/>
    <p:sldId id="271" r:id="rId30"/>
    <p:sldId id="272" r:id="rId31"/>
    <p:sldId id="274" r:id="rId32"/>
    <p:sldId id="275" r:id="rId33"/>
    <p:sldId id="276" r:id="rId34"/>
    <p:sldId id="292" r:id="rId35"/>
    <p:sldId id="295" r:id="rId36"/>
    <p:sldId id="296" r:id="rId37"/>
    <p:sldId id="293" r:id="rId38"/>
    <p:sldId id="294" r:id="rId39"/>
    <p:sldId id="297" r:id="rId40"/>
    <p:sldId id="298"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9F9"/>
    <a:srgbClr val="E2F0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3" d="100"/>
          <a:sy n="103" d="100"/>
        </p:scale>
        <p:origin x="138" y="3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hards Mikuts" userId="3f680863f303c92b" providerId="LiveId" clId="{7ECA00DE-8CB5-4FFD-8DC5-57B39CF038BB}"/>
    <pc:docChg chg="undo custSel addSld delSld modSld">
      <pc:chgData name="Rihards Mikuts" userId="3f680863f303c92b" providerId="LiveId" clId="{7ECA00DE-8CB5-4FFD-8DC5-57B39CF038BB}" dt="2025-06-07T09:04:54.336" v="1684" actId="1076"/>
      <pc:docMkLst>
        <pc:docMk/>
      </pc:docMkLst>
      <pc:sldChg chg="modSp mod setBg">
        <pc:chgData name="Rihards Mikuts" userId="3f680863f303c92b" providerId="LiveId" clId="{7ECA00DE-8CB5-4FFD-8DC5-57B39CF038BB}" dt="2025-06-06T13:53:50.926" v="1270" actId="27636"/>
        <pc:sldMkLst>
          <pc:docMk/>
          <pc:sldMk cId="1020096247" sldId="256"/>
        </pc:sldMkLst>
        <pc:spChg chg="mod">
          <ac:chgData name="Rihards Mikuts" userId="3f680863f303c92b" providerId="LiveId" clId="{7ECA00DE-8CB5-4FFD-8DC5-57B39CF038BB}" dt="2025-06-06T13:53:50.926" v="1270" actId="27636"/>
          <ac:spMkLst>
            <pc:docMk/>
            <pc:sldMk cId="1020096247" sldId="256"/>
            <ac:spMk id="2" creationId="{7D83829B-9617-45AE-9781-8702269CBC69}"/>
          </ac:spMkLst>
        </pc:spChg>
        <pc:spChg chg="mod">
          <ac:chgData name="Rihards Mikuts" userId="3f680863f303c92b" providerId="LiveId" clId="{7ECA00DE-8CB5-4FFD-8DC5-57B39CF038BB}" dt="2025-06-05T14:46:49.506" v="30"/>
          <ac:spMkLst>
            <pc:docMk/>
            <pc:sldMk cId="1020096247" sldId="256"/>
            <ac:spMk id="3" creationId="{1A2B68FF-2779-4BC2-82B2-80A757E0909C}"/>
          </ac:spMkLst>
        </pc:spChg>
      </pc:sldChg>
      <pc:sldChg chg="new del">
        <pc:chgData name="Rihards Mikuts" userId="3f680863f303c92b" providerId="LiveId" clId="{7ECA00DE-8CB5-4FFD-8DC5-57B39CF038BB}" dt="2025-06-05T14:55:21.868" v="45" actId="680"/>
        <pc:sldMkLst>
          <pc:docMk/>
          <pc:sldMk cId="342159062" sldId="257"/>
        </pc:sldMkLst>
      </pc:sldChg>
      <pc:sldChg chg="addSp delSp modSp new mod setBg">
        <pc:chgData name="Rihards Mikuts" userId="3f680863f303c92b" providerId="LiveId" clId="{7ECA00DE-8CB5-4FFD-8DC5-57B39CF038BB}" dt="2025-06-06T09:31:34.267" v="410" actId="113"/>
        <pc:sldMkLst>
          <pc:docMk/>
          <pc:sldMk cId="743291785" sldId="257"/>
        </pc:sldMkLst>
        <pc:spChg chg="mod">
          <ac:chgData name="Rihards Mikuts" userId="3f680863f303c92b" providerId="LiveId" clId="{7ECA00DE-8CB5-4FFD-8DC5-57B39CF038BB}" dt="2025-06-06T09:31:34.267" v="410" actId="113"/>
          <ac:spMkLst>
            <pc:docMk/>
            <pc:sldMk cId="743291785" sldId="257"/>
            <ac:spMk id="2" creationId="{77FD5A51-1ACD-4171-9E62-A65089091B40}"/>
          </ac:spMkLst>
        </pc:spChg>
        <pc:spChg chg="mod">
          <ac:chgData name="Rihards Mikuts" userId="3f680863f303c92b" providerId="LiveId" clId="{7ECA00DE-8CB5-4FFD-8DC5-57B39CF038BB}" dt="2025-06-05T19:55:15.460" v="364" actId="1076"/>
          <ac:spMkLst>
            <pc:docMk/>
            <pc:sldMk cId="743291785" sldId="257"/>
            <ac:spMk id="3" creationId="{BCD45001-2C21-45FC-9796-119A3DDD95F5}"/>
          </ac:spMkLst>
        </pc:spChg>
        <pc:picChg chg="add del mod">
          <ac:chgData name="Rihards Mikuts" userId="3f680863f303c92b" providerId="LiveId" clId="{7ECA00DE-8CB5-4FFD-8DC5-57B39CF038BB}" dt="2025-06-05T19:52:43.189" v="333" actId="22"/>
          <ac:picMkLst>
            <pc:docMk/>
            <pc:sldMk cId="743291785" sldId="257"/>
            <ac:picMk id="5" creationId="{A6DFA3BE-9097-4465-BEE6-A675E1B8A9E2}"/>
          </ac:picMkLst>
        </pc:picChg>
        <pc:picChg chg="add mod">
          <ac:chgData name="Rihards Mikuts" userId="3f680863f303c92b" providerId="LiveId" clId="{7ECA00DE-8CB5-4FFD-8DC5-57B39CF038BB}" dt="2025-06-05T19:53:17.041" v="337" actId="1076"/>
          <ac:picMkLst>
            <pc:docMk/>
            <pc:sldMk cId="743291785" sldId="257"/>
            <ac:picMk id="7" creationId="{1A614D5F-2379-4A1A-9543-D2524BE2BAD0}"/>
          </ac:picMkLst>
        </pc:picChg>
      </pc:sldChg>
      <pc:sldChg chg="new del">
        <pc:chgData name="Rihards Mikuts" userId="3f680863f303c92b" providerId="LiveId" clId="{7ECA00DE-8CB5-4FFD-8DC5-57B39CF038BB}" dt="2025-06-05T14:55:25.433" v="47" actId="680"/>
        <pc:sldMkLst>
          <pc:docMk/>
          <pc:sldMk cId="2567244784" sldId="257"/>
        </pc:sldMkLst>
      </pc:sldChg>
      <pc:sldChg chg="new del">
        <pc:chgData name="Rihards Mikuts" userId="3f680863f303c92b" providerId="LiveId" clId="{7ECA00DE-8CB5-4FFD-8DC5-57B39CF038BB}" dt="2025-06-05T14:55:19.093" v="43" actId="47"/>
        <pc:sldMkLst>
          <pc:docMk/>
          <pc:sldMk cId="2739507624" sldId="257"/>
        </pc:sldMkLst>
      </pc:sldChg>
      <pc:sldChg chg="addSp delSp modSp new mod setBg">
        <pc:chgData name="Rihards Mikuts" userId="3f680863f303c92b" providerId="LiveId" clId="{7ECA00DE-8CB5-4FFD-8DC5-57B39CF038BB}" dt="2025-06-06T09:33:00.454" v="435" actId="2711"/>
        <pc:sldMkLst>
          <pc:docMk/>
          <pc:sldMk cId="446333089" sldId="258"/>
        </pc:sldMkLst>
        <pc:spChg chg="add del mod">
          <ac:chgData name="Rihards Mikuts" userId="3f680863f303c92b" providerId="LiveId" clId="{7ECA00DE-8CB5-4FFD-8DC5-57B39CF038BB}" dt="2025-06-06T09:33:00.454" v="435" actId="2711"/>
          <ac:spMkLst>
            <pc:docMk/>
            <pc:sldMk cId="446333089" sldId="258"/>
            <ac:spMk id="2" creationId="{09D92BE7-4147-419C-8331-5D82849AB64E}"/>
          </ac:spMkLst>
        </pc:spChg>
        <pc:spChg chg="add del mod">
          <ac:chgData name="Rihards Mikuts" userId="3f680863f303c92b" providerId="LiveId" clId="{7ECA00DE-8CB5-4FFD-8DC5-57B39CF038BB}" dt="2025-06-06T09:32:29.487" v="423" actId="5793"/>
          <ac:spMkLst>
            <pc:docMk/>
            <pc:sldMk cId="446333089" sldId="258"/>
            <ac:spMk id="3" creationId="{CA8D1220-D217-416B-8E2D-6CF9D79C3985}"/>
          </ac:spMkLst>
        </pc:spChg>
        <pc:spChg chg="add del mod">
          <ac:chgData name="Rihards Mikuts" userId="3f680863f303c92b" providerId="LiveId" clId="{7ECA00DE-8CB5-4FFD-8DC5-57B39CF038BB}" dt="2025-06-06T09:31:52.552" v="412"/>
          <ac:spMkLst>
            <pc:docMk/>
            <pc:sldMk cId="446333089" sldId="258"/>
            <ac:spMk id="4" creationId="{C035D4E3-33A0-425F-80D7-2499E4FD81FD}"/>
          </ac:spMkLst>
        </pc:spChg>
        <pc:spChg chg="add del mod">
          <ac:chgData name="Rihards Mikuts" userId="3f680863f303c92b" providerId="LiveId" clId="{7ECA00DE-8CB5-4FFD-8DC5-57B39CF038BB}" dt="2025-06-06T09:31:54.105" v="414"/>
          <ac:spMkLst>
            <pc:docMk/>
            <pc:sldMk cId="446333089" sldId="258"/>
            <ac:spMk id="5" creationId="{5946499A-3941-4615-A1BC-CD6DB30E339D}"/>
          </ac:spMkLst>
        </pc:spChg>
        <pc:picChg chg="add mod">
          <ac:chgData name="Rihards Mikuts" userId="3f680863f303c92b" providerId="LiveId" clId="{7ECA00DE-8CB5-4FFD-8DC5-57B39CF038BB}" dt="2025-06-06T09:32:45.757" v="427" actId="1076"/>
          <ac:picMkLst>
            <pc:docMk/>
            <pc:sldMk cId="446333089" sldId="258"/>
            <ac:picMk id="7" creationId="{AEE8900B-DF0C-4D33-9937-C9B6111868A1}"/>
          </ac:picMkLst>
        </pc:picChg>
      </pc:sldChg>
      <pc:sldChg chg="addSp delSp modSp new mod setBg">
        <pc:chgData name="Rihards Mikuts" userId="3f680863f303c92b" providerId="LiveId" clId="{7ECA00DE-8CB5-4FFD-8DC5-57B39CF038BB}" dt="2025-06-06T13:53:27.142" v="1268" actId="207"/>
        <pc:sldMkLst>
          <pc:docMk/>
          <pc:sldMk cId="2234697324" sldId="259"/>
        </pc:sldMkLst>
        <pc:spChg chg="mod">
          <ac:chgData name="Rihards Mikuts" userId="3f680863f303c92b" providerId="LiveId" clId="{7ECA00DE-8CB5-4FFD-8DC5-57B39CF038BB}" dt="2025-06-06T09:53:53.993" v="445" actId="2711"/>
          <ac:spMkLst>
            <pc:docMk/>
            <pc:sldMk cId="2234697324" sldId="259"/>
            <ac:spMk id="2" creationId="{DC598DD3-635B-4D67-ABB3-02B91E4A79B8}"/>
          </ac:spMkLst>
        </pc:spChg>
        <pc:spChg chg="mod">
          <ac:chgData name="Rihards Mikuts" userId="3f680863f303c92b" providerId="LiveId" clId="{7ECA00DE-8CB5-4FFD-8DC5-57B39CF038BB}" dt="2025-06-06T09:49:12.248" v="444" actId="20577"/>
          <ac:spMkLst>
            <pc:docMk/>
            <pc:sldMk cId="2234697324" sldId="259"/>
            <ac:spMk id="3" creationId="{DD2D8840-CC0E-49E7-93B7-354209F90F28}"/>
          </ac:spMkLst>
        </pc:spChg>
        <pc:spChg chg="add del">
          <ac:chgData name="Rihards Mikuts" userId="3f680863f303c92b" providerId="LiveId" clId="{7ECA00DE-8CB5-4FFD-8DC5-57B39CF038BB}" dt="2025-06-06T13:52:56.674" v="1182" actId="11529"/>
          <ac:spMkLst>
            <pc:docMk/>
            <pc:sldMk cId="2234697324" sldId="259"/>
            <ac:spMk id="6" creationId="{B6763835-0EB3-4A9C-9752-F7683C85AB73}"/>
          </ac:spMkLst>
        </pc:spChg>
        <pc:spChg chg="add del">
          <ac:chgData name="Rihards Mikuts" userId="3f680863f303c92b" providerId="LiveId" clId="{7ECA00DE-8CB5-4FFD-8DC5-57B39CF038BB}" dt="2025-06-06T13:53:04.325" v="1184" actId="11529"/>
          <ac:spMkLst>
            <pc:docMk/>
            <pc:sldMk cId="2234697324" sldId="259"/>
            <ac:spMk id="7" creationId="{2095F39B-D91B-4BB7-8A30-E4D4DDBDFA50}"/>
          </ac:spMkLst>
        </pc:spChg>
        <pc:spChg chg="add mod">
          <ac:chgData name="Rihards Mikuts" userId="3f680863f303c92b" providerId="LiveId" clId="{7ECA00DE-8CB5-4FFD-8DC5-57B39CF038BB}" dt="2025-06-06T13:53:27.142" v="1268" actId="207"/>
          <ac:spMkLst>
            <pc:docMk/>
            <pc:sldMk cId="2234697324" sldId="259"/>
            <ac:spMk id="8" creationId="{2DF34273-B3C1-419F-B84A-FB0571C34C4B}"/>
          </ac:spMkLst>
        </pc:spChg>
        <pc:picChg chg="add mod">
          <ac:chgData name="Rihards Mikuts" userId="3f680863f303c92b" providerId="LiveId" clId="{7ECA00DE-8CB5-4FFD-8DC5-57B39CF038BB}" dt="2025-06-06T13:52:44.400" v="1180" actId="1076"/>
          <ac:picMkLst>
            <pc:docMk/>
            <pc:sldMk cId="2234697324" sldId="259"/>
            <ac:picMk id="5" creationId="{3AF2A5AC-D608-4F1A-920E-BCB39EF7A62E}"/>
          </ac:picMkLst>
        </pc:picChg>
      </pc:sldChg>
      <pc:sldChg chg="addSp modSp add mod setBg">
        <pc:chgData name="Rihards Mikuts" userId="3f680863f303c92b" providerId="LiveId" clId="{7ECA00DE-8CB5-4FFD-8DC5-57B39CF038BB}" dt="2025-06-06T10:27:55.903" v="623" actId="20577"/>
        <pc:sldMkLst>
          <pc:docMk/>
          <pc:sldMk cId="2479667279" sldId="260"/>
        </pc:sldMkLst>
        <pc:spChg chg="mod">
          <ac:chgData name="Rihards Mikuts" userId="3f680863f303c92b" providerId="LiveId" clId="{7ECA00DE-8CB5-4FFD-8DC5-57B39CF038BB}" dt="2025-06-06T09:54:21.994" v="450"/>
          <ac:spMkLst>
            <pc:docMk/>
            <pc:sldMk cId="2479667279" sldId="260"/>
            <ac:spMk id="2" creationId="{DC598DD3-635B-4D67-ABB3-02B91E4A79B8}"/>
          </ac:spMkLst>
        </pc:spChg>
        <pc:spChg chg="mod">
          <ac:chgData name="Rihards Mikuts" userId="3f680863f303c92b" providerId="LiveId" clId="{7ECA00DE-8CB5-4FFD-8DC5-57B39CF038BB}" dt="2025-06-06T10:27:55.903" v="623" actId="20577"/>
          <ac:spMkLst>
            <pc:docMk/>
            <pc:sldMk cId="2479667279" sldId="260"/>
            <ac:spMk id="3" creationId="{DD2D8840-CC0E-49E7-93B7-354209F90F28}"/>
          </ac:spMkLst>
        </pc:spChg>
        <pc:picChg chg="add mod">
          <ac:chgData name="Rihards Mikuts" userId="3f680863f303c92b" providerId="LiveId" clId="{7ECA00DE-8CB5-4FFD-8DC5-57B39CF038BB}" dt="2025-06-06T10:27:27.177" v="588" actId="14100"/>
          <ac:picMkLst>
            <pc:docMk/>
            <pc:sldMk cId="2479667279" sldId="260"/>
            <ac:picMk id="5" creationId="{06AD89A0-8BE6-4163-81F0-088B2A18F2C6}"/>
          </ac:picMkLst>
        </pc:picChg>
      </pc:sldChg>
      <pc:sldChg chg="addSp delSp modSp add mod setBg">
        <pc:chgData name="Rihards Mikuts" userId="3f680863f303c92b" providerId="LiveId" clId="{7ECA00DE-8CB5-4FFD-8DC5-57B39CF038BB}" dt="2025-06-06T10:03:26.681" v="475" actId="22"/>
        <pc:sldMkLst>
          <pc:docMk/>
          <pc:sldMk cId="2020515774" sldId="261"/>
        </pc:sldMkLst>
        <pc:spChg chg="mod">
          <ac:chgData name="Rihards Mikuts" userId="3f680863f303c92b" providerId="LiveId" clId="{7ECA00DE-8CB5-4FFD-8DC5-57B39CF038BB}" dt="2025-06-06T10:03:21.840" v="473" actId="12"/>
          <ac:spMkLst>
            <pc:docMk/>
            <pc:sldMk cId="2020515774" sldId="261"/>
            <ac:spMk id="3" creationId="{DD2D8840-CC0E-49E7-93B7-354209F90F28}"/>
          </ac:spMkLst>
        </pc:spChg>
        <pc:picChg chg="add del">
          <ac:chgData name="Rihards Mikuts" userId="3f680863f303c92b" providerId="LiveId" clId="{7ECA00DE-8CB5-4FFD-8DC5-57B39CF038BB}" dt="2025-06-06T10:03:26.681" v="475" actId="22"/>
          <ac:picMkLst>
            <pc:docMk/>
            <pc:sldMk cId="2020515774" sldId="261"/>
            <ac:picMk id="5" creationId="{1C6716F4-F17B-4A68-BBAC-F839ADDD60F4}"/>
          </ac:picMkLst>
        </pc:picChg>
      </pc:sldChg>
      <pc:sldChg chg="addSp delSp modSp add mod setBg">
        <pc:chgData name="Rihards Mikuts" userId="3f680863f303c92b" providerId="LiveId" clId="{7ECA00DE-8CB5-4FFD-8DC5-57B39CF038BB}" dt="2025-06-06T10:03:51.651" v="479"/>
        <pc:sldMkLst>
          <pc:docMk/>
          <pc:sldMk cId="1062204103" sldId="262"/>
        </pc:sldMkLst>
        <pc:spChg chg="del mod">
          <ac:chgData name="Rihards Mikuts" userId="3f680863f303c92b" providerId="LiveId" clId="{7ECA00DE-8CB5-4FFD-8DC5-57B39CF038BB}" dt="2025-06-06T10:03:40.577" v="478"/>
          <ac:spMkLst>
            <pc:docMk/>
            <pc:sldMk cId="1062204103" sldId="262"/>
            <ac:spMk id="3" creationId="{DD2D8840-CC0E-49E7-93B7-354209F90F28}"/>
          </ac:spMkLst>
        </pc:spChg>
        <pc:picChg chg="add mod">
          <ac:chgData name="Rihards Mikuts" userId="3f680863f303c92b" providerId="LiveId" clId="{7ECA00DE-8CB5-4FFD-8DC5-57B39CF038BB}" dt="2025-06-06T10:03:40.577" v="478"/>
          <ac:picMkLst>
            <pc:docMk/>
            <pc:sldMk cId="1062204103" sldId="262"/>
            <ac:picMk id="2050" creationId="{4E6BEFE0-65C3-4136-8E0E-3E07F77F2C71}"/>
          </ac:picMkLst>
        </pc:picChg>
      </pc:sldChg>
      <pc:sldChg chg="addSp delSp add del mod">
        <pc:chgData name="Rihards Mikuts" userId="3f680863f303c92b" providerId="LiveId" clId="{7ECA00DE-8CB5-4FFD-8DC5-57B39CF038BB}" dt="2025-06-06T10:05:16.169" v="483" actId="2890"/>
        <pc:sldMkLst>
          <pc:docMk/>
          <pc:sldMk cId="2620990126" sldId="263"/>
        </pc:sldMkLst>
        <pc:spChg chg="add del">
          <ac:chgData name="Rihards Mikuts" userId="3f680863f303c92b" providerId="LiveId" clId="{7ECA00DE-8CB5-4FFD-8DC5-57B39CF038BB}" dt="2025-06-06T10:05:15.836" v="482" actId="22"/>
          <ac:spMkLst>
            <pc:docMk/>
            <pc:sldMk cId="2620990126" sldId="263"/>
            <ac:spMk id="5" creationId="{A539E72B-8AC8-4B20-916B-C2F5AC8F43B1}"/>
          </ac:spMkLst>
        </pc:spChg>
      </pc:sldChg>
      <pc:sldChg chg="modSp add mod setBg">
        <pc:chgData name="Rihards Mikuts" userId="3f680863f303c92b" providerId="LiveId" clId="{7ECA00DE-8CB5-4FFD-8DC5-57B39CF038BB}" dt="2025-06-06T10:10:36.022" v="492"/>
        <pc:sldMkLst>
          <pc:docMk/>
          <pc:sldMk cId="3632450931" sldId="263"/>
        </pc:sldMkLst>
        <pc:spChg chg="mod">
          <ac:chgData name="Rihards Mikuts" userId="3f680863f303c92b" providerId="LiveId" clId="{7ECA00DE-8CB5-4FFD-8DC5-57B39CF038BB}" dt="2025-06-06T10:10:36.022" v="492"/>
          <ac:spMkLst>
            <pc:docMk/>
            <pc:sldMk cId="3632450931" sldId="263"/>
            <ac:spMk id="3" creationId="{DD2D8840-CC0E-49E7-93B7-354209F90F28}"/>
          </ac:spMkLst>
        </pc:spChg>
      </pc:sldChg>
      <pc:sldChg chg="addSp delSp modSp add mod setBg">
        <pc:chgData name="Rihards Mikuts" userId="3f680863f303c92b" providerId="LiveId" clId="{7ECA00DE-8CB5-4FFD-8DC5-57B39CF038BB}" dt="2025-06-06T13:40:07.552" v="1040" actId="20577"/>
        <pc:sldMkLst>
          <pc:docMk/>
          <pc:sldMk cId="106921199" sldId="264"/>
        </pc:sldMkLst>
        <pc:spChg chg="mod">
          <ac:chgData name="Rihards Mikuts" userId="3f680863f303c92b" providerId="LiveId" clId="{7ECA00DE-8CB5-4FFD-8DC5-57B39CF038BB}" dt="2025-06-06T10:14:58.453" v="507" actId="20577"/>
          <ac:spMkLst>
            <pc:docMk/>
            <pc:sldMk cId="106921199" sldId="264"/>
            <ac:spMk id="2" creationId="{DC598DD3-635B-4D67-ABB3-02B91E4A79B8}"/>
          </ac:spMkLst>
        </pc:spChg>
        <pc:spChg chg="del mod">
          <ac:chgData name="Rihards Mikuts" userId="3f680863f303c92b" providerId="LiveId" clId="{7ECA00DE-8CB5-4FFD-8DC5-57B39CF038BB}" dt="2025-06-06T10:30:52.985" v="655" actId="478"/>
          <ac:spMkLst>
            <pc:docMk/>
            <pc:sldMk cId="106921199" sldId="264"/>
            <ac:spMk id="3" creationId="{DD2D8840-CC0E-49E7-93B7-354209F90F28}"/>
          </ac:spMkLst>
        </pc:spChg>
        <pc:spChg chg="add del">
          <ac:chgData name="Rihards Mikuts" userId="3f680863f303c92b" providerId="LiveId" clId="{7ECA00DE-8CB5-4FFD-8DC5-57B39CF038BB}" dt="2025-06-06T10:19:13.874" v="526"/>
          <ac:spMkLst>
            <pc:docMk/>
            <pc:sldMk cId="106921199" sldId="264"/>
            <ac:spMk id="4" creationId="{45C6B79B-397B-458B-9EF4-E7DC93B7EB86}"/>
          </ac:spMkLst>
        </pc:spChg>
        <pc:graphicFrameChg chg="add mod modGraphic">
          <ac:chgData name="Rihards Mikuts" userId="3f680863f303c92b" providerId="LiveId" clId="{7ECA00DE-8CB5-4FFD-8DC5-57B39CF038BB}" dt="2025-06-06T13:40:07.552" v="1040" actId="20577"/>
          <ac:graphicFrameMkLst>
            <pc:docMk/>
            <pc:sldMk cId="106921199" sldId="264"/>
            <ac:graphicFrameMk id="5" creationId="{52D92BD2-93CD-4488-BD1D-885E97C02357}"/>
          </ac:graphicFrameMkLst>
        </pc:graphicFrameChg>
      </pc:sldChg>
      <pc:sldChg chg="addSp delSp modSp add mod setBg">
        <pc:chgData name="Rihards Mikuts" userId="3f680863f303c92b" providerId="LiveId" clId="{7ECA00DE-8CB5-4FFD-8DC5-57B39CF038BB}" dt="2025-06-06T19:28:20.174" v="1454" actId="478"/>
        <pc:sldMkLst>
          <pc:docMk/>
          <pc:sldMk cId="1155189427" sldId="265"/>
        </pc:sldMkLst>
        <pc:spChg chg="mod">
          <ac:chgData name="Rihards Mikuts" userId="3f680863f303c92b" providerId="LiveId" clId="{7ECA00DE-8CB5-4FFD-8DC5-57B39CF038BB}" dt="2025-06-06T10:21:07.666" v="551" actId="20577"/>
          <ac:spMkLst>
            <pc:docMk/>
            <pc:sldMk cId="1155189427" sldId="265"/>
            <ac:spMk id="2" creationId="{DC598DD3-635B-4D67-ABB3-02B91E4A79B8}"/>
          </ac:spMkLst>
        </pc:spChg>
        <pc:spChg chg="del mod">
          <ac:chgData name="Rihards Mikuts" userId="3f680863f303c92b" providerId="LiveId" clId="{7ECA00DE-8CB5-4FFD-8DC5-57B39CF038BB}" dt="2025-06-06T10:23:37.249" v="553" actId="478"/>
          <ac:spMkLst>
            <pc:docMk/>
            <pc:sldMk cId="1155189427" sldId="265"/>
            <ac:spMk id="3" creationId="{DD2D8840-CC0E-49E7-93B7-354209F90F28}"/>
          </ac:spMkLst>
        </pc:spChg>
        <pc:spChg chg="add del">
          <ac:chgData name="Rihards Mikuts" userId="3f680863f303c92b" providerId="LiveId" clId="{7ECA00DE-8CB5-4FFD-8DC5-57B39CF038BB}" dt="2025-06-06T10:19:36.988" v="530"/>
          <ac:spMkLst>
            <pc:docMk/>
            <pc:sldMk cId="1155189427" sldId="265"/>
            <ac:spMk id="4" creationId="{E10F9686-1A91-4415-8F88-9A7CD63139E5}"/>
          </ac:spMkLst>
        </pc:spChg>
        <pc:spChg chg="add del mod">
          <ac:chgData name="Rihards Mikuts" userId="3f680863f303c92b" providerId="LiveId" clId="{7ECA00DE-8CB5-4FFD-8DC5-57B39CF038BB}" dt="2025-06-06T19:28:15.729" v="1449" actId="478"/>
          <ac:spMkLst>
            <pc:docMk/>
            <pc:sldMk cId="1155189427" sldId="265"/>
            <ac:spMk id="7" creationId="{C2F71542-39DB-45F2-96DC-8578AC061E2C}"/>
          </ac:spMkLst>
        </pc:spChg>
        <pc:spChg chg="add del mod">
          <ac:chgData name="Rihards Mikuts" userId="3f680863f303c92b" providerId="LiveId" clId="{7ECA00DE-8CB5-4FFD-8DC5-57B39CF038BB}" dt="2025-06-06T10:25:35.730" v="579" actId="22"/>
          <ac:spMkLst>
            <pc:docMk/>
            <pc:sldMk cId="1155189427" sldId="265"/>
            <ac:spMk id="9" creationId="{390ECFFE-5A2A-42D0-AEA5-BB45C4B138A7}"/>
          </ac:spMkLst>
        </pc:spChg>
        <pc:spChg chg="add del mod">
          <ac:chgData name="Rihards Mikuts" userId="3f680863f303c92b" providerId="LiveId" clId="{7ECA00DE-8CB5-4FFD-8DC5-57B39CF038BB}" dt="2025-06-06T19:28:17.517" v="1451" actId="478"/>
          <ac:spMkLst>
            <pc:docMk/>
            <pc:sldMk cId="1155189427" sldId="265"/>
            <ac:spMk id="10" creationId="{5477F512-192B-4DCB-8050-E184E7CD47CE}"/>
          </ac:spMkLst>
        </pc:spChg>
        <pc:spChg chg="add del mod">
          <ac:chgData name="Rihards Mikuts" userId="3f680863f303c92b" providerId="LiveId" clId="{7ECA00DE-8CB5-4FFD-8DC5-57B39CF038BB}" dt="2025-06-06T19:28:16.648" v="1450" actId="478"/>
          <ac:spMkLst>
            <pc:docMk/>
            <pc:sldMk cId="1155189427" sldId="265"/>
            <ac:spMk id="11" creationId="{D5BEB802-8659-401E-A5FE-8FF0C326933B}"/>
          </ac:spMkLst>
        </pc:spChg>
        <pc:spChg chg="add del mod">
          <ac:chgData name="Rihards Mikuts" userId="3f680863f303c92b" providerId="LiveId" clId="{7ECA00DE-8CB5-4FFD-8DC5-57B39CF038BB}" dt="2025-06-06T19:28:18.445" v="1452" actId="478"/>
          <ac:spMkLst>
            <pc:docMk/>
            <pc:sldMk cId="1155189427" sldId="265"/>
            <ac:spMk id="12" creationId="{6688717F-41EB-40BE-882D-F2D77669D1E7}"/>
          </ac:spMkLst>
        </pc:spChg>
        <pc:spChg chg="add del mod">
          <ac:chgData name="Rihards Mikuts" userId="3f680863f303c92b" providerId="LiveId" clId="{7ECA00DE-8CB5-4FFD-8DC5-57B39CF038BB}" dt="2025-06-06T19:28:19.268" v="1453" actId="478"/>
          <ac:spMkLst>
            <pc:docMk/>
            <pc:sldMk cId="1155189427" sldId="265"/>
            <ac:spMk id="13" creationId="{CA4D9355-EF21-462A-8252-3E98D9F10781}"/>
          </ac:spMkLst>
        </pc:spChg>
        <pc:spChg chg="add del mod">
          <ac:chgData name="Rihards Mikuts" userId="3f680863f303c92b" providerId="LiveId" clId="{7ECA00DE-8CB5-4FFD-8DC5-57B39CF038BB}" dt="2025-06-06T19:28:20.174" v="1454" actId="478"/>
          <ac:spMkLst>
            <pc:docMk/>
            <pc:sldMk cId="1155189427" sldId="265"/>
            <ac:spMk id="14" creationId="{969A0587-3715-40FD-A4D8-5B13A67E33D7}"/>
          </ac:spMkLst>
        </pc:spChg>
        <pc:picChg chg="add mod">
          <ac:chgData name="Rihards Mikuts" userId="3f680863f303c92b" providerId="LiveId" clId="{7ECA00DE-8CB5-4FFD-8DC5-57B39CF038BB}" dt="2025-06-06T10:28:14.733" v="631" actId="1076"/>
          <ac:picMkLst>
            <pc:docMk/>
            <pc:sldMk cId="1155189427" sldId="265"/>
            <ac:picMk id="6" creationId="{EA26F3C6-2861-4F60-9613-B5891D0AFEFA}"/>
          </ac:picMkLst>
        </pc:picChg>
      </pc:sldChg>
      <pc:sldChg chg="addSp modSp add mod setBg">
        <pc:chgData name="Rihards Mikuts" userId="3f680863f303c92b" providerId="LiveId" clId="{7ECA00DE-8CB5-4FFD-8DC5-57B39CF038BB}" dt="2025-06-06T13:49:59.564" v="1159" actId="20577"/>
        <pc:sldMkLst>
          <pc:docMk/>
          <pc:sldMk cId="2180219127" sldId="266"/>
        </pc:sldMkLst>
        <pc:spChg chg="mod">
          <ac:chgData name="Rihards Mikuts" userId="3f680863f303c92b" providerId="LiveId" clId="{7ECA00DE-8CB5-4FFD-8DC5-57B39CF038BB}" dt="2025-06-06T13:24:31.791" v="746" actId="20577"/>
          <ac:spMkLst>
            <pc:docMk/>
            <pc:sldMk cId="2180219127" sldId="266"/>
            <ac:spMk id="2" creationId="{DC598DD3-635B-4D67-ABB3-02B91E4A79B8}"/>
          </ac:spMkLst>
        </pc:spChg>
        <pc:spChg chg="mod">
          <ac:chgData name="Rihards Mikuts" userId="3f680863f303c92b" providerId="LiveId" clId="{7ECA00DE-8CB5-4FFD-8DC5-57B39CF038BB}" dt="2025-06-06T13:49:59.564" v="1159" actId="20577"/>
          <ac:spMkLst>
            <pc:docMk/>
            <pc:sldMk cId="2180219127" sldId="266"/>
            <ac:spMk id="3" creationId="{DD2D8840-CC0E-49E7-93B7-354209F90F28}"/>
          </ac:spMkLst>
        </pc:spChg>
        <pc:picChg chg="add mod">
          <ac:chgData name="Rihards Mikuts" userId="3f680863f303c92b" providerId="LiveId" clId="{7ECA00DE-8CB5-4FFD-8DC5-57B39CF038BB}" dt="2025-06-06T13:49:40.828" v="1138" actId="1076"/>
          <ac:picMkLst>
            <pc:docMk/>
            <pc:sldMk cId="2180219127" sldId="266"/>
            <ac:picMk id="5" creationId="{89259CD2-4039-4846-A768-5A7DCB68A5A2}"/>
          </ac:picMkLst>
        </pc:picChg>
      </pc:sldChg>
      <pc:sldChg chg="modSp add del mod setBg">
        <pc:chgData name="Rihards Mikuts" userId="3f680863f303c92b" providerId="LiveId" clId="{7ECA00DE-8CB5-4FFD-8DC5-57B39CF038BB}" dt="2025-06-06T13:37:30.380" v="884" actId="47"/>
        <pc:sldMkLst>
          <pc:docMk/>
          <pc:sldMk cId="744650477" sldId="267"/>
        </pc:sldMkLst>
        <pc:spChg chg="mod">
          <ac:chgData name="Rihards Mikuts" userId="3f680863f303c92b" providerId="LiveId" clId="{7ECA00DE-8CB5-4FFD-8DC5-57B39CF038BB}" dt="2025-06-06T13:31:47.892" v="763" actId="20577"/>
          <ac:spMkLst>
            <pc:docMk/>
            <pc:sldMk cId="744650477" sldId="267"/>
            <ac:spMk id="3" creationId="{DD2D8840-CC0E-49E7-93B7-354209F90F28}"/>
          </ac:spMkLst>
        </pc:spChg>
      </pc:sldChg>
      <pc:sldChg chg="addSp delSp modSp add mod setBg">
        <pc:chgData name="Rihards Mikuts" userId="3f680863f303c92b" providerId="LiveId" clId="{7ECA00DE-8CB5-4FFD-8DC5-57B39CF038BB}" dt="2025-06-06T13:33:32.504" v="776" actId="1076"/>
        <pc:sldMkLst>
          <pc:docMk/>
          <pc:sldMk cId="442892207" sldId="268"/>
        </pc:sldMkLst>
        <pc:spChg chg="del mod">
          <ac:chgData name="Rihards Mikuts" userId="3f680863f303c92b" providerId="LiveId" clId="{7ECA00DE-8CB5-4FFD-8DC5-57B39CF038BB}" dt="2025-06-06T13:33:22.492" v="770" actId="478"/>
          <ac:spMkLst>
            <pc:docMk/>
            <pc:sldMk cId="442892207" sldId="268"/>
            <ac:spMk id="3" creationId="{DD2D8840-CC0E-49E7-93B7-354209F90F28}"/>
          </ac:spMkLst>
        </pc:spChg>
        <pc:picChg chg="add mod">
          <ac:chgData name="Rihards Mikuts" userId="3f680863f303c92b" providerId="LiveId" clId="{7ECA00DE-8CB5-4FFD-8DC5-57B39CF038BB}" dt="2025-06-06T13:33:32.504" v="776" actId="1076"/>
          <ac:picMkLst>
            <pc:docMk/>
            <pc:sldMk cId="442892207" sldId="268"/>
            <ac:picMk id="1026" creationId="{7079237B-D366-48BF-8E9A-CF5CE7DB97F4}"/>
          </ac:picMkLst>
        </pc:picChg>
      </pc:sldChg>
      <pc:sldChg chg="add del setBg">
        <pc:chgData name="Rihards Mikuts" userId="3f680863f303c92b" providerId="LiveId" clId="{7ECA00DE-8CB5-4FFD-8DC5-57B39CF038BB}" dt="2025-06-06T13:33:15.695" v="768"/>
        <pc:sldMkLst>
          <pc:docMk/>
          <pc:sldMk cId="1375696645" sldId="269"/>
        </pc:sldMkLst>
      </pc:sldChg>
      <pc:sldChg chg="addSp delSp modSp add mod setBg">
        <pc:chgData name="Rihards Mikuts" userId="3f680863f303c92b" providerId="LiveId" clId="{7ECA00DE-8CB5-4FFD-8DC5-57B39CF038BB}" dt="2025-06-06T13:41:32.369" v="1055"/>
        <pc:sldMkLst>
          <pc:docMk/>
          <pc:sldMk cId="2707643133" sldId="269"/>
        </pc:sldMkLst>
        <pc:graphicFrameChg chg="add mod modGraphic">
          <ac:chgData name="Rihards Mikuts" userId="3f680863f303c92b" providerId="LiveId" clId="{7ECA00DE-8CB5-4FFD-8DC5-57B39CF038BB}" dt="2025-06-06T13:41:32.369" v="1055"/>
          <ac:graphicFrameMkLst>
            <pc:docMk/>
            <pc:sldMk cId="2707643133" sldId="269"/>
            <ac:graphicFrameMk id="3" creationId="{AFDE064D-AD54-4AA0-8B03-69897DA07933}"/>
          </ac:graphicFrameMkLst>
        </pc:graphicFrameChg>
        <pc:picChg chg="del mod">
          <ac:chgData name="Rihards Mikuts" userId="3f680863f303c92b" providerId="LiveId" clId="{7ECA00DE-8CB5-4FFD-8DC5-57B39CF038BB}" dt="2025-06-06T13:34:09.424" v="779" actId="478"/>
          <ac:picMkLst>
            <pc:docMk/>
            <pc:sldMk cId="2707643133" sldId="269"/>
            <ac:picMk id="1026" creationId="{7079237B-D366-48BF-8E9A-CF5CE7DB97F4}"/>
          </ac:picMkLst>
        </pc:picChg>
      </pc:sldChg>
      <pc:sldChg chg="addSp delSp modSp add mod setBg">
        <pc:chgData name="Rihards Mikuts" userId="3f680863f303c92b" providerId="LiveId" clId="{7ECA00DE-8CB5-4FFD-8DC5-57B39CF038BB}" dt="2025-06-06T19:28:41.399" v="1456" actId="1076"/>
        <pc:sldMkLst>
          <pc:docMk/>
          <pc:sldMk cId="1046302628" sldId="270"/>
        </pc:sldMkLst>
        <pc:spChg chg="mod">
          <ac:chgData name="Rihards Mikuts" userId="3f680863f303c92b" providerId="LiveId" clId="{7ECA00DE-8CB5-4FFD-8DC5-57B39CF038BB}" dt="2025-06-06T13:45:22.916" v="1079" actId="20577"/>
          <ac:spMkLst>
            <pc:docMk/>
            <pc:sldMk cId="1046302628" sldId="270"/>
            <ac:spMk id="2" creationId="{DC598DD3-635B-4D67-ABB3-02B91E4A79B8}"/>
          </ac:spMkLst>
        </pc:spChg>
        <pc:spChg chg="add del">
          <ac:chgData name="Rihards Mikuts" userId="3f680863f303c92b" providerId="LiveId" clId="{7ECA00DE-8CB5-4FFD-8DC5-57B39CF038BB}" dt="2025-06-06T13:50:53.795" v="1172"/>
          <ac:spMkLst>
            <pc:docMk/>
            <pc:sldMk cId="1046302628" sldId="270"/>
            <ac:spMk id="5" creationId="{35F936F9-F3A5-41B8-AC79-3F56D29DDAD3}"/>
          </ac:spMkLst>
        </pc:spChg>
        <pc:spChg chg="del">
          <ac:chgData name="Rihards Mikuts" userId="3f680863f303c92b" providerId="LiveId" clId="{7ECA00DE-8CB5-4FFD-8DC5-57B39CF038BB}" dt="2025-06-06T13:44:57.851" v="1064" actId="478"/>
          <ac:spMkLst>
            <pc:docMk/>
            <pc:sldMk cId="1046302628" sldId="270"/>
            <ac:spMk id="7" creationId="{C2F71542-39DB-45F2-96DC-8578AC061E2C}"/>
          </ac:spMkLst>
        </pc:spChg>
        <pc:spChg chg="del">
          <ac:chgData name="Rihards Mikuts" userId="3f680863f303c92b" providerId="LiveId" clId="{7ECA00DE-8CB5-4FFD-8DC5-57B39CF038BB}" dt="2025-06-06T13:44:56.345" v="1063" actId="478"/>
          <ac:spMkLst>
            <pc:docMk/>
            <pc:sldMk cId="1046302628" sldId="270"/>
            <ac:spMk id="10" creationId="{5477F512-192B-4DCB-8050-E184E7CD47CE}"/>
          </ac:spMkLst>
        </pc:spChg>
        <pc:spChg chg="del">
          <ac:chgData name="Rihards Mikuts" userId="3f680863f303c92b" providerId="LiveId" clId="{7ECA00DE-8CB5-4FFD-8DC5-57B39CF038BB}" dt="2025-06-06T13:45:01.997" v="1068" actId="478"/>
          <ac:spMkLst>
            <pc:docMk/>
            <pc:sldMk cId="1046302628" sldId="270"/>
            <ac:spMk id="11" creationId="{D5BEB802-8659-401E-A5FE-8FF0C326933B}"/>
          </ac:spMkLst>
        </pc:spChg>
        <pc:spChg chg="del mod">
          <ac:chgData name="Rihards Mikuts" userId="3f680863f303c92b" providerId="LiveId" clId="{7ECA00DE-8CB5-4FFD-8DC5-57B39CF038BB}" dt="2025-06-06T13:45:01.059" v="1067" actId="478"/>
          <ac:spMkLst>
            <pc:docMk/>
            <pc:sldMk cId="1046302628" sldId="270"/>
            <ac:spMk id="12" creationId="{6688717F-41EB-40BE-882D-F2D77669D1E7}"/>
          </ac:spMkLst>
        </pc:spChg>
        <pc:spChg chg="del">
          <ac:chgData name="Rihards Mikuts" userId="3f680863f303c92b" providerId="LiveId" clId="{7ECA00DE-8CB5-4FFD-8DC5-57B39CF038BB}" dt="2025-06-06T13:44:59.428" v="1065" actId="478"/>
          <ac:spMkLst>
            <pc:docMk/>
            <pc:sldMk cId="1046302628" sldId="270"/>
            <ac:spMk id="13" creationId="{CA4D9355-EF21-462A-8252-3E98D9F10781}"/>
          </ac:spMkLst>
        </pc:spChg>
        <pc:spChg chg="del mod ord">
          <ac:chgData name="Rihards Mikuts" userId="3f680863f303c92b" providerId="LiveId" clId="{7ECA00DE-8CB5-4FFD-8DC5-57B39CF038BB}" dt="2025-06-06T19:28:11.397" v="1446" actId="478"/>
          <ac:spMkLst>
            <pc:docMk/>
            <pc:sldMk cId="1046302628" sldId="270"/>
            <ac:spMk id="14" creationId="{969A0587-3715-40FD-A4D8-5B13A67E33D7}"/>
          </ac:spMkLst>
        </pc:spChg>
        <pc:spChg chg="add del mod">
          <ac:chgData name="Rihards Mikuts" userId="3f680863f303c92b" providerId="LiveId" clId="{7ECA00DE-8CB5-4FFD-8DC5-57B39CF038BB}" dt="2025-06-06T13:48:36.749" v="1126" actId="478"/>
          <ac:spMkLst>
            <pc:docMk/>
            <pc:sldMk cId="1046302628" sldId="270"/>
            <ac:spMk id="15" creationId="{6C5F82A3-11B4-4437-BBB8-8432384E9BE3}"/>
          </ac:spMkLst>
        </pc:spChg>
        <pc:spChg chg="add del mod">
          <ac:chgData name="Rihards Mikuts" userId="3f680863f303c92b" providerId="LiveId" clId="{7ECA00DE-8CB5-4FFD-8DC5-57B39CF038BB}" dt="2025-06-06T19:28:12.461" v="1447" actId="478"/>
          <ac:spMkLst>
            <pc:docMk/>
            <pc:sldMk cId="1046302628" sldId="270"/>
            <ac:spMk id="16" creationId="{E8636EBE-C8C6-4028-86DF-732A753A99AC}"/>
          </ac:spMkLst>
        </pc:spChg>
        <pc:spChg chg="add del mod">
          <ac:chgData name="Rihards Mikuts" userId="3f680863f303c92b" providerId="LiveId" clId="{7ECA00DE-8CB5-4FFD-8DC5-57B39CF038BB}" dt="2025-06-06T19:28:10.315" v="1445" actId="478"/>
          <ac:spMkLst>
            <pc:docMk/>
            <pc:sldMk cId="1046302628" sldId="270"/>
            <ac:spMk id="17" creationId="{2D336839-2B93-4E84-9A23-B1EED9F8038C}"/>
          </ac:spMkLst>
        </pc:spChg>
        <pc:spChg chg="add del mod">
          <ac:chgData name="Rihards Mikuts" userId="3f680863f303c92b" providerId="LiveId" clId="{7ECA00DE-8CB5-4FFD-8DC5-57B39CF038BB}" dt="2025-06-06T19:28:09.150" v="1444" actId="478"/>
          <ac:spMkLst>
            <pc:docMk/>
            <pc:sldMk cId="1046302628" sldId="270"/>
            <ac:spMk id="18" creationId="{76960569-1D59-4DB6-8432-7173CD895E9A}"/>
          </ac:spMkLst>
        </pc:spChg>
        <pc:picChg chg="add mod">
          <ac:chgData name="Rihards Mikuts" userId="3f680863f303c92b" providerId="LiveId" clId="{7ECA00DE-8CB5-4FFD-8DC5-57B39CF038BB}" dt="2025-06-06T13:48:15.465" v="1122" actId="1076"/>
          <ac:picMkLst>
            <pc:docMk/>
            <pc:sldMk cId="1046302628" sldId="270"/>
            <ac:picMk id="4" creationId="{1E4DF905-7E0D-4631-92C8-80BB8ACFD602}"/>
          </ac:picMkLst>
        </pc:picChg>
        <pc:picChg chg="del">
          <ac:chgData name="Rihards Mikuts" userId="3f680863f303c92b" providerId="LiveId" clId="{7ECA00DE-8CB5-4FFD-8DC5-57B39CF038BB}" dt="2025-06-06T13:44:42.016" v="1058" actId="478"/>
          <ac:picMkLst>
            <pc:docMk/>
            <pc:sldMk cId="1046302628" sldId="270"/>
            <ac:picMk id="6" creationId="{EA26F3C6-2861-4F60-9613-B5891D0AFEFA}"/>
          </ac:picMkLst>
        </pc:picChg>
        <pc:picChg chg="add mod">
          <ac:chgData name="Rihards Mikuts" userId="3f680863f303c92b" providerId="LiveId" clId="{7ECA00DE-8CB5-4FFD-8DC5-57B39CF038BB}" dt="2025-06-06T19:28:41.399" v="1456" actId="1076"/>
          <ac:picMkLst>
            <pc:docMk/>
            <pc:sldMk cId="1046302628" sldId="270"/>
            <ac:picMk id="9" creationId="{93B09F07-A4E7-4E05-BA2B-90858F192555}"/>
          </ac:picMkLst>
        </pc:picChg>
      </pc:sldChg>
      <pc:sldChg chg="add del setBg">
        <pc:chgData name="Rihards Mikuts" userId="3f680863f303c92b" providerId="LiveId" clId="{7ECA00DE-8CB5-4FFD-8DC5-57B39CF038BB}" dt="2025-06-06T13:34:10.481" v="781"/>
        <pc:sldMkLst>
          <pc:docMk/>
          <pc:sldMk cId="2847428810" sldId="270"/>
        </pc:sldMkLst>
      </pc:sldChg>
      <pc:sldChg chg="addSp modSp add mod setBg">
        <pc:chgData name="Rihards Mikuts" userId="3f680863f303c92b" providerId="LiveId" clId="{7ECA00DE-8CB5-4FFD-8DC5-57B39CF038BB}" dt="2025-06-06T19:12:46.508" v="1307" actId="1076"/>
        <pc:sldMkLst>
          <pc:docMk/>
          <pc:sldMk cId="2289805255" sldId="271"/>
        </pc:sldMkLst>
        <pc:spChg chg="mod">
          <ac:chgData name="Rihards Mikuts" userId="3f680863f303c92b" providerId="LiveId" clId="{7ECA00DE-8CB5-4FFD-8DC5-57B39CF038BB}" dt="2025-06-06T19:10:08.319" v="1291" actId="20577"/>
          <ac:spMkLst>
            <pc:docMk/>
            <pc:sldMk cId="2289805255" sldId="271"/>
            <ac:spMk id="2" creationId="{DC598DD3-635B-4D67-ABB3-02B91E4A79B8}"/>
          </ac:spMkLst>
        </pc:spChg>
        <pc:spChg chg="mod">
          <ac:chgData name="Rihards Mikuts" userId="3f680863f303c92b" providerId="LiveId" clId="{7ECA00DE-8CB5-4FFD-8DC5-57B39CF038BB}" dt="2025-06-06T19:12:30.817" v="1303"/>
          <ac:spMkLst>
            <pc:docMk/>
            <pc:sldMk cId="2289805255" sldId="271"/>
            <ac:spMk id="3" creationId="{DD2D8840-CC0E-49E7-93B7-354209F90F28}"/>
          </ac:spMkLst>
        </pc:spChg>
        <pc:picChg chg="add mod">
          <ac:chgData name="Rihards Mikuts" userId="3f680863f303c92b" providerId="LiveId" clId="{7ECA00DE-8CB5-4FFD-8DC5-57B39CF038BB}" dt="2025-06-06T19:12:46.508" v="1307" actId="1076"/>
          <ac:picMkLst>
            <pc:docMk/>
            <pc:sldMk cId="2289805255" sldId="271"/>
            <ac:picMk id="5" creationId="{7CD25618-1E76-4ACA-8378-FA6F4FBC1F47}"/>
          </ac:picMkLst>
        </pc:picChg>
      </pc:sldChg>
      <pc:sldChg chg="delSp modSp add mod setBg">
        <pc:chgData name="Rihards Mikuts" userId="3f680863f303c92b" providerId="LiveId" clId="{7ECA00DE-8CB5-4FFD-8DC5-57B39CF038BB}" dt="2025-06-06T19:18:49.867" v="1355" actId="20577"/>
        <pc:sldMkLst>
          <pc:docMk/>
          <pc:sldMk cId="944926470" sldId="272"/>
        </pc:sldMkLst>
        <pc:spChg chg="mod">
          <ac:chgData name="Rihards Mikuts" userId="3f680863f303c92b" providerId="LiveId" clId="{7ECA00DE-8CB5-4FFD-8DC5-57B39CF038BB}" dt="2025-06-06T19:18:49.867" v="1355" actId="20577"/>
          <ac:spMkLst>
            <pc:docMk/>
            <pc:sldMk cId="944926470" sldId="272"/>
            <ac:spMk id="3" creationId="{DD2D8840-CC0E-49E7-93B7-354209F90F28}"/>
          </ac:spMkLst>
        </pc:spChg>
        <pc:picChg chg="del">
          <ac:chgData name="Rihards Mikuts" userId="3f680863f303c92b" providerId="LiveId" clId="{7ECA00DE-8CB5-4FFD-8DC5-57B39CF038BB}" dt="2025-06-06T19:18:15.203" v="1312" actId="478"/>
          <ac:picMkLst>
            <pc:docMk/>
            <pc:sldMk cId="944926470" sldId="272"/>
            <ac:picMk id="5" creationId="{7CD25618-1E76-4ACA-8378-FA6F4FBC1F47}"/>
          </ac:picMkLst>
        </pc:picChg>
      </pc:sldChg>
      <pc:sldChg chg="add del">
        <pc:chgData name="Rihards Mikuts" userId="3f680863f303c92b" providerId="LiveId" clId="{7ECA00DE-8CB5-4FFD-8DC5-57B39CF038BB}" dt="2025-06-06T19:18:12.836" v="1311" actId="2890"/>
        <pc:sldMkLst>
          <pc:docMk/>
          <pc:sldMk cId="1709898399" sldId="273"/>
        </pc:sldMkLst>
      </pc:sldChg>
      <pc:sldChg chg="addSp delSp modSp add del mod setBg">
        <pc:chgData name="Rihards Mikuts" userId="3f680863f303c92b" providerId="LiveId" clId="{7ECA00DE-8CB5-4FFD-8DC5-57B39CF038BB}" dt="2025-06-07T08:57:40.617" v="1614" actId="47"/>
        <pc:sldMkLst>
          <pc:docMk/>
          <pc:sldMk cId="4280623153" sldId="273"/>
        </pc:sldMkLst>
        <pc:spChg chg="mod">
          <ac:chgData name="Rihards Mikuts" userId="3f680863f303c92b" providerId="LiveId" clId="{7ECA00DE-8CB5-4FFD-8DC5-57B39CF038BB}" dt="2025-06-07T08:51:00.999" v="1590" actId="20577"/>
          <ac:spMkLst>
            <pc:docMk/>
            <pc:sldMk cId="4280623153" sldId="273"/>
            <ac:spMk id="3" creationId="{DD2D8840-CC0E-49E7-93B7-354209F90F28}"/>
          </ac:spMkLst>
        </pc:spChg>
        <pc:picChg chg="add del mod">
          <ac:chgData name="Rihards Mikuts" userId="3f680863f303c92b" providerId="LiveId" clId="{7ECA00DE-8CB5-4FFD-8DC5-57B39CF038BB}" dt="2025-06-06T19:20:14.599" v="1362" actId="22"/>
          <ac:picMkLst>
            <pc:docMk/>
            <pc:sldMk cId="4280623153" sldId="273"/>
            <ac:picMk id="5" creationId="{2E4CA350-433D-4796-B66C-55BDE4A688F5}"/>
          </ac:picMkLst>
        </pc:picChg>
        <pc:picChg chg="add mod">
          <ac:chgData name="Rihards Mikuts" userId="3f680863f303c92b" providerId="LiveId" clId="{7ECA00DE-8CB5-4FFD-8DC5-57B39CF038BB}" dt="2025-06-06T19:22:36.830" v="1377" actId="1076"/>
          <ac:picMkLst>
            <pc:docMk/>
            <pc:sldMk cId="4280623153" sldId="273"/>
            <ac:picMk id="7" creationId="{CBCD785D-5B37-4BE1-A39A-2A0CA1644EED}"/>
          </ac:picMkLst>
        </pc:picChg>
      </pc:sldChg>
      <pc:sldChg chg="addSp modSp add mod setBg">
        <pc:chgData name="Rihards Mikuts" userId="3f680863f303c92b" providerId="LiveId" clId="{7ECA00DE-8CB5-4FFD-8DC5-57B39CF038BB}" dt="2025-06-06T19:25:01.061" v="1410"/>
        <pc:sldMkLst>
          <pc:docMk/>
          <pc:sldMk cId="2794882297" sldId="274"/>
        </pc:sldMkLst>
        <pc:spChg chg="mod">
          <ac:chgData name="Rihards Mikuts" userId="3f680863f303c92b" providerId="LiveId" clId="{7ECA00DE-8CB5-4FFD-8DC5-57B39CF038BB}" dt="2025-06-06T19:25:01.061" v="1410"/>
          <ac:spMkLst>
            <pc:docMk/>
            <pc:sldMk cId="2794882297" sldId="274"/>
            <ac:spMk id="3" creationId="{DD2D8840-CC0E-49E7-93B7-354209F90F28}"/>
          </ac:spMkLst>
        </pc:spChg>
        <pc:picChg chg="add mod">
          <ac:chgData name="Rihards Mikuts" userId="3f680863f303c92b" providerId="LiveId" clId="{7ECA00DE-8CB5-4FFD-8DC5-57B39CF038BB}" dt="2025-06-06T19:24:24.631" v="1399" actId="1076"/>
          <ac:picMkLst>
            <pc:docMk/>
            <pc:sldMk cId="2794882297" sldId="274"/>
            <ac:picMk id="5" creationId="{85A5D922-252B-46E6-85D7-B1B5C3F980F1}"/>
          </ac:picMkLst>
        </pc:picChg>
        <pc:picChg chg="mod">
          <ac:chgData name="Rihards Mikuts" userId="3f680863f303c92b" providerId="LiveId" clId="{7ECA00DE-8CB5-4FFD-8DC5-57B39CF038BB}" dt="2025-06-06T19:24:20.546" v="1397" actId="1076"/>
          <ac:picMkLst>
            <pc:docMk/>
            <pc:sldMk cId="2794882297" sldId="274"/>
            <ac:picMk id="7" creationId="{CBCD785D-5B37-4BE1-A39A-2A0CA1644EED}"/>
          </ac:picMkLst>
        </pc:picChg>
      </pc:sldChg>
      <pc:sldChg chg="addSp delSp modSp add mod setBg">
        <pc:chgData name="Rihards Mikuts" userId="3f680863f303c92b" providerId="LiveId" clId="{7ECA00DE-8CB5-4FFD-8DC5-57B39CF038BB}" dt="2025-06-06T19:29:54.186" v="1473" actId="478"/>
        <pc:sldMkLst>
          <pc:docMk/>
          <pc:sldMk cId="108174543" sldId="275"/>
        </pc:sldMkLst>
        <pc:spChg chg="mod">
          <ac:chgData name="Rihards Mikuts" userId="3f680863f303c92b" providerId="LiveId" clId="{7ECA00DE-8CB5-4FFD-8DC5-57B39CF038BB}" dt="2025-06-06T19:29:14.351" v="1469" actId="1076"/>
          <ac:spMkLst>
            <pc:docMk/>
            <pc:sldMk cId="108174543" sldId="275"/>
            <ac:spMk id="2" creationId="{DC598DD3-635B-4D67-ABB3-02B91E4A79B8}"/>
          </ac:spMkLst>
        </pc:spChg>
        <pc:spChg chg="del mod">
          <ac:chgData name="Rihards Mikuts" userId="3f680863f303c92b" providerId="LiveId" clId="{7ECA00DE-8CB5-4FFD-8DC5-57B39CF038BB}" dt="2025-06-06T19:29:52.472" v="1472" actId="478"/>
          <ac:spMkLst>
            <pc:docMk/>
            <pc:sldMk cId="108174543" sldId="275"/>
            <ac:spMk id="3" creationId="{DD2D8840-CC0E-49E7-93B7-354209F90F28}"/>
          </ac:spMkLst>
        </pc:spChg>
        <pc:spChg chg="add del mod">
          <ac:chgData name="Rihards Mikuts" userId="3f680863f303c92b" providerId="LiveId" clId="{7ECA00DE-8CB5-4FFD-8DC5-57B39CF038BB}" dt="2025-06-06T19:29:54.186" v="1473" actId="478"/>
          <ac:spMkLst>
            <pc:docMk/>
            <pc:sldMk cId="108174543" sldId="275"/>
            <ac:spMk id="10" creationId="{8863A2F8-6051-460F-9AFE-138BFBA0D78B}"/>
          </ac:spMkLst>
        </pc:spChg>
        <pc:picChg chg="add mod">
          <ac:chgData name="Rihards Mikuts" userId="3f680863f303c92b" providerId="LiveId" clId="{7ECA00DE-8CB5-4FFD-8DC5-57B39CF038BB}" dt="2025-06-06T19:28:01.064" v="1443" actId="1076"/>
          <ac:picMkLst>
            <pc:docMk/>
            <pc:sldMk cId="108174543" sldId="275"/>
            <ac:picMk id="5" creationId="{6592AF58-9A02-4B9E-A4D2-277E64EF8493}"/>
          </ac:picMkLst>
        </pc:picChg>
        <pc:picChg chg="add del">
          <ac:chgData name="Rihards Mikuts" userId="3f680863f303c92b" providerId="LiveId" clId="{7ECA00DE-8CB5-4FFD-8DC5-57B39CF038BB}" dt="2025-06-06T19:27:53.131" v="1438" actId="478"/>
          <ac:picMkLst>
            <pc:docMk/>
            <pc:sldMk cId="108174543" sldId="275"/>
            <ac:picMk id="7" creationId="{CBCD785D-5B37-4BE1-A39A-2A0CA1644EED}"/>
          </ac:picMkLst>
        </pc:picChg>
        <pc:picChg chg="add mod">
          <ac:chgData name="Rihards Mikuts" userId="3f680863f303c92b" providerId="LiveId" clId="{7ECA00DE-8CB5-4FFD-8DC5-57B39CF038BB}" dt="2025-06-06T19:29:10.770" v="1465" actId="1076"/>
          <ac:picMkLst>
            <pc:docMk/>
            <pc:sldMk cId="108174543" sldId="275"/>
            <ac:picMk id="8" creationId="{F9017623-D6FC-4892-91E5-08F85523B4A7}"/>
          </ac:picMkLst>
        </pc:picChg>
      </pc:sldChg>
      <pc:sldChg chg="add del">
        <pc:chgData name="Rihards Mikuts" userId="3f680863f303c92b" providerId="LiveId" clId="{7ECA00DE-8CB5-4FFD-8DC5-57B39CF038BB}" dt="2025-06-06T19:25:12.261" v="1412" actId="2890"/>
        <pc:sldMkLst>
          <pc:docMk/>
          <pc:sldMk cId="3093885785" sldId="275"/>
        </pc:sldMkLst>
      </pc:sldChg>
      <pc:sldChg chg="addSp delSp modSp add mod setBg">
        <pc:chgData name="Rihards Mikuts" userId="3f680863f303c92b" providerId="LiveId" clId="{7ECA00DE-8CB5-4FFD-8DC5-57B39CF038BB}" dt="2025-06-06T19:32:13.345" v="1515" actId="1076"/>
        <pc:sldMkLst>
          <pc:docMk/>
          <pc:sldMk cId="1294808629" sldId="276"/>
        </pc:sldMkLst>
        <pc:spChg chg="mod">
          <ac:chgData name="Rihards Mikuts" userId="3f680863f303c92b" providerId="LiveId" clId="{7ECA00DE-8CB5-4FFD-8DC5-57B39CF038BB}" dt="2025-06-06T19:30:13.578" v="1479" actId="20577"/>
          <ac:spMkLst>
            <pc:docMk/>
            <pc:sldMk cId="1294808629" sldId="276"/>
            <ac:spMk id="2" creationId="{DC598DD3-635B-4D67-ABB3-02B91E4A79B8}"/>
          </ac:spMkLst>
        </pc:spChg>
        <pc:spChg chg="del">
          <ac:chgData name="Rihards Mikuts" userId="3f680863f303c92b" providerId="LiveId" clId="{7ECA00DE-8CB5-4FFD-8DC5-57B39CF038BB}" dt="2025-06-06T19:30:00.821" v="1474" actId="478"/>
          <ac:spMkLst>
            <pc:docMk/>
            <pc:sldMk cId="1294808629" sldId="276"/>
            <ac:spMk id="3" creationId="{DD2D8840-CC0E-49E7-93B7-354209F90F28}"/>
          </ac:spMkLst>
        </pc:spChg>
        <pc:spChg chg="add del mod">
          <ac:chgData name="Rihards Mikuts" userId="3f680863f303c92b" providerId="LiveId" clId="{7ECA00DE-8CB5-4FFD-8DC5-57B39CF038BB}" dt="2025-06-06T19:30:01.943" v="1475" actId="478"/>
          <ac:spMkLst>
            <pc:docMk/>
            <pc:sldMk cId="1294808629" sldId="276"/>
            <ac:spMk id="6" creationId="{1ADC5F8A-1E9B-438D-8D09-EC99E1A742AE}"/>
          </ac:spMkLst>
        </pc:spChg>
        <pc:spChg chg="add mod">
          <ac:chgData name="Rihards Mikuts" userId="3f680863f303c92b" providerId="LiveId" clId="{7ECA00DE-8CB5-4FFD-8DC5-57B39CF038BB}" dt="2025-06-06T19:32:13.345" v="1515" actId="1076"/>
          <ac:spMkLst>
            <pc:docMk/>
            <pc:sldMk cId="1294808629" sldId="276"/>
            <ac:spMk id="13" creationId="{A108EA3A-62AE-4C29-8246-BF2566188019}"/>
          </ac:spMkLst>
        </pc:spChg>
        <pc:picChg chg="del">
          <ac:chgData name="Rihards Mikuts" userId="3f680863f303c92b" providerId="LiveId" clId="{7ECA00DE-8CB5-4FFD-8DC5-57B39CF038BB}" dt="2025-06-06T19:30:42.095" v="1480" actId="478"/>
          <ac:picMkLst>
            <pc:docMk/>
            <pc:sldMk cId="1294808629" sldId="276"/>
            <ac:picMk id="5" creationId="{6592AF58-9A02-4B9E-A4D2-277E64EF8493}"/>
          </ac:picMkLst>
        </pc:picChg>
        <pc:picChg chg="del">
          <ac:chgData name="Rihards Mikuts" userId="3f680863f303c92b" providerId="LiveId" clId="{7ECA00DE-8CB5-4FFD-8DC5-57B39CF038BB}" dt="2025-06-06T19:30:53.402" v="1485" actId="478"/>
          <ac:picMkLst>
            <pc:docMk/>
            <pc:sldMk cId="1294808629" sldId="276"/>
            <ac:picMk id="8" creationId="{F9017623-D6FC-4892-91E5-08F85523B4A7}"/>
          </ac:picMkLst>
        </pc:picChg>
        <pc:picChg chg="add mod">
          <ac:chgData name="Rihards Mikuts" userId="3f680863f303c92b" providerId="LiveId" clId="{7ECA00DE-8CB5-4FFD-8DC5-57B39CF038BB}" dt="2025-06-06T19:31:46.193" v="1491" actId="1076"/>
          <ac:picMkLst>
            <pc:docMk/>
            <pc:sldMk cId="1294808629" sldId="276"/>
            <ac:picMk id="9" creationId="{E9BE8CF7-3113-4E1E-9593-F22C9EE22F96}"/>
          </ac:picMkLst>
        </pc:picChg>
        <pc:picChg chg="add mod">
          <ac:chgData name="Rihards Mikuts" userId="3f680863f303c92b" providerId="LiveId" clId="{7ECA00DE-8CB5-4FFD-8DC5-57B39CF038BB}" dt="2025-06-06T19:30:57.052" v="1489" actId="1076"/>
          <ac:picMkLst>
            <pc:docMk/>
            <pc:sldMk cId="1294808629" sldId="276"/>
            <ac:picMk id="11" creationId="{B25C9192-A0D2-48F6-B472-5F098A15670D}"/>
          </ac:picMkLst>
        </pc:picChg>
      </pc:sldChg>
      <pc:sldChg chg="add del">
        <pc:chgData name="Rihards Mikuts" userId="3f680863f303c92b" providerId="LiveId" clId="{7ECA00DE-8CB5-4FFD-8DC5-57B39CF038BB}" dt="2025-06-06T19:32:22.539" v="1519" actId="2890"/>
        <pc:sldMkLst>
          <pc:docMk/>
          <pc:sldMk cId="530454763" sldId="277"/>
        </pc:sldMkLst>
      </pc:sldChg>
      <pc:sldChg chg="add del">
        <pc:chgData name="Rihards Mikuts" userId="3f680863f303c92b" providerId="LiveId" clId="{7ECA00DE-8CB5-4FFD-8DC5-57B39CF038BB}" dt="2025-06-06T19:32:24.871" v="1521" actId="2890"/>
        <pc:sldMkLst>
          <pc:docMk/>
          <pc:sldMk cId="674640034" sldId="277"/>
        </pc:sldMkLst>
      </pc:sldChg>
      <pc:sldChg chg="add del">
        <pc:chgData name="Rihards Mikuts" userId="3f680863f303c92b" providerId="LiveId" clId="{7ECA00DE-8CB5-4FFD-8DC5-57B39CF038BB}" dt="2025-06-06T19:32:20.887" v="1517" actId="2890"/>
        <pc:sldMkLst>
          <pc:docMk/>
          <pc:sldMk cId="1577873944" sldId="277"/>
        </pc:sldMkLst>
      </pc:sldChg>
      <pc:sldChg chg="addSp modSp add mod setBg">
        <pc:chgData name="Rihards Mikuts" userId="3f680863f303c92b" providerId="LiveId" clId="{7ECA00DE-8CB5-4FFD-8DC5-57B39CF038BB}" dt="2025-06-07T08:42:47.275" v="1541" actId="1076"/>
        <pc:sldMkLst>
          <pc:docMk/>
          <pc:sldMk cId="3228937941" sldId="277"/>
        </pc:sldMkLst>
        <pc:spChg chg="mod">
          <ac:chgData name="Rihards Mikuts" userId="3f680863f303c92b" providerId="LiveId" clId="{7ECA00DE-8CB5-4FFD-8DC5-57B39CF038BB}" dt="2025-06-07T08:40:27.901" v="1525"/>
          <ac:spMkLst>
            <pc:docMk/>
            <pc:sldMk cId="3228937941" sldId="277"/>
            <ac:spMk id="2" creationId="{DC598DD3-635B-4D67-ABB3-02B91E4A79B8}"/>
          </ac:spMkLst>
        </pc:spChg>
        <pc:spChg chg="mod">
          <ac:chgData name="Rihards Mikuts" userId="3f680863f303c92b" providerId="LiveId" clId="{7ECA00DE-8CB5-4FFD-8DC5-57B39CF038BB}" dt="2025-06-07T08:42:00.527" v="1537" actId="5793"/>
          <ac:spMkLst>
            <pc:docMk/>
            <pc:sldMk cId="3228937941" sldId="277"/>
            <ac:spMk id="3" creationId="{DD2D8840-CC0E-49E7-93B7-354209F90F28}"/>
          </ac:spMkLst>
        </pc:spChg>
        <pc:picChg chg="add mod">
          <ac:chgData name="Rihards Mikuts" userId="3f680863f303c92b" providerId="LiveId" clId="{7ECA00DE-8CB5-4FFD-8DC5-57B39CF038BB}" dt="2025-06-07T08:42:47.275" v="1541" actId="1076"/>
          <ac:picMkLst>
            <pc:docMk/>
            <pc:sldMk cId="3228937941" sldId="277"/>
            <ac:picMk id="5" creationId="{BCAC283A-EF5D-48CA-9957-498506F2C068}"/>
          </ac:picMkLst>
        </pc:picChg>
      </pc:sldChg>
      <pc:sldChg chg="add del">
        <pc:chgData name="Rihards Mikuts" userId="3f680863f303c92b" providerId="LiveId" clId="{7ECA00DE-8CB5-4FFD-8DC5-57B39CF038BB}" dt="2025-06-07T08:43:20.978" v="1545" actId="2890"/>
        <pc:sldMkLst>
          <pc:docMk/>
          <pc:sldMk cId="34186685" sldId="278"/>
        </pc:sldMkLst>
      </pc:sldChg>
      <pc:sldChg chg="add del setBg">
        <pc:chgData name="Rihards Mikuts" userId="3f680863f303c92b" providerId="LiveId" clId="{7ECA00DE-8CB5-4FFD-8DC5-57B39CF038BB}" dt="2025-06-07T08:43:18.426" v="1543"/>
        <pc:sldMkLst>
          <pc:docMk/>
          <pc:sldMk cId="867292628" sldId="278"/>
        </pc:sldMkLst>
      </pc:sldChg>
      <pc:sldChg chg="add del">
        <pc:chgData name="Rihards Mikuts" userId="3f680863f303c92b" providerId="LiveId" clId="{7ECA00DE-8CB5-4FFD-8DC5-57B39CF038BB}" dt="2025-06-07T08:43:31.291" v="1549" actId="2890"/>
        <pc:sldMkLst>
          <pc:docMk/>
          <pc:sldMk cId="2320348513" sldId="278"/>
        </pc:sldMkLst>
      </pc:sldChg>
      <pc:sldChg chg="add del">
        <pc:chgData name="Rihards Mikuts" userId="3f680863f303c92b" providerId="LiveId" clId="{7ECA00DE-8CB5-4FFD-8DC5-57B39CF038BB}" dt="2025-06-07T08:43:22.855" v="1547" actId="2890"/>
        <pc:sldMkLst>
          <pc:docMk/>
          <pc:sldMk cId="3719985659" sldId="278"/>
        </pc:sldMkLst>
      </pc:sldChg>
      <pc:sldChg chg="delSp modSp add mod">
        <pc:chgData name="Rihards Mikuts" userId="3f680863f303c92b" providerId="LiveId" clId="{7ECA00DE-8CB5-4FFD-8DC5-57B39CF038BB}" dt="2025-06-07T08:49:25.663" v="1581" actId="20577"/>
        <pc:sldMkLst>
          <pc:docMk/>
          <pc:sldMk cId="3753383533" sldId="278"/>
        </pc:sldMkLst>
        <pc:spChg chg="mod">
          <ac:chgData name="Rihards Mikuts" userId="3f680863f303c92b" providerId="LiveId" clId="{7ECA00DE-8CB5-4FFD-8DC5-57B39CF038BB}" dt="2025-06-07T08:49:25.663" v="1581" actId="20577"/>
          <ac:spMkLst>
            <pc:docMk/>
            <pc:sldMk cId="3753383533" sldId="278"/>
            <ac:spMk id="3" creationId="{DD2D8840-CC0E-49E7-93B7-354209F90F28}"/>
          </ac:spMkLst>
        </pc:spChg>
        <pc:picChg chg="del">
          <ac:chgData name="Rihards Mikuts" userId="3f680863f303c92b" providerId="LiveId" clId="{7ECA00DE-8CB5-4FFD-8DC5-57B39CF038BB}" dt="2025-06-07T08:48:53.460" v="1551" actId="478"/>
          <ac:picMkLst>
            <pc:docMk/>
            <pc:sldMk cId="3753383533" sldId="278"/>
            <ac:picMk id="5" creationId="{BCAC283A-EF5D-48CA-9957-498506F2C068}"/>
          </ac:picMkLst>
        </pc:picChg>
      </pc:sldChg>
      <pc:sldChg chg="addSp delSp modSp add del mod setBg">
        <pc:chgData name="Rihards Mikuts" userId="3f680863f303c92b" providerId="LiveId" clId="{7ECA00DE-8CB5-4FFD-8DC5-57B39CF038BB}" dt="2025-06-07T08:58:16.683" v="1625" actId="47"/>
        <pc:sldMkLst>
          <pc:docMk/>
          <pc:sldMk cId="870779597" sldId="279"/>
        </pc:sldMkLst>
        <pc:spChg chg="mod">
          <ac:chgData name="Rihards Mikuts" userId="3f680863f303c92b" providerId="LiveId" clId="{7ECA00DE-8CB5-4FFD-8DC5-57B39CF038BB}" dt="2025-06-07T08:50:12.622" v="1589" actId="20577"/>
          <ac:spMkLst>
            <pc:docMk/>
            <pc:sldMk cId="870779597" sldId="279"/>
            <ac:spMk id="2" creationId="{DC598DD3-635B-4D67-ABB3-02B91E4A79B8}"/>
          </ac:spMkLst>
        </pc:spChg>
        <pc:spChg chg="mod">
          <ac:chgData name="Rihards Mikuts" userId="3f680863f303c92b" providerId="LiveId" clId="{7ECA00DE-8CB5-4FFD-8DC5-57B39CF038BB}" dt="2025-06-07T08:51:17.510" v="1592" actId="20577"/>
          <ac:spMkLst>
            <pc:docMk/>
            <pc:sldMk cId="870779597" sldId="279"/>
            <ac:spMk id="3" creationId="{DD2D8840-CC0E-49E7-93B7-354209F90F28}"/>
          </ac:spMkLst>
        </pc:spChg>
        <pc:picChg chg="add del">
          <ac:chgData name="Rihards Mikuts" userId="3f680863f303c92b" providerId="LiveId" clId="{7ECA00DE-8CB5-4FFD-8DC5-57B39CF038BB}" dt="2025-06-07T08:54:19.444" v="1594" actId="22"/>
          <ac:picMkLst>
            <pc:docMk/>
            <pc:sldMk cId="870779597" sldId="279"/>
            <ac:picMk id="5" creationId="{441755D3-AAF3-40A9-AE40-483A40E41E33}"/>
          </ac:picMkLst>
        </pc:picChg>
        <pc:picChg chg="del">
          <ac:chgData name="Rihards Mikuts" userId="3f680863f303c92b" providerId="LiveId" clId="{7ECA00DE-8CB5-4FFD-8DC5-57B39CF038BB}" dt="2025-06-07T08:54:31.296" v="1600" actId="478"/>
          <ac:picMkLst>
            <pc:docMk/>
            <pc:sldMk cId="870779597" sldId="279"/>
            <ac:picMk id="7" creationId="{CBCD785D-5B37-4BE1-A39A-2A0CA1644EED}"/>
          </ac:picMkLst>
        </pc:picChg>
        <pc:picChg chg="add mod">
          <ac:chgData name="Rihards Mikuts" userId="3f680863f303c92b" providerId="LiveId" clId="{7ECA00DE-8CB5-4FFD-8DC5-57B39CF038BB}" dt="2025-06-07T08:54:33.556" v="1601" actId="1076"/>
          <ac:picMkLst>
            <pc:docMk/>
            <pc:sldMk cId="870779597" sldId="279"/>
            <ac:picMk id="8" creationId="{5255A930-B041-4B1A-A298-3E4E58A04564}"/>
          </ac:picMkLst>
        </pc:picChg>
      </pc:sldChg>
      <pc:sldChg chg="addSp delSp modSp add mod setBg">
        <pc:chgData name="Rihards Mikuts" userId="3f680863f303c92b" providerId="LiveId" clId="{7ECA00DE-8CB5-4FFD-8DC5-57B39CF038BB}" dt="2025-06-07T08:59:39.978" v="1637"/>
        <pc:sldMkLst>
          <pc:docMk/>
          <pc:sldMk cId="3740846888" sldId="280"/>
        </pc:sldMkLst>
        <pc:spChg chg="mod">
          <ac:chgData name="Rihards Mikuts" userId="3f680863f303c92b" providerId="LiveId" clId="{7ECA00DE-8CB5-4FFD-8DC5-57B39CF038BB}" dt="2025-06-07T08:56:41.349" v="1611" actId="20577"/>
          <ac:spMkLst>
            <pc:docMk/>
            <pc:sldMk cId="3740846888" sldId="280"/>
            <ac:spMk id="2" creationId="{DC598DD3-635B-4D67-ABB3-02B91E4A79B8}"/>
          </ac:spMkLst>
        </pc:spChg>
        <pc:spChg chg="mod">
          <ac:chgData name="Rihards Mikuts" userId="3f680863f303c92b" providerId="LiveId" clId="{7ECA00DE-8CB5-4FFD-8DC5-57B39CF038BB}" dt="2025-06-07T08:59:39.978" v="1637"/>
          <ac:spMkLst>
            <pc:docMk/>
            <pc:sldMk cId="3740846888" sldId="280"/>
            <ac:spMk id="3" creationId="{DD2D8840-CC0E-49E7-93B7-354209F90F28}"/>
          </ac:spMkLst>
        </pc:spChg>
        <pc:picChg chg="del">
          <ac:chgData name="Rihards Mikuts" userId="3f680863f303c92b" providerId="LiveId" clId="{7ECA00DE-8CB5-4FFD-8DC5-57B39CF038BB}" dt="2025-06-07T08:59:10.062" v="1628" actId="478"/>
          <ac:picMkLst>
            <pc:docMk/>
            <pc:sldMk cId="3740846888" sldId="280"/>
            <ac:picMk id="5" creationId="{85A5D922-252B-46E6-85D7-B1B5C3F980F1}"/>
          </ac:picMkLst>
        </pc:picChg>
        <pc:picChg chg="add mod">
          <ac:chgData name="Rihards Mikuts" userId="3f680863f303c92b" providerId="LiveId" clId="{7ECA00DE-8CB5-4FFD-8DC5-57B39CF038BB}" dt="2025-06-07T08:58:14.466" v="1624" actId="1076"/>
          <ac:picMkLst>
            <pc:docMk/>
            <pc:sldMk cId="3740846888" sldId="280"/>
            <ac:picMk id="6" creationId="{5A42D773-9329-4C77-BC57-0F36BE5AEC92}"/>
          </ac:picMkLst>
        </pc:picChg>
        <pc:picChg chg="del">
          <ac:chgData name="Rihards Mikuts" userId="3f680863f303c92b" providerId="LiveId" clId="{7ECA00DE-8CB5-4FFD-8DC5-57B39CF038BB}" dt="2025-06-07T08:58:08.754" v="1620" actId="478"/>
          <ac:picMkLst>
            <pc:docMk/>
            <pc:sldMk cId="3740846888" sldId="280"/>
            <ac:picMk id="7" creationId="{CBCD785D-5B37-4BE1-A39A-2A0CA1644EED}"/>
          </ac:picMkLst>
        </pc:picChg>
        <pc:picChg chg="add mod">
          <ac:chgData name="Rihards Mikuts" userId="3f680863f303c92b" providerId="LiveId" clId="{7ECA00DE-8CB5-4FFD-8DC5-57B39CF038BB}" dt="2025-06-07T08:59:20.010" v="1632" actId="1076"/>
          <ac:picMkLst>
            <pc:docMk/>
            <pc:sldMk cId="3740846888" sldId="280"/>
            <ac:picMk id="8" creationId="{A44F431F-86F0-4FAB-BDAF-122221E5E5D3}"/>
          </ac:picMkLst>
        </pc:picChg>
      </pc:sldChg>
      <pc:sldChg chg="addSp delSp modSp add mod setBg">
        <pc:chgData name="Rihards Mikuts" userId="3f680863f303c92b" providerId="LiveId" clId="{7ECA00DE-8CB5-4FFD-8DC5-57B39CF038BB}" dt="2025-06-07T09:03:25.657" v="1660" actId="22"/>
        <pc:sldMkLst>
          <pc:docMk/>
          <pc:sldMk cId="3402589891" sldId="281"/>
        </pc:sldMkLst>
        <pc:spChg chg="mod">
          <ac:chgData name="Rihards Mikuts" userId="3f680863f303c92b" providerId="LiveId" clId="{7ECA00DE-8CB5-4FFD-8DC5-57B39CF038BB}" dt="2025-06-07T09:03:18.545" v="1656" actId="20577"/>
          <ac:spMkLst>
            <pc:docMk/>
            <pc:sldMk cId="3402589891" sldId="281"/>
            <ac:spMk id="2" creationId="{DC598DD3-635B-4D67-ABB3-02B91E4A79B8}"/>
          </ac:spMkLst>
        </pc:spChg>
        <pc:picChg chg="add mod">
          <ac:chgData name="Rihards Mikuts" userId="3f680863f303c92b" providerId="LiveId" clId="{7ECA00DE-8CB5-4FFD-8DC5-57B39CF038BB}" dt="2025-06-07T09:03:03.208" v="1647" actId="1076"/>
          <ac:picMkLst>
            <pc:docMk/>
            <pc:sldMk cId="3402589891" sldId="281"/>
            <ac:picMk id="4" creationId="{C60B40F4-2271-4C46-B713-25FD2D19F61B}"/>
          </ac:picMkLst>
        </pc:picChg>
        <pc:picChg chg="del">
          <ac:chgData name="Rihards Mikuts" userId="3f680863f303c92b" providerId="LiveId" clId="{7ECA00DE-8CB5-4FFD-8DC5-57B39CF038BB}" dt="2025-06-07T09:03:00.181" v="1645" actId="478"/>
          <ac:picMkLst>
            <pc:docMk/>
            <pc:sldMk cId="3402589891" sldId="281"/>
            <ac:picMk id="5" creationId="{6592AF58-9A02-4B9E-A4D2-277E64EF8493}"/>
          </ac:picMkLst>
        </pc:picChg>
        <pc:picChg chg="add mod">
          <ac:chgData name="Rihards Mikuts" userId="3f680863f303c92b" providerId="LiveId" clId="{7ECA00DE-8CB5-4FFD-8DC5-57B39CF038BB}" dt="2025-06-07T09:03:12.018" v="1650" actId="1076"/>
          <ac:picMkLst>
            <pc:docMk/>
            <pc:sldMk cId="3402589891" sldId="281"/>
            <ac:picMk id="7" creationId="{99E7B004-B065-4D65-8738-4F3D46297F86}"/>
          </ac:picMkLst>
        </pc:picChg>
        <pc:picChg chg="del">
          <ac:chgData name="Rihards Mikuts" userId="3f680863f303c92b" providerId="LiveId" clId="{7ECA00DE-8CB5-4FFD-8DC5-57B39CF038BB}" dt="2025-06-07T09:03:04.405" v="1648" actId="478"/>
          <ac:picMkLst>
            <pc:docMk/>
            <pc:sldMk cId="3402589891" sldId="281"/>
            <ac:picMk id="8" creationId="{F9017623-D6FC-4892-91E5-08F85523B4A7}"/>
          </ac:picMkLst>
        </pc:picChg>
        <pc:picChg chg="add del">
          <ac:chgData name="Rihards Mikuts" userId="3f680863f303c92b" providerId="LiveId" clId="{7ECA00DE-8CB5-4FFD-8DC5-57B39CF038BB}" dt="2025-06-07T09:03:23.493" v="1658" actId="22"/>
          <ac:picMkLst>
            <pc:docMk/>
            <pc:sldMk cId="3402589891" sldId="281"/>
            <ac:picMk id="10" creationId="{18DD7368-03A5-4A9F-B9E2-AD28730D36AB}"/>
          </ac:picMkLst>
        </pc:picChg>
        <pc:picChg chg="add del">
          <ac:chgData name="Rihards Mikuts" userId="3f680863f303c92b" providerId="LiveId" clId="{7ECA00DE-8CB5-4FFD-8DC5-57B39CF038BB}" dt="2025-06-07T09:03:25.657" v="1660" actId="22"/>
          <ac:picMkLst>
            <pc:docMk/>
            <pc:sldMk cId="3402589891" sldId="281"/>
            <ac:picMk id="12" creationId="{21126D3F-C515-4E86-8AFD-34FE851FC944}"/>
          </ac:picMkLst>
        </pc:picChg>
      </pc:sldChg>
      <pc:sldChg chg="add del setBg">
        <pc:chgData name="Rihards Mikuts" userId="3f680863f303c92b" providerId="LiveId" clId="{7ECA00DE-8CB5-4FFD-8DC5-57B39CF038BB}" dt="2025-06-07T09:03:28.071" v="1662"/>
        <pc:sldMkLst>
          <pc:docMk/>
          <pc:sldMk cId="660085963" sldId="282"/>
        </pc:sldMkLst>
      </pc:sldChg>
      <pc:sldChg chg="add del setBg">
        <pc:chgData name="Rihards Mikuts" userId="3f680863f303c92b" providerId="LiveId" clId="{7ECA00DE-8CB5-4FFD-8DC5-57B39CF038BB}" dt="2025-06-07T09:03:30.681" v="1664"/>
        <pc:sldMkLst>
          <pc:docMk/>
          <pc:sldMk cId="1786097315" sldId="282"/>
        </pc:sldMkLst>
      </pc:sldChg>
      <pc:sldChg chg="addSp delSp modSp add mod setBg">
        <pc:chgData name="Rihards Mikuts" userId="3f680863f303c92b" providerId="LiveId" clId="{7ECA00DE-8CB5-4FFD-8DC5-57B39CF038BB}" dt="2025-06-07T09:04:54.336" v="1684" actId="1076"/>
        <pc:sldMkLst>
          <pc:docMk/>
          <pc:sldMk cId="3372485756" sldId="282"/>
        </pc:sldMkLst>
        <pc:spChg chg="mod">
          <ac:chgData name="Rihards Mikuts" userId="3f680863f303c92b" providerId="LiveId" clId="{7ECA00DE-8CB5-4FFD-8DC5-57B39CF038BB}" dt="2025-06-07T09:04:48.669" v="1682" actId="20577"/>
          <ac:spMkLst>
            <pc:docMk/>
            <pc:sldMk cId="3372485756" sldId="282"/>
            <ac:spMk id="2" creationId="{DC598DD3-635B-4D67-ABB3-02B91E4A79B8}"/>
          </ac:spMkLst>
        </pc:spChg>
        <pc:spChg chg="add mod">
          <ac:chgData name="Rihards Mikuts" userId="3f680863f303c92b" providerId="LiveId" clId="{7ECA00DE-8CB5-4FFD-8DC5-57B39CF038BB}" dt="2025-06-07T09:04:17.035" v="1669" actId="1076"/>
          <ac:spMkLst>
            <pc:docMk/>
            <pc:sldMk cId="3372485756" sldId="282"/>
            <ac:spMk id="6" creationId="{B1E53182-4721-448D-9652-11EB1B46EA3A}"/>
          </ac:spMkLst>
        </pc:spChg>
        <pc:picChg chg="del">
          <ac:chgData name="Rihards Mikuts" userId="3f680863f303c92b" providerId="LiveId" clId="{7ECA00DE-8CB5-4FFD-8DC5-57B39CF038BB}" dt="2025-06-07T09:04:13.785" v="1667" actId="478"/>
          <ac:picMkLst>
            <pc:docMk/>
            <pc:sldMk cId="3372485756" sldId="282"/>
            <ac:picMk id="4" creationId="{C60B40F4-2271-4C46-B713-25FD2D19F61B}"/>
          </ac:picMkLst>
        </pc:picChg>
        <pc:picChg chg="del">
          <ac:chgData name="Rihards Mikuts" userId="3f680863f303c92b" providerId="LiveId" clId="{7ECA00DE-8CB5-4FFD-8DC5-57B39CF038BB}" dt="2025-06-07T09:04:18.110" v="1670" actId="478"/>
          <ac:picMkLst>
            <pc:docMk/>
            <pc:sldMk cId="3372485756" sldId="282"/>
            <ac:picMk id="7" creationId="{99E7B004-B065-4D65-8738-4F3D46297F86}"/>
          </ac:picMkLst>
        </pc:picChg>
        <pc:picChg chg="add mod">
          <ac:chgData name="Rihards Mikuts" userId="3f680863f303c92b" providerId="LiveId" clId="{7ECA00DE-8CB5-4FFD-8DC5-57B39CF038BB}" dt="2025-06-07T09:04:34.622" v="1675" actId="14100"/>
          <ac:picMkLst>
            <pc:docMk/>
            <pc:sldMk cId="3372485756" sldId="282"/>
            <ac:picMk id="8" creationId="{D4FC5953-A0E4-43B4-A626-5DD9E7BDF9C4}"/>
          </ac:picMkLst>
        </pc:picChg>
        <pc:picChg chg="add mod">
          <ac:chgData name="Rihards Mikuts" userId="3f680863f303c92b" providerId="LiveId" clId="{7ECA00DE-8CB5-4FFD-8DC5-57B39CF038BB}" dt="2025-06-07T09:04:54.336" v="1684" actId="1076"/>
          <ac:picMkLst>
            <pc:docMk/>
            <pc:sldMk cId="3372485756" sldId="282"/>
            <ac:picMk id="10" creationId="{F60983E8-B9DD-4273-8790-78C5F63CD9E6}"/>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8977C40-4C13-4C59-8229-5B4DC279FD29}" type="datetimeFigureOut">
              <a:rPr lang="en-GB" smtClean="0"/>
              <a:t>07/06/2025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30457213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77C40-4C13-4C59-8229-5B4DC279FD29}" type="datetimeFigureOut">
              <a:rPr lang="en-GB" smtClean="0"/>
              <a:t>07/06/2025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31530983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77C40-4C13-4C59-8229-5B4DC279FD29}" type="datetimeFigureOut">
              <a:rPr lang="en-GB" smtClean="0"/>
              <a:t>07/06/2025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31893461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8977C40-4C13-4C59-8229-5B4DC279FD29}" type="datetimeFigureOut">
              <a:rPr lang="en-GB" smtClean="0"/>
              <a:t>07/06/2025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31707320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8977C40-4C13-4C59-8229-5B4DC279FD29}" type="datetimeFigureOut">
              <a:rPr lang="en-GB" smtClean="0"/>
              <a:t>07/06/2025</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29086024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8977C40-4C13-4C59-8229-5B4DC279FD29}" type="datetimeFigureOut">
              <a:rPr lang="en-GB" smtClean="0"/>
              <a:t>07/06/2025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1125323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8977C40-4C13-4C59-8229-5B4DC279FD29}" type="datetimeFigureOut">
              <a:rPr lang="en-GB" smtClean="0"/>
              <a:t>07/06/2025</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2655862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8977C40-4C13-4C59-8229-5B4DC279FD29}" type="datetimeFigureOut">
              <a:rPr lang="en-GB" smtClean="0"/>
              <a:t>07/06/2025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2728951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8977C40-4C13-4C59-8229-5B4DC279FD29}" type="datetimeFigureOut">
              <a:rPr lang="en-GB" smtClean="0"/>
              <a:t>07/06/2025</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33954262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977C40-4C13-4C59-8229-5B4DC279FD29}" type="datetimeFigureOut">
              <a:rPr lang="en-GB" smtClean="0"/>
              <a:t>07/06/2025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11383422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8977C40-4C13-4C59-8229-5B4DC279FD29}" type="datetimeFigureOut">
              <a:rPr lang="en-GB" smtClean="0"/>
              <a:t>07/06/2025</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6B74507D-83FE-4D7D-8642-7E354BFF8883}" type="slidenum">
              <a:rPr lang="en-GB" smtClean="0"/>
              <a:t>‹#›</a:t>
            </a:fld>
            <a:endParaRPr lang="en-GB" dirty="0"/>
          </a:p>
        </p:txBody>
      </p:sp>
    </p:spTree>
    <p:extLst>
      <p:ext uri="{BB962C8B-B14F-4D97-AF65-F5344CB8AC3E}">
        <p14:creationId xmlns:p14="http://schemas.microsoft.com/office/powerpoint/2010/main" val="2954112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8977C40-4C13-4C59-8229-5B4DC279FD29}" type="datetimeFigureOut">
              <a:rPr lang="en-GB" smtClean="0"/>
              <a:t>07/06/2025</a:t>
            </a:fld>
            <a:endParaRPr lang="en-GB"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B74507D-83FE-4D7D-8642-7E354BFF8883}" type="slidenum">
              <a:rPr lang="en-GB" smtClean="0"/>
              <a:t>‹#›</a:t>
            </a:fld>
            <a:endParaRPr lang="en-GB" dirty="0"/>
          </a:p>
        </p:txBody>
      </p:sp>
    </p:spTree>
    <p:extLst>
      <p:ext uri="{BB962C8B-B14F-4D97-AF65-F5344CB8AC3E}">
        <p14:creationId xmlns:p14="http://schemas.microsoft.com/office/powerpoint/2010/main" val="2743554691"/>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8.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 Id="rId5" Type="http://schemas.openxmlformats.org/officeDocument/2006/relationships/image" Target="../media/image44.png"/><Relationship Id="rId4" Type="http://schemas.openxmlformats.org/officeDocument/2006/relationships/image" Target="../media/image43.png"/></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hyperlink" Target="https://www.programiz.com/java-programming/bufferedwriter" TargetMode="External"/><Relationship Id="rId3" Type="http://schemas.openxmlformats.org/officeDocument/2006/relationships/hyperlink" Target="https://www.w3schools.com/java/java_files.asp" TargetMode="External"/><Relationship Id="rId7" Type="http://schemas.openxmlformats.org/officeDocument/2006/relationships/hyperlink" Target="https://www.programiz.com/java-programming/bufferedreader" TargetMode="External"/><Relationship Id="rId2" Type="http://schemas.openxmlformats.org/officeDocument/2006/relationships/hyperlink" Target="https://www.educba.com/text-file-in-java/" TargetMode="External"/><Relationship Id="rId1" Type="http://schemas.openxmlformats.org/officeDocument/2006/relationships/slideLayout" Target="../slideLayouts/slideLayout2.xml"/><Relationship Id="rId6" Type="http://schemas.openxmlformats.org/officeDocument/2006/relationships/hyperlink" Target="https://www.geeksforgeeks.org/java-io-filereader-class/" TargetMode="External"/><Relationship Id="rId5" Type="http://schemas.openxmlformats.org/officeDocument/2006/relationships/hyperlink" Target="https://www.geeksforgeeks.org/filewriter-class-in-java/" TargetMode="External"/><Relationship Id="rId10" Type="http://schemas.openxmlformats.org/officeDocument/2006/relationships/hyperlink" Target="https://chatgpt.com/" TargetMode="External"/><Relationship Id="rId4" Type="http://schemas.openxmlformats.org/officeDocument/2006/relationships/hyperlink" Target="https://www.geeksforgeeks.org/file-handling-java-using-filewriter-filereader/" TargetMode="External"/><Relationship Id="rId9" Type="http://schemas.openxmlformats.org/officeDocument/2006/relationships/hyperlink" Target="https://www.programiz.com/java-programming/printwriter" TargetMode="Externa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2F0D9"/>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83829B-9617-45AE-9781-8702269CBC69}"/>
              </a:ext>
            </a:extLst>
          </p:cNvPr>
          <p:cNvSpPr>
            <a:spLocks noGrp="1"/>
          </p:cNvSpPr>
          <p:nvPr>
            <p:ph type="ctrTitle"/>
          </p:nvPr>
        </p:nvSpPr>
        <p:spPr/>
        <p:txBody>
          <a:bodyPr>
            <a:normAutofit fontScale="90000"/>
          </a:bodyPr>
          <a:lstStyle/>
          <a:p>
            <a:r>
              <a:rPr lang="en-GB" dirty="0" err="1">
                <a:latin typeface="Arial Black" panose="020B0A04020102020204" pitchFamily="34" charset="0"/>
              </a:rPr>
              <a:t>Darbs</a:t>
            </a:r>
            <a:r>
              <a:rPr lang="en-GB" dirty="0">
                <a:latin typeface="Arial Black" panose="020B0A04020102020204" pitchFamily="34" charset="0"/>
              </a:rPr>
              <a:t> </a:t>
            </a:r>
            <a:r>
              <a:rPr lang="en-GB" dirty="0" err="1">
                <a:latin typeface="Arial Black" panose="020B0A04020102020204" pitchFamily="34" charset="0"/>
              </a:rPr>
              <a:t>ar</a:t>
            </a:r>
            <a:r>
              <a:rPr lang="en-GB" dirty="0">
                <a:latin typeface="Arial Black" panose="020B0A04020102020204" pitchFamily="34" charset="0"/>
              </a:rPr>
              <a:t> </a:t>
            </a:r>
            <a:r>
              <a:rPr lang="en-GB" dirty="0" err="1">
                <a:latin typeface="Arial Black" panose="020B0A04020102020204" pitchFamily="34" charset="0"/>
              </a:rPr>
              <a:t>teksta</a:t>
            </a:r>
            <a:r>
              <a:rPr lang="en-GB" dirty="0">
                <a:latin typeface="Arial Black" panose="020B0A04020102020204" pitchFamily="34" charset="0"/>
              </a:rPr>
              <a:t> </a:t>
            </a:r>
            <a:r>
              <a:rPr lang="en-GB" dirty="0" err="1">
                <a:latin typeface="Arial Black" panose="020B0A04020102020204" pitchFamily="34" charset="0"/>
              </a:rPr>
              <a:t>datnēm</a:t>
            </a:r>
            <a:r>
              <a:rPr lang="en-GB" dirty="0">
                <a:latin typeface="Arial Black" panose="020B0A04020102020204" pitchFamily="34" charset="0"/>
              </a:rPr>
              <a:t> </a:t>
            </a:r>
            <a:r>
              <a:rPr lang="en-GB" dirty="0" err="1">
                <a:latin typeface="Arial Black" panose="020B0A04020102020204" pitchFamily="34" charset="0"/>
              </a:rPr>
              <a:t>programmēšanas</a:t>
            </a:r>
            <a:r>
              <a:rPr lang="en-GB" dirty="0">
                <a:latin typeface="Arial Black" panose="020B0A04020102020204" pitchFamily="34" charset="0"/>
              </a:rPr>
              <a:t> </a:t>
            </a:r>
            <a:r>
              <a:rPr lang="en-GB" dirty="0" err="1">
                <a:latin typeface="Arial Black" panose="020B0A04020102020204" pitchFamily="34" charset="0"/>
              </a:rPr>
              <a:t>valodā</a:t>
            </a:r>
            <a:r>
              <a:rPr lang="en-GB" dirty="0">
                <a:latin typeface="Arial Black" panose="020B0A04020102020204" pitchFamily="34" charset="0"/>
              </a:rPr>
              <a:t> Java</a:t>
            </a:r>
          </a:p>
        </p:txBody>
      </p:sp>
      <p:sp>
        <p:nvSpPr>
          <p:cNvPr id="3" name="Subtitle 2">
            <a:extLst>
              <a:ext uri="{FF2B5EF4-FFF2-40B4-BE49-F238E27FC236}">
                <a16:creationId xmlns:a16="http://schemas.microsoft.com/office/drawing/2014/main" id="{1A2B68FF-2779-4BC2-82B2-80A757E0909C}"/>
              </a:ext>
            </a:extLst>
          </p:cNvPr>
          <p:cNvSpPr>
            <a:spLocks noGrp="1"/>
          </p:cNvSpPr>
          <p:nvPr>
            <p:ph type="subTitle" idx="1"/>
          </p:nvPr>
        </p:nvSpPr>
        <p:spPr/>
        <p:txBody>
          <a:bodyPr/>
          <a:lstStyle/>
          <a:p>
            <a:r>
              <a:rPr lang="lv-LV" dirty="0"/>
              <a:t>Rihards Mikuts 2PT</a:t>
            </a:r>
            <a:endParaRPr lang="en-GB" dirty="0"/>
          </a:p>
        </p:txBody>
      </p:sp>
    </p:spTree>
    <p:extLst>
      <p:ext uri="{BB962C8B-B14F-4D97-AF65-F5344CB8AC3E}">
        <p14:creationId xmlns:p14="http://schemas.microsoft.com/office/powerpoint/2010/main" val="10200962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err="1">
                <a:latin typeface="Arial Black" panose="020B0A04020102020204" pitchFamily="34" charset="0"/>
              </a:rPr>
              <a:t>FileWriter</a:t>
            </a:r>
            <a:r>
              <a:rPr lang="lv-LV" dirty="0">
                <a:latin typeface="Arial Black" panose="020B0A04020102020204" pitchFamily="34" charset="0"/>
              </a:rPr>
              <a:t> piemērs</a:t>
            </a:r>
            <a:endParaRPr lang="en-GB" dirty="0">
              <a:latin typeface="Arial Black" panose="020B0A04020102020204" pitchFamily="34" charset="0"/>
            </a:endParaRPr>
          </a:p>
        </p:txBody>
      </p:sp>
      <p:pic>
        <p:nvPicPr>
          <p:cNvPr id="6" name="Picture 5">
            <a:extLst>
              <a:ext uri="{FF2B5EF4-FFF2-40B4-BE49-F238E27FC236}">
                <a16:creationId xmlns:a16="http://schemas.microsoft.com/office/drawing/2014/main" id="{EA26F3C6-2861-4F60-9613-B5891D0AFEFA}"/>
              </a:ext>
            </a:extLst>
          </p:cNvPr>
          <p:cNvPicPr>
            <a:picLocks noChangeAspect="1"/>
          </p:cNvPicPr>
          <p:nvPr/>
        </p:nvPicPr>
        <p:blipFill>
          <a:blip r:embed="rId2"/>
          <a:stretch>
            <a:fillRect/>
          </a:stretch>
        </p:blipFill>
        <p:spPr>
          <a:xfrm>
            <a:off x="2087763" y="1381748"/>
            <a:ext cx="7792537" cy="5220429"/>
          </a:xfrm>
          <a:prstGeom prst="rect">
            <a:avLst/>
          </a:prstGeom>
        </p:spPr>
      </p:pic>
    </p:spTree>
    <p:extLst>
      <p:ext uri="{BB962C8B-B14F-4D97-AF65-F5344CB8AC3E}">
        <p14:creationId xmlns:p14="http://schemas.microsoft.com/office/powerpoint/2010/main" val="1155189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err="1">
                <a:latin typeface="Arial Black" panose="020B0A04020102020204" pitchFamily="34" charset="0"/>
              </a:rPr>
              <a:t>BufferedWriter</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normAutofit/>
          </a:bodyPr>
          <a:lstStyle/>
          <a:p>
            <a:pPr marL="0" indent="0">
              <a:buNone/>
            </a:pPr>
            <a:r>
              <a:rPr lang="lv-LV" dirty="0"/>
              <a:t>Java.io pakotnes BufferedWriter klasi var izmantot kopā ar citiem rakstīšanas rīkiem, lai efektīvāk ierakstītu datus.</a:t>
            </a:r>
          </a:p>
          <a:p>
            <a:pPr marL="0" indent="0">
              <a:buNone/>
            </a:pPr>
            <a:r>
              <a:rPr lang="lv-LV" dirty="0"/>
              <a:t>Tā paplašina abstrakto klasi Writer.</a:t>
            </a:r>
          </a:p>
        </p:txBody>
      </p:sp>
      <p:pic>
        <p:nvPicPr>
          <p:cNvPr id="6" name="Picture 2" descr="The BufferedWriter class is a subclass of Java Writer.">
            <a:extLst>
              <a:ext uri="{FF2B5EF4-FFF2-40B4-BE49-F238E27FC236}">
                <a16:creationId xmlns:a16="http://schemas.microsoft.com/office/drawing/2014/main" id="{98020933-E170-4C41-A70B-2573155F8E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27384" y="3258066"/>
            <a:ext cx="3443506" cy="32348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89379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err="1">
                <a:latin typeface="Arial Black" panose="020B0A04020102020204" pitchFamily="34" charset="0"/>
              </a:rPr>
              <a:t>BufferedWriter</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normAutofit/>
          </a:bodyPr>
          <a:lstStyle/>
          <a:p>
            <a:pPr marL="0" indent="0">
              <a:buNone/>
            </a:pPr>
            <a:r>
              <a:rPr lang="lv-LV" dirty="0"/>
              <a:t>BufferedWriter uztur iekšējo buferi ar 8192 rakstzīmēm.Rakstīšanas operācijas laikā rakstzīmes tiek ierakstītas iekšējā buferī, nevis diskā. Kad buferis ir pilns vai rakstītājs ir aizvērts, visas buferī esošās rakstzīmes tiek ierakstītas diskā.Tādējādi saziņas reižu skaits ar disku tiek samazināts. Tāpēc rakstzīmju rakstīšana, izmantojot BufferedWriter, ir ātrāka un efektīvāka par FileWriter.</a:t>
            </a:r>
          </a:p>
        </p:txBody>
      </p:sp>
    </p:spTree>
    <p:extLst>
      <p:ext uri="{BB962C8B-B14F-4D97-AF65-F5344CB8AC3E}">
        <p14:creationId xmlns:p14="http://schemas.microsoft.com/office/powerpoint/2010/main" val="3753383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lv-LV" dirty="0">
                <a:latin typeface="Arial Black" panose="020B0A04020102020204" pitchFamily="34" charset="0"/>
              </a:rPr>
              <a:t>BufferedWriter</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a:xfrm>
            <a:off x="968934" y="1405746"/>
            <a:ext cx="10515600" cy="5452253"/>
          </a:xfrm>
        </p:spPr>
        <p:txBody>
          <a:bodyPr>
            <a:normAutofit/>
          </a:bodyPr>
          <a:lstStyle/>
          <a:p>
            <a:pPr marL="0" indent="0">
              <a:buNone/>
            </a:pPr>
            <a:r>
              <a:rPr lang="lv-LV" b="0" i="0" dirty="0">
                <a:solidFill>
                  <a:srgbClr val="273239"/>
                </a:solidFill>
                <a:effectLst/>
                <a:latin typeface="Nunito" pitchFamily="2" charset="0"/>
              </a:rPr>
              <a:t>Lai izveidotu BufferedWriter, vispirms ir jāimportē java.io.BufferedWriter pakotne. Kad pakotne ir importēta, lūk, kā varam izveidot buferēto rakstītāju.</a:t>
            </a:r>
            <a:endParaRPr lang="lv-LV" dirty="0">
              <a:solidFill>
                <a:srgbClr val="273239"/>
              </a:solidFill>
              <a:latin typeface="Nunito" pitchFamily="2" charset="0"/>
            </a:endParaRPr>
          </a:p>
          <a:p>
            <a:pPr marL="0" indent="0">
              <a:buNone/>
            </a:pPr>
            <a:endParaRPr lang="lv-LV" dirty="0">
              <a:solidFill>
                <a:srgbClr val="273239"/>
              </a:solidFill>
              <a:latin typeface="Nunito" pitchFamily="2" charset="0"/>
            </a:endParaRPr>
          </a:p>
          <a:p>
            <a:pPr marL="0" indent="0">
              <a:buNone/>
            </a:pPr>
            <a:endParaRPr lang="lv-LV" dirty="0">
              <a:solidFill>
                <a:srgbClr val="273239"/>
              </a:solidFill>
              <a:latin typeface="Nunito" pitchFamily="2" charset="0"/>
            </a:endParaRPr>
          </a:p>
          <a:p>
            <a:pPr marL="0" indent="0">
              <a:buNone/>
            </a:pPr>
            <a:endParaRPr lang="lv-LV" dirty="0">
              <a:solidFill>
                <a:srgbClr val="273239"/>
              </a:solidFill>
              <a:latin typeface="Nunito" pitchFamily="2" charset="0"/>
            </a:endParaRPr>
          </a:p>
          <a:p>
            <a:pPr marL="0" indent="0">
              <a:buNone/>
            </a:pPr>
            <a:r>
              <a:rPr lang="lv-LV" dirty="0">
                <a:solidFill>
                  <a:srgbClr val="273239"/>
                </a:solidFill>
                <a:latin typeface="Nunito" pitchFamily="2" charset="0"/>
              </a:rPr>
              <a:t>Šeit BufferedWriter iekšējā bufera noklusējuma lielums ir 8192 rakstzīmes. Tomēr mēs varam norādīt arī iekšējā bufera lielumu.</a:t>
            </a:r>
          </a:p>
          <a:p>
            <a:pPr marL="0" indent="0">
              <a:buNone/>
            </a:pPr>
            <a:endParaRPr lang="lv-LV" dirty="0">
              <a:solidFill>
                <a:srgbClr val="273239"/>
              </a:solidFill>
              <a:latin typeface="Nunito" pitchFamily="2" charset="0"/>
            </a:endParaRPr>
          </a:p>
          <a:p>
            <a:pPr marL="0" indent="0">
              <a:buNone/>
            </a:pPr>
            <a:endParaRPr lang="lv-LV" dirty="0">
              <a:solidFill>
                <a:srgbClr val="273239"/>
              </a:solidFill>
              <a:latin typeface="Nunito" pitchFamily="2" charset="0"/>
            </a:endParaRPr>
          </a:p>
          <a:p>
            <a:pPr marL="0" indent="0">
              <a:buNone/>
            </a:pPr>
            <a:r>
              <a:rPr lang="lv-LV" dirty="0">
                <a:solidFill>
                  <a:srgbClr val="273239"/>
                </a:solidFill>
                <a:latin typeface="Nunito" pitchFamily="2" charset="0"/>
              </a:rPr>
              <a:t>Buferis palīdzēs efektīvāk ierakstīt rakstzīmes failos.</a:t>
            </a:r>
          </a:p>
        </p:txBody>
      </p:sp>
      <p:pic>
        <p:nvPicPr>
          <p:cNvPr id="6" name="Picture 5">
            <a:extLst>
              <a:ext uri="{FF2B5EF4-FFF2-40B4-BE49-F238E27FC236}">
                <a16:creationId xmlns:a16="http://schemas.microsoft.com/office/drawing/2014/main" id="{5A42D773-9329-4C77-BC57-0F36BE5AEC92}"/>
              </a:ext>
            </a:extLst>
          </p:cNvPr>
          <p:cNvPicPr>
            <a:picLocks noChangeAspect="1"/>
          </p:cNvPicPr>
          <p:nvPr/>
        </p:nvPicPr>
        <p:blipFill>
          <a:blip r:embed="rId2"/>
          <a:stretch>
            <a:fillRect/>
          </a:stretch>
        </p:blipFill>
        <p:spPr>
          <a:xfrm>
            <a:off x="1109137" y="2569085"/>
            <a:ext cx="5851500" cy="1568307"/>
          </a:xfrm>
          <a:prstGeom prst="rect">
            <a:avLst/>
          </a:prstGeom>
        </p:spPr>
      </p:pic>
      <p:pic>
        <p:nvPicPr>
          <p:cNvPr id="8" name="Picture 7">
            <a:extLst>
              <a:ext uri="{FF2B5EF4-FFF2-40B4-BE49-F238E27FC236}">
                <a16:creationId xmlns:a16="http://schemas.microsoft.com/office/drawing/2014/main" id="{A44F431F-86F0-4FAB-BDAF-122221E5E5D3}"/>
              </a:ext>
            </a:extLst>
          </p:cNvPr>
          <p:cNvPicPr>
            <a:picLocks noChangeAspect="1"/>
          </p:cNvPicPr>
          <p:nvPr/>
        </p:nvPicPr>
        <p:blipFill>
          <a:blip r:embed="rId3"/>
          <a:stretch>
            <a:fillRect/>
          </a:stretch>
        </p:blipFill>
        <p:spPr>
          <a:xfrm>
            <a:off x="1109137" y="5078110"/>
            <a:ext cx="7902190" cy="839171"/>
          </a:xfrm>
          <a:prstGeom prst="rect">
            <a:avLst/>
          </a:prstGeom>
        </p:spPr>
      </p:pic>
    </p:spTree>
    <p:extLst>
      <p:ext uri="{BB962C8B-B14F-4D97-AF65-F5344CB8AC3E}">
        <p14:creationId xmlns:p14="http://schemas.microsoft.com/office/powerpoint/2010/main" val="37408468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lv-LV" dirty="0">
                <a:latin typeface="Arial Black" panose="020B0A04020102020204" pitchFamily="34" charset="0"/>
              </a:rPr>
              <a:t>BufferedWriter – write() metode</a:t>
            </a:r>
            <a:endParaRPr lang="en-GB" dirty="0">
              <a:latin typeface="Arial Black" panose="020B0A04020102020204" pitchFamily="34" charset="0"/>
            </a:endParaRPr>
          </a:p>
        </p:txBody>
      </p:sp>
      <p:pic>
        <p:nvPicPr>
          <p:cNvPr id="4" name="Picture 3">
            <a:extLst>
              <a:ext uri="{FF2B5EF4-FFF2-40B4-BE49-F238E27FC236}">
                <a16:creationId xmlns:a16="http://schemas.microsoft.com/office/drawing/2014/main" id="{C60B40F4-2271-4C46-B713-25FD2D19F61B}"/>
              </a:ext>
            </a:extLst>
          </p:cNvPr>
          <p:cNvPicPr>
            <a:picLocks noChangeAspect="1"/>
          </p:cNvPicPr>
          <p:nvPr/>
        </p:nvPicPr>
        <p:blipFill>
          <a:blip r:embed="rId2"/>
          <a:stretch>
            <a:fillRect/>
          </a:stretch>
        </p:blipFill>
        <p:spPr>
          <a:xfrm>
            <a:off x="1231170" y="1221242"/>
            <a:ext cx="5344271" cy="5553850"/>
          </a:xfrm>
          <a:prstGeom prst="rect">
            <a:avLst/>
          </a:prstGeom>
        </p:spPr>
      </p:pic>
      <p:pic>
        <p:nvPicPr>
          <p:cNvPr id="7" name="Picture 6">
            <a:extLst>
              <a:ext uri="{FF2B5EF4-FFF2-40B4-BE49-F238E27FC236}">
                <a16:creationId xmlns:a16="http://schemas.microsoft.com/office/drawing/2014/main" id="{99E7B004-B065-4D65-8738-4F3D46297F86}"/>
              </a:ext>
            </a:extLst>
          </p:cNvPr>
          <p:cNvPicPr>
            <a:picLocks noChangeAspect="1"/>
          </p:cNvPicPr>
          <p:nvPr/>
        </p:nvPicPr>
        <p:blipFill>
          <a:blip r:embed="rId3"/>
          <a:stretch>
            <a:fillRect/>
          </a:stretch>
        </p:blipFill>
        <p:spPr>
          <a:xfrm>
            <a:off x="7133636" y="3255373"/>
            <a:ext cx="4220164" cy="552527"/>
          </a:xfrm>
          <a:prstGeom prst="rect">
            <a:avLst/>
          </a:prstGeom>
        </p:spPr>
      </p:pic>
      <p:sp>
        <p:nvSpPr>
          <p:cNvPr id="6" name="TextBox 5">
            <a:extLst>
              <a:ext uri="{FF2B5EF4-FFF2-40B4-BE49-F238E27FC236}">
                <a16:creationId xmlns:a16="http://schemas.microsoft.com/office/drawing/2014/main" id="{08D037B1-A0DA-4387-A8BD-3360E3B0E6F7}"/>
              </a:ext>
            </a:extLst>
          </p:cNvPr>
          <p:cNvSpPr txBox="1"/>
          <p:nvPr/>
        </p:nvSpPr>
        <p:spPr>
          <a:xfrm>
            <a:off x="7133636" y="2420034"/>
            <a:ext cx="3921110" cy="646331"/>
          </a:xfrm>
          <a:prstGeom prst="rect">
            <a:avLst/>
          </a:prstGeom>
          <a:noFill/>
        </p:spPr>
        <p:txBody>
          <a:bodyPr wrap="square">
            <a:spAutoFit/>
          </a:bodyPr>
          <a:lstStyle/>
          <a:p>
            <a:r>
              <a:rPr lang="en-GB" dirty="0" err="1"/>
              <a:t>Šeit</a:t>
            </a:r>
            <a:r>
              <a:rPr lang="en-GB" dirty="0"/>
              <a:t>, </a:t>
            </a:r>
            <a:r>
              <a:rPr lang="en-GB" dirty="0" err="1"/>
              <a:t>palaižot</a:t>
            </a:r>
            <a:r>
              <a:rPr lang="en-GB" dirty="0"/>
              <a:t> </a:t>
            </a:r>
            <a:r>
              <a:rPr lang="en-GB" dirty="0" err="1"/>
              <a:t>programmu</a:t>
            </a:r>
            <a:r>
              <a:rPr lang="en-GB" dirty="0"/>
              <a:t>, fails output.txt </a:t>
            </a:r>
            <a:r>
              <a:rPr lang="en-GB" dirty="0" err="1"/>
              <a:t>tiek</a:t>
            </a:r>
            <a:r>
              <a:rPr lang="en-GB" dirty="0"/>
              <a:t> </a:t>
            </a:r>
            <a:r>
              <a:rPr lang="en-GB" dirty="0" err="1"/>
              <a:t>aizpildīts</a:t>
            </a:r>
            <a:r>
              <a:rPr lang="en-GB" dirty="0"/>
              <a:t> </a:t>
            </a:r>
            <a:r>
              <a:rPr lang="en-GB" dirty="0" err="1"/>
              <a:t>ar</a:t>
            </a:r>
            <a:r>
              <a:rPr lang="en-GB" dirty="0"/>
              <a:t> </a:t>
            </a:r>
            <a:r>
              <a:rPr lang="en-GB" dirty="0" err="1"/>
              <a:t>šādu</a:t>
            </a:r>
            <a:r>
              <a:rPr lang="en-GB" dirty="0"/>
              <a:t> </a:t>
            </a:r>
            <a:r>
              <a:rPr lang="en-GB" dirty="0" err="1"/>
              <a:t>saturu</a:t>
            </a:r>
            <a:r>
              <a:rPr lang="en-GB" dirty="0"/>
              <a:t>.</a:t>
            </a:r>
          </a:p>
        </p:txBody>
      </p:sp>
    </p:spTree>
    <p:extLst>
      <p:ext uri="{BB962C8B-B14F-4D97-AF65-F5344CB8AC3E}">
        <p14:creationId xmlns:p14="http://schemas.microsoft.com/office/powerpoint/2010/main" val="340258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lv-LV" dirty="0">
                <a:latin typeface="Arial Black" panose="020B0A04020102020204" pitchFamily="34" charset="0"/>
              </a:rPr>
              <a:t>BufferedWriter – flush() metode</a:t>
            </a:r>
            <a:endParaRPr lang="en-GB" dirty="0">
              <a:latin typeface="Arial Black" panose="020B0A04020102020204" pitchFamily="34" charset="0"/>
            </a:endParaRPr>
          </a:p>
        </p:txBody>
      </p:sp>
      <p:sp>
        <p:nvSpPr>
          <p:cNvPr id="6" name="TextBox 5">
            <a:extLst>
              <a:ext uri="{FF2B5EF4-FFF2-40B4-BE49-F238E27FC236}">
                <a16:creationId xmlns:a16="http://schemas.microsoft.com/office/drawing/2014/main" id="{B1E53182-4721-448D-9652-11EB1B46EA3A}"/>
              </a:ext>
            </a:extLst>
          </p:cNvPr>
          <p:cNvSpPr txBox="1"/>
          <p:nvPr/>
        </p:nvSpPr>
        <p:spPr>
          <a:xfrm>
            <a:off x="949391" y="1325148"/>
            <a:ext cx="6097554" cy="923330"/>
          </a:xfrm>
          <a:prstGeom prst="rect">
            <a:avLst/>
          </a:prstGeom>
          <a:noFill/>
        </p:spPr>
        <p:txBody>
          <a:bodyPr wrap="square">
            <a:spAutoFit/>
          </a:bodyPr>
          <a:lstStyle/>
          <a:p>
            <a:r>
              <a:rPr lang="en-GB" dirty="0"/>
              <a:t>Lai </a:t>
            </a:r>
            <a:r>
              <a:rPr lang="en-GB" dirty="0" err="1"/>
              <a:t>notīrītu</a:t>
            </a:r>
            <a:r>
              <a:rPr lang="en-GB" dirty="0"/>
              <a:t> </a:t>
            </a:r>
            <a:r>
              <a:rPr lang="en-GB" dirty="0" err="1"/>
              <a:t>iekšējo</a:t>
            </a:r>
            <a:r>
              <a:rPr lang="en-GB" dirty="0"/>
              <a:t> </a:t>
            </a:r>
            <a:r>
              <a:rPr lang="en-GB" dirty="0" err="1"/>
              <a:t>buferi</a:t>
            </a:r>
            <a:r>
              <a:rPr lang="en-GB" dirty="0"/>
              <a:t>, </a:t>
            </a:r>
            <a:r>
              <a:rPr lang="en-GB" dirty="0" err="1"/>
              <a:t>varam</a:t>
            </a:r>
            <a:r>
              <a:rPr lang="en-GB" dirty="0"/>
              <a:t> </a:t>
            </a:r>
            <a:r>
              <a:rPr lang="en-GB" dirty="0" err="1"/>
              <a:t>izmantot</a:t>
            </a:r>
            <a:r>
              <a:rPr lang="en-GB" dirty="0"/>
              <a:t> </a:t>
            </a:r>
            <a:r>
              <a:rPr lang="en-GB" dirty="0" err="1"/>
              <a:t>metodi</a:t>
            </a:r>
            <a:r>
              <a:rPr lang="en-GB" dirty="0"/>
              <a:t> flush(). </a:t>
            </a:r>
            <a:r>
              <a:rPr lang="en-GB" dirty="0" err="1"/>
              <a:t>Šī</a:t>
            </a:r>
            <a:r>
              <a:rPr lang="en-GB" dirty="0"/>
              <a:t> </a:t>
            </a:r>
            <a:r>
              <a:rPr lang="en-GB" dirty="0" err="1"/>
              <a:t>metode</a:t>
            </a:r>
            <a:r>
              <a:rPr lang="en-GB" dirty="0"/>
              <a:t> </a:t>
            </a:r>
            <a:r>
              <a:rPr lang="en-GB" dirty="0" err="1"/>
              <a:t>piespiež</a:t>
            </a:r>
            <a:r>
              <a:rPr lang="en-GB" dirty="0"/>
              <a:t> </a:t>
            </a:r>
            <a:r>
              <a:rPr lang="en-GB" dirty="0" err="1"/>
              <a:t>rakstītāju</a:t>
            </a:r>
            <a:r>
              <a:rPr lang="en-GB" dirty="0"/>
              <a:t> </a:t>
            </a:r>
            <a:r>
              <a:rPr lang="en-GB" dirty="0" err="1"/>
              <a:t>ierakstīt</a:t>
            </a:r>
            <a:r>
              <a:rPr lang="en-GB" dirty="0"/>
              <a:t> </a:t>
            </a:r>
            <a:r>
              <a:rPr lang="en-GB" dirty="0" err="1"/>
              <a:t>visus</a:t>
            </a:r>
            <a:r>
              <a:rPr lang="en-GB" dirty="0"/>
              <a:t> </a:t>
            </a:r>
            <a:r>
              <a:rPr lang="en-GB" dirty="0" err="1"/>
              <a:t>buferī</a:t>
            </a:r>
            <a:r>
              <a:rPr lang="en-GB" dirty="0"/>
              <a:t> </a:t>
            </a:r>
            <a:r>
              <a:rPr lang="en-GB" dirty="0" err="1"/>
              <a:t>esošos</a:t>
            </a:r>
            <a:r>
              <a:rPr lang="en-GB" dirty="0"/>
              <a:t> </a:t>
            </a:r>
            <a:r>
              <a:rPr lang="en-GB" dirty="0" err="1"/>
              <a:t>datus</a:t>
            </a:r>
            <a:r>
              <a:rPr lang="en-GB" dirty="0"/>
              <a:t> </a:t>
            </a:r>
            <a:r>
              <a:rPr lang="en-GB" dirty="0" err="1"/>
              <a:t>mērķa</a:t>
            </a:r>
            <a:r>
              <a:rPr lang="en-GB" dirty="0"/>
              <a:t> </a:t>
            </a:r>
            <a:r>
              <a:rPr lang="en-GB" dirty="0" err="1"/>
              <a:t>failā</a:t>
            </a:r>
            <a:r>
              <a:rPr lang="en-GB" dirty="0"/>
              <a:t>.</a:t>
            </a:r>
          </a:p>
        </p:txBody>
      </p:sp>
      <p:pic>
        <p:nvPicPr>
          <p:cNvPr id="8" name="Picture 7">
            <a:extLst>
              <a:ext uri="{FF2B5EF4-FFF2-40B4-BE49-F238E27FC236}">
                <a16:creationId xmlns:a16="http://schemas.microsoft.com/office/drawing/2014/main" id="{D4FC5953-A0E4-43B4-A626-5DD9E7BDF9C4}"/>
              </a:ext>
            </a:extLst>
          </p:cNvPr>
          <p:cNvPicPr>
            <a:picLocks noChangeAspect="1"/>
          </p:cNvPicPr>
          <p:nvPr/>
        </p:nvPicPr>
        <p:blipFill>
          <a:blip r:embed="rId2"/>
          <a:stretch>
            <a:fillRect/>
          </a:stretch>
        </p:blipFill>
        <p:spPr>
          <a:xfrm>
            <a:off x="2266905" y="1951885"/>
            <a:ext cx="4572434" cy="4785106"/>
          </a:xfrm>
          <a:prstGeom prst="rect">
            <a:avLst/>
          </a:prstGeom>
        </p:spPr>
      </p:pic>
      <p:pic>
        <p:nvPicPr>
          <p:cNvPr id="10" name="Picture 9">
            <a:extLst>
              <a:ext uri="{FF2B5EF4-FFF2-40B4-BE49-F238E27FC236}">
                <a16:creationId xmlns:a16="http://schemas.microsoft.com/office/drawing/2014/main" id="{F60983E8-B9DD-4273-8790-78C5F63CD9E6}"/>
              </a:ext>
            </a:extLst>
          </p:cNvPr>
          <p:cNvPicPr>
            <a:picLocks noChangeAspect="1"/>
          </p:cNvPicPr>
          <p:nvPr/>
        </p:nvPicPr>
        <p:blipFill>
          <a:blip r:embed="rId3"/>
          <a:stretch>
            <a:fillRect/>
          </a:stretch>
        </p:blipFill>
        <p:spPr>
          <a:xfrm>
            <a:off x="7420755" y="3504297"/>
            <a:ext cx="4222855" cy="601171"/>
          </a:xfrm>
          <a:prstGeom prst="rect">
            <a:avLst/>
          </a:prstGeom>
        </p:spPr>
      </p:pic>
      <p:sp>
        <p:nvSpPr>
          <p:cNvPr id="9" name="TextBox 8">
            <a:extLst>
              <a:ext uri="{FF2B5EF4-FFF2-40B4-BE49-F238E27FC236}">
                <a16:creationId xmlns:a16="http://schemas.microsoft.com/office/drawing/2014/main" id="{1FCBB420-25B9-40F0-8AB7-E3EE6D4D7C08}"/>
              </a:ext>
            </a:extLst>
          </p:cNvPr>
          <p:cNvSpPr txBox="1"/>
          <p:nvPr/>
        </p:nvSpPr>
        <p:spPr>
          <a:xfrm>
            <a:off x="7571627" y="2596203"/>
            <a:ext cx="3921110" cy="646331"/>
          </a:xfrm>
          <a:prstGeom prst="rect">
            <a:avLst/>
          </a:prstGeom>
          <a:noFill/>
        </p:spPr>
        <p:txBody>
          <a:bodyPr wrap="square">
            <a:spAutoFit/>
          </a:bodyPr>
          <a:lstStyle/>
          <a:p>
            <a:r>
              <a:rPr lang="en-GB" dirty="0" err="1"/>
              <a:t>Šeit</a:t>
            </a:r>
            <a:r>
              <a:rPr lang="en-GB" dirty="0"/>
              <a:t>, </a:t>
            </a:r>
            <a:r>
              <a:rPr lang="en-GB" dirty="0" err="1"/>
              <a:t>palaižot</a:t>
            </a:r>
            <a:r>
              <a:rPr lang="en-GB" dirty="0"/>
              <a:t> </a:t>
            </a:r>
            <a:r>
              <a:rPr lang="en-GB" dirty="0" err="1"/>
              <a:t>programmu</a:t>
            </a:r>
            <a:r>
              <a:rPr lang="en-GB" dirty="0"/>
              <a:t>, fails </a:t>
            </a:r>
            <a:r>
              <a:rPr lang="lv-LV" dirty="0"/>
              <a:t>flush</a:t>
            </a:r>
            <a:r>
              <a:rPr lang="en-GB" dirty="0"/>
              <a:t>.txt </a:t>
            </a:r>
            <a:r>
              <a:rPr lang="en-GB" dirty="0" err="1"/>
              <a:t>tiek</a:t>
            </a:r>
            <a:r>
              <a:rPr lang="en-GB" dirty="0"/>
              <a:t> </a:t>
            </a:r>
            <a:r>
              <a:rPr lang="en-GB" dirty="0" err="1"/>
              <a:t>aizpildīts</a:t>
            </a:r>
            <a:r>
              <a:rPr lang="en-GB" dirty="0"/>
              <a:t> </a:t>
            </a:r>
            <a:r>
              <a:rPr lang="en-GB" dirty="0" err="1"/>
              <a:t>ar</a:t>
            </a:r>
            <a:r>
              <a:rPr lang="en-GB" dirty="0"/>
              <a:t> </a:t>
            </a:r>
            <a:r>
              <a:rPr lang="en-GB" dirty="0" err="1"/>
              <a:t>šādu</a:t>
            </a:r>
            <a:r>
              <a:rPr lang="en-GB" dirty="0"/>
              <a:t> </a:t>
            </a:r>
            <a:r>
              <a:rPr lang="en-GB" dirty="0" err="1"/>
              <a:t>saturu</a:t>
            </a:r>
            <a:r>
              <a:rPr lang="en-GB" dirty="0"/>
              <a:t>.</a:t>
            </a:r>
          </a:p>
        </p:txBody>
      </p:sp>
    </p:spTree>
    <p:extLst>
      <p:ext uri="{BB962C8B-B14F-4D97-AF65-F5344CB8AC3E}">
        <p14:creationId xmlns:p14="http://schemas.microsoft.com/office/powerpoint/2010/main" val="33724857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lv-LV" dirty="0">
                <a:latin typeface="Arial Black" panose="020B0A04020102020204" pitchFamily="34" charset="0"/>
              </a:rPr>
              <a:t>Print</a:t>
            </a:r>
            <a:r>
              <a:rPr lang="en-GB" dirty="0">
                <a:latin typeface="Arial Black" panose="020B0A04020102020204" pitchFamily="34" charset="0"/>
              </a:rPr>
              <a:t>Writer</a:t>
            </a: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normAutofit/>
          </a:bodyPr>
          <a:lstStyle/>
          <a:p>
            <a:pPr marL="0" indent="0">
              <a:buNone/>
            </a:pPr>
            <a:r>
              <a:rPr lang="lv-LV" dirty="0"/>
              <a:t>Java.io pakotnes PrintWriter klasi var izmantot, lai rakstītu izvades datus plaši lasāmā formā. </a:t>
            </a:r>
          </a:p>
          <a:p>
            <a:pPr marL="0" indent="0">
              <a:buNone/>
            </a:pPr>
            <a:r>
              <a:rPr lang="lv-LV" dirty="0"/>
              <a:t>Tā paplašina abstrakto klasi Writer.</a:t>
            </a:r>
          </a:p>
        </p:txBody>
      </p:sp>
      <p:pic>
        <p:nvPicPr>
          <p:cNvPr id="1026" name="Picture 2" descr="The PrintWriter class is a subclass of Java Writer.">
            <a:extLst>
              <a:ext uri="{FF2B5EF4-FFF2-40B4-BE49-F238E27FC236}">
                <a16:creationId xmlns:a16="http://schemas.microsoft.com/office/drawing/2014/main" id="{270E4DF6-88F0-4E08-8C24-48E9236513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3047611"/>
            <a:ext cx="3200400" cy="3543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263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lv-LV" dirty="0">
                <a:latin typeface="Arial Black" panose="020B0A04020102020204" pitchFamily="34" charset="0"/>
              </a:rPr>
              <a:t>Print</a:t>
            </a:r>
            <a:r>
              <a:rPr lang="en-GB" dirty="0">
                <a:latin typeface="Arial Black" panose="020B0A04020102020204" pitchFamily="34" charset="0"/>
              </a:rPr>
              <a:t>Writer</a:t>
            </a: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normAutofit/>
          </a:bodyPr>
          <a:lstStyle/>
          <a:p>
            <a:pPr marL="0" indent="0">
              <a:buNone/>
            </a:pPr>
            <a:r>
              <a:rPr lang="lv-LV" dirty="0"/>
              <a:t>Atšķirībā no citiem rakstīšanas rīkiem, PrintWriter konvertē primitīvos datus (int, float, char utt.) teksta formātā. Pēc tam tas ieraksta šos formatētos datus rakstīšanas rīkā. Turklāt PrintWriter klase neizmet nekādus ievades/izvades izņēmumus. Tā vietā mums ir jāizmanto checkError() metode, lai atrastu tajā jebkādas kļūdas.</a:t>
            </a:r>
          </a:p>
        </p:txBody>
      </p:sp>
    </p:spTree>
    <p:extLst>
      <p:ext uri="{BB962C8B-B14F-4D97-AF65-F5344CB8AC3E}">
        <p14:creationId xmlns:p14="http://schemas.microsoft.com/office/powerpoint/2010/main" val="2285309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lv-LV" dirty="0">
                <a:latin typeface="Arial Black" panose="020B0A04020102020204" pitchFamily="34" charset="0"/>
              </a:rPr>
              <a:t>Print</a:t>
            </a:r>
            <a:r>
              <a:rPr lang="en-GB" dirty="0">
                <a:latin typeface="Arial Black" panose="020B0A04020102020204" pitchFamily="34" charset="0"/>
              </a:rPr>
              <a:t>Writer</a:t>
            </a: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normAutofit/>
          </a:bodyPr>
          <a:lstStyle/>
          <a:p>
            <a:pPr marL="0" indent="0">
              <a:buNone/>
            </a:pPr>
            <a:r>
              <a:rPr lang="lv-LV" dirty="0"/>
              <a:t>Lai izveidotu PrintWriter, mums vispirms ir jāimportē java.io.PrintWriter pakotne. Kad pakotne ir importēta, lūk, kā varam izveidot drukas rakstītāju.</a:t>
            </a:r>
          </a:p>
          <a:p>
            <a:pPr marL="0" indent="0">
              <a:buNone/>
            </a:pPr>
            <a:endParaRPr lang="lv-LV" dirty="0"/>
          </a:p>
          <a:p>
            <a:pPr marL="0" indent="0">
              <a:buNone/>
            </a:pPr>
            <a:endParaRPr lang="lv-LV" dirty="0"/>
          </a:p>
          <a:p>
            <a:pPr marL="0" indent="0">
              <a:buNone/>
            </a:pPr>
            <a:endParaRPr lang="lv-LV" dirty="0"/>
          </a:p>
          <a:p>
            <a:pPr marL="0" indent="0">
              <a:buNone/>
            </a:pPr>
            <a:r>
              <a:rPr lang="lv-LV" dirty="0"/>
              <a:t>Tika izveidots datu rakstīšanas rīks, kas ierakstīs datus failā, ko attēlo FileWriter. AutoFlush ir izvēles parametrs, kas norāda, vai veikt automātisko datu dzēšanu vai nē.</a:t>
            </a:r>
          </a:p>
        </p:txBody>
      </p:sp>
      <p:pic>
        <p:nvPicPr>
          <p:cNvPr id="5" name="Picture 4">
            <a:extLst>
              <a:ext uri="{FF2B5EF4-FFF2-40B4-BE49-F238E27FC236}">
                <a16:creationId xmlns:a16="http://schemas.microsoft.com/office/drawing/2014/main" id="{81E30983-65A6-48D8-8AA1-95CA5447A0F5}"/>
              </a:ext>
            </a:extLst>
          </p:cNvPr>
          <p:cNvPicPr>
            <a:picLocks noChangeAspect="1"/>
          </p:cNvPicPr>
          <p:nvPr/>
        </p:nvPicPr>
        <p:blipFill>
          <a:blip r:embed="rId2"/>
          <a:stretch>
            <a:fillRect/>
          </a:stretch>
        </p:blipFill>
        <p:spPr>
          <a:xfrm>
            <a:off x="912844" y="3025175"/>
            <a:ext cx="5707631" cy="1378873"/>
          </a:xfrm>
          <a:prstGeom prst="rect">
            <a:avLst/>
          </a:prstGeom>
        </p:spPr>
      </p:pic>
    </p:spTree>
    <p:extLst>
      <p:ext uri="{BB962C8B-B14F-4D97-AF65-F5344CB8AC3E}">
        <p14:creationId xmlns:p14="http://schemas.microsoft.com/office/powerpoint/2010/main" val="667509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lv-LV" dirty="0">
                <a:latin typeface="Arial Black" panose="020B0A04020102020204" pitchFamily="34" charset="0"/>
              </a:rPr>
              <a:t>Print</a:t>
            </a:r>
            <a:r>
              <a:rPr lang="en-GB" dirty="0">
                <a:latin typeface="Arial Black" panose="020B0A04020102020204" pitchFamily="34" charset="0"/>
              </a:rPr>
              <a:t>Writer</a:t>
            </a: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a:xfrm>
            <a:off x="838200" y="3318523"/>
            <a:ext cx="10515600" cy="4351338"/>
          </a:xfrm>
        </p:spPr>
        <p:txBody>
          <a:bodyPr>
            <a:normAutofit/>
          </a:bodyPr>
          <a:lstStyle/>
          <a:p>
            <a:pPr marL="0" indent="0">
              <a:buNone/>
            </a:pPr>
            <a:r>
              <a:rPr lang="lv-LV" dirty="0"/>
              <a:t>Tika izveidots PrintWriter, kas ierakstīs datus failā, ko attēlo FileOutputStream. AutoFlush ir neobligāts parametrs, kas norāda, vai veikt automātisko datu notīrīšanu.</a:t>
            </a:r>
          </a:p>
        </p:txBody>
      </p:sp>
      <p:pic>
        <p:nvPicPr>
          <p:cNvPr id="6" name="Picture 5">
            <a:extLst>
              <a:ext uri="{FF2B5EF4-FFF2-40B4-BE49-F238E27FC236}">
                <a16:creationId xmlns:a16="http://schemas.microsoft.com/office/drawing/2014/main" id="{D77CFC0A-54C0-44EF-AC6F-CCDCB051351D}"/>
              </a:ext>
            </a:extLst>
          </p:cNvPr>
          <p:cNvPicPr>
            <a:picLocks noChangeAspect="1"/>
          </p:cNvPicPr>
          <p:nvPr/>
        </p:nvPicPr>
        <p:blipFill>
          <a:blip r:embed="rId2"/>
          <a:stretch>
            <a:fillRect/>
          </a:stretch>
        </p:blipFill>
        <p:spPr>
          <a:xfrm>
            <a:off x="952688" y="1910015"/>
            <a:ext cx="5658640" cy="1257475"/>
          </a:xfrm>
          <a:prstGeom prst="rect">
            <a:avLst/>
          </a:prstGeom>
        </p:spPr>
      </p:pic>
    </p:spTree>
    <p:extLst>
      <p:ext uri="{BB962C8B-B14F-4D97-AF65-F5344CB8AC3E}">
        <p14:creationId xmlns:p14="http://schemas.microsoft.com/office/powerpoint/2010/main" val="1928109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D5A51-1ACD-4171-9E62-A65089091B40}"/>
              </a:ext>
            </a:extLst>
          </p:cNvPr>
          <p:cNvSpPr>
            <a:spLocks noGrp="1"/>
          </p:cNvSpPr>
          <p:nvPr>
            <p:ph type="title"/>
          </p:nvPr>
        </p:nvSpPr>
        <p:spPr>
          <a:xfrm>
            <a:off x="838200" y="365125"/>
            <a:ext cx="10515600" cy="483961"/>
          </a:xfrm>
        </p:spPr>
        <p:txBody>
          <a:bodyPr>
            <a:normAutofit fontScale="90000"/>
          </a:bodyPr>
          <a:lstStyle/>
          <a:p>
            <a:pPr algn="ctr"/>
            <a:r>
              <a:rPr lang="lv-LV" dirty="0">
                <a:latin typeface="Arial Black" panose="020B0A04020102020204" pitchFamily="34" charset="0"/>
              </a:rPr>
              <a:t>Kas ir teksta datnes?</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BCD45001-2C21-45FC-9796-119A3DDD95F5}"/>
              </a:ext>
            </a:extLst>
          </p:cNvPr>
          <p:cNvSpPr>
            <a:spLocks noGrp="1"/>
          </p:cNvSpPr>
          <p:nvPr>
            <p:ph idx="1"/>
          </p:nvPr>
        </p:nvSpPr>
        <p:spPr>
          <a:xfrm>
            <a:off x="660918" y="1079175"/>
            <a:ext cx="11095653" cy="4351338"/>
          </a:xfrm>
        </p:spPr>
        <p:txBody>
          <a:bodyPr/>
          <a:lstStyle/>
          <a:p>
            <a:pPr marL="0" indent="0">
              <a:buNone/>
            </a:pPr>
            <a:r>
              <a:rPr lang="lv-LV" dirty="0"/>
              <a:t>Programmētāji Java valodā izmanto teksta datnes, strādājot ar Java lietojumprogrammām, kurām nepieciešama failu lasīšana un rakstīšana. Teksta datnes ir universāli veidi, kā glabāt informāciju, kodu vai citus datus.</a:t>
            </a:r>
            <a:br>
              <a:rPr lang="lv-LV" dirty="0"/>
            </a:br>
            <a:r>
              <a:rPr lang="lv-LV" dirty="0"/>
              <a:t>Viens piemērs būtu, ka tiek saglabāti picas pasūtījums, ko lietotājs ir pasūtījis.</a:t>
            </a:r>
          </a:p>
          <a:p>
            <a:pPr marL="0" indent="0">
              <a:buNone/>
            </a:pPr>
            <a:endParaRPr lang="en-GB" dirty="0"/>
          </a:p>
        </p:txBody>
      </p:sp>
      <p:pic>
        <p:nvPicPr>
          <p:cNvPr id="7" name="Picture 6">
            <a:extLst>
              <a:ext uri="{FF2B5EF4-FFF2-40B4-BE49-F238E27FC236}">
                <a16:creationId xmlns:a16="http://schemas.microsoft.com/office/drawing/2014/main" id="{1A614D5F-2379-4A1A-9543-D2524BE2BAD0}"/>
              </a:ext>
            </a:extLst>
          </p:cNvPr>
          <p:cNvPicPr>
            <a:picLocks noChangeAspect="1"/>
          </p:cNvPicPr>
          <p:nvPr/>
        </p:nvPicPr>
        <p:blipFill>
          <a:blip r:embed="rId2"/>
          <a:stretch>
            <a:fillRect/>
          </a:stretch>
        </p:blipFill>
        <p:spPr>
          <a:xfrm>
            <a:off x="3892025" y="3014004"/>
            <a:ext cx="4277322" cy="3562847"/>
          </a:xfrm>
          <a:prstGeom prst="rect">
            <a:avLst/>
          </a:prstGeom>
        </p:spPr>
      </p:pic>
    </p:spTree>
    <p:extLst>
      <p:ext uri="{BB962C8B-B14F-4D97-AF65-F5344CB8AC3E}">
        <p14:creationId xmlns:p14="http://schemas.microsoft.com/office/powerpoint/2010/main" val="743291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lv-LV" dirty="0">
                <a:latin typeface="Arial Black" panose="020B0A04020102020204" pitchFamily="34" charset="0"/>
              </a:rPr>
              <a:t>Print</a:t>
            </a:r>
            <a:r>
              <a:rPr lang="en-GB" dirty="0">
                <a:latin typeface="Arial Black" panose="020B0A04020102020204" pitchFamily="34" charset="0"/>
              </a:rPr>
              <a:t>Writer</a:t>
            </a: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a:xfrm>
            <a:off x="838200" y="3318523"/>
            <a:ext cx="10515600" cy="4351338"/>
          </a:xfrm>
        </p:spPr>
        <p:txBody>
          <a:bodyPr>
            <a:normAutofit/>
          </a:bodyPr>
          <a:lstStyle/>
          <a:p>
            <a:pPr marL="0" indent="0">
              <a:buNone/>
            </a:pPr>
            <a:r>
              <a:rPr lang="lv-LV" dirty="0"/>
              <a:t>Tika izveidots PrintWriter, kas ierakstīs datus norādītajā failā. AutoFlush ir neobligāts loģiskā parametra parametrs, kas norāda, vai veikt automātisko notīrīšanu vai nē.</a:t>
            </a:r>
          </a:p>
        </p:txBody>
      </p:sp>
      <p:pic>
        <p:nvPicPr>
          <p:cNvPr id="5" name="Picture 4">
            <a:extLst>
              <a:ext uri="{FF2B5EF4-FFF2-40B4-BE49-F238E27FC236}">
                <a16:creationId xmlns:a16="http://schemas.microsoft.com/office/drawing/2014/main" id="{B09B1E2C-76D2-41D3-84E8-C1A76A09EE14}"/>
              </a:ext>
            </a:extLst>
          </p:cNvPr>
          <p:cNvPicPr>
            <a:picLocks noChangeAspect="1"/>
          </p:cNvPicPr>
          <p:nvPr/>
        </p:nvPicPr>
        <p:blipFill>
          <a:blip r:embed="rId2"/>
          <a:stretch>
            <a:fillRect/>
          </a:stretch>
        </p:blipFill>
        <p:spPr>
          <a:xfrm>
            <a:off x="961235" y="2044601"/>
            <a:ext cx="7779739" cy="801235"/>
          </a:xfrm>
          <a:prstGeom prst="rect">
            <a:avLst/>
          </a:prstGeom>
        </p:spPr>
      </p:pic>
    </p:spTree>
    <p:extLst>
      <p:ext uri="{BB962C8B-B14F-4D97-AF65-F5344CB8AC3E}">
        <p14:creationId xmlns:p14="http://schemas.microsoft.com/office/powerpoint/2010/main" val="16242671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lv-LV" dirty="0">
                <a:latin typeface="Arial Black" panose="020B0A04020102020204" pitchFamily="34" charset="0"/>
              </a:rPr>
              <a:t>PrintWriter – print() metode</a:t>
            </a:r>
            <a:endParaRPr lang="en-GB" dirty="0">
              <a:latin typeface="Arial Black" panose="020B0A04020102020204" pitchFamily="34" charset="0"/>
            </a:endParaRPr>
          </a:p>
        </p:txBody>
      </p:sp>
      <p:pic>
        <p:nvPicPr>
          <p:cNvPr id="5" name="Picture 4">
            <a:extLst>
              <a:ext uri="{FF2B5EF4-FFF2-40B4-BE49-F238E27FC236}">
                <a16:creationId xmlns:a16="http://schemas.microsoft.com/office/drawing/2014/main" id="{C524CC7D-0F61-44AC-A898-69BC1108AA9B}"/>
              </a:ext>
            </a:extLst>
          </p:cNvPr>
          <p:cNvPicPr>
            <a:picLocks noChangeAspect="1"/>
          </p:cNvPicPr>
          <p:nvPr/>
        </p:nvPicPr>
        <p:blipFill>
          <a:blip r:embed="rId2"/>
          <a:stretch>
            <a:fillRect/>
          </a:stretch>
        </p:blipFill>
        <p:spPr>
          <a:xfrm>
            <a:off x="427834" y="2099818"/>
            <a:ext cx="5668166" cy="3591426"/>
          </a:xfrm>
          <a:prstGeom prst="rect">
            <a:avLst/>
          </a:prstGeom>
        </p:spPr>
      </p:pic>
      <p:pic>
        <p:nvPicPr>
          <p:cNvPr id="10" name="Picture 9">
            <a:extLst>
              <a:ext uri="{FF2B5EF4-FFF2-40B4-BE49-F238E27FC236}">
                <a16:creationId xmlns:a16="http://schemas.microsoft.com/office/drawing/2014/main" id="{C8B19577-CF89-48EE-8BBA-95359A4F1228}"/>
              </a:ext>
            </a:extLst>
          </p:cNvPr>
          <p:cNvPicPr>
            <a:picLocks noChangeAspect="1"/>
          </p:cNvPicPr>
          <p:nvPr/>
        </p:nvPicPr>
        <p:blipFill>
          <a:blip r:embed="rId3"/>
          <a:stretch>
            <a:fillRect/>
          </a:stretch>
        </p:blipFill>
        <p:spPr>
          <a:xfrm>
            <a:off x="7360249" y="3619855"/>
            <a:ext cx="4226636" cy="745034"/>
          </a:xfrm>
          <a:prstGeom prst="rect">
            <a:avLst/>
          </a:prstGeom>
        </p:spPr>
      </p:pic>
      <p:sp>
        <p:nvSpPr>
          <p:cNvPr id="12" name="TextBox 11">
            <a:extLst>
              <a:ext uri="{FF2B5EF4-FFF2-40B4-BE49-F238E27FC236}">
                <a16:creationId xmlns:a16="http://schemas.microsoft.com/office/drawing/2014/main" id="{E893F079-93C7-464F-BB64-9840E39009E0}"/>
              </a:ext>
            </a:extLst>
          </p:cNvPr>
          <p:cNvSpPr txBox="1"/>
          <p:nvPr/>
        </p:nvSpPr>
        <p:spPr>
          <a:xfrm>
            <a:off x="7537530" y="2782669"/>
            <a:ext cx="3928286" cy="646331"/>
          </a:xfrm>
          <a:prstGeom prst="rect">
            <a:avLst/>
          </a:prstGeom>
          <a:noFill/>
        </p:spPr>
        <p:txBody>
          <a:bodyPr wrap="square">
            <a:spAutoFit/>
          </a:bodyPr>
          <a:lstStyle/>
          <a:p>
            <a:r>
              <a:rPr lang="en-GB" dirty="0" err="1"/>
              <a:t>Šeit</a:t>
            </a:r>
            <a:r>
              <a:rPr lang="en-GB" dirty="0"/>
              <a:t>, </a:t>
            </a:r>
            <a:r>
              <a:rPr lang="en-GB" dirty="0" err="1"/>
              <a:t>palaižot</a:t>
            </a:r>
            <a:r>
              <a:rPr lang="en-GB" dirty="0"/>
              <a:t> </a:t>
            </a:r>
            <a:r>
              <a:rPr lang="en-GB" dirty="0" err="1"/>
              <a:t>programmu</a:t>
            </a:r>
            <a:r>
              <a:rPr lang="en-GB" dirty="0"/>
              <a:t>, fails output.txt </a:t>
            </a:r>
            <a:r>
              <a:rPr lang="en-GB" dirty="0" err="1"/>
              <a:t>tiek</a:t>
            </a:r>
            <a:r>
              <a:rPr lang="en-GB" dirty="0"/>
              <a:t> </a:t>
            </a:r>
            <a:r>
              <a:rPr lang="en-GB" dirty="0" err="1"/>
              <a:t>aizpildīts</a:t>
            </a:r>
            <a:r>
              <a:rPr lang="en-GB" dirty="0"/>
              <a:t> </a:t>
            </a:r>
            <a:r>
              <a:rPr lang="en-GB" dirty="0" err="1"/>
              <a:t>ar</a:t>
            </a:r>
            <a:r>
              <a:rPr lang="en-GB" dirty="0"/>
              <a:t> </a:t>
            </a:r>
            <a:r>
              <a:rPr lang="en-GB" dirty="0" err="1"/>
              <a:t>šādu</a:t>
            </a:r>
            <a:r>
              <a:rPr lang="en-GB" dirty="0"/>
              <a:t> </a:t>
            </a:r>
            <a:r>
              <a:rPr lang="en-GB" dirty="0" err="1"/>
              <a:t>saturu</a:t>
            </a:r>
            <a:r>
              <a:rPr lang="en-GB" dirty="0"/>
              <a:t>.</a:t>
            </a:r>
          </a:p>
        </p:txBody>
      </p:sp>
    </p:spTree>
    <p:extLst>
      <p:ext uri="{BB962C8B-B14F-4D97-AF65-F5344CB8AC3E}">
        <p14:creationId xmlns:p14="http://schemas.microsoft.com/office/powerpoint/2010/main" val="1824382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lv-LV" dirty="0">
                <a:latin typeface="Arial Black" panose="020B0A04020102020204" pitchFamily="34" charset="0"/>
              </a:rPr>
              <a:t>PrintWriter – printf() metode</a:t>
            </a:r>
            <a:endParaRPr lang="en-GB" dirty="0">
              <a:latin typeface="Arial Black" panose="020B0A04020102020204" pitchFamily="34" charset="0"/>
            </a:endParaRPr>
          </a:p>
        </p:txBody>
      </p:sp>
      <p:sp>
        <p:nvSpPr>
          <p:cNvPr id="8" name="TextBox 7">
            <a:extLst>
              <a:ext uri="{FF2B5EF4-FFF2-40B4-BE49-F238E27FC236}">
                <a16:creationId xmlns:a16="http://schemas.microsoft.com/office/drawing/2014/main" id="{DFD2BC53-8E16-4ECF-B524-FFCFF091F630}"/>
              </a:ext>
            </a:extLst>
          </p:cNvPr>
          <p:cNvSpPr txBox="1"/>
          <p:nvPr/>
        </p:nvSpPr>
        <p:spPr>
          <a:xfrm>
            <a:off x="921398" y="1856992"/>
            <a:ext cx="6097554" cy="923330"/>
          </a:xfrm>
          <a:prstGeom prst="rect">
            <a:avLst/>
          </a:prstGeom>
          <a:noFill/>
        </p:spPr>
        <p:txBody>
          <a:bodyPr wrap="square">
            <a:spAutoFit/>
          </a:bodyPr>
          <a:lstStyle/>
          <a:p>
            <a:r>
              <a:rPr lang="en-GB" dirty="0"/>
              <a:t>Lai </a:t>
            </a:r>
            <a:r>
              <a:rPr lang="en-GB" dirty="0" err="1"/>
              <a:t>izdrukātu</a:t>
            </a:r>
            <a:r>
              <a:rPr lang="en-GB" dirty="0"/>
              <a:t> </a:t>
            </a:r>
            <a:r>
              <a:rPr lang="en-GB" dirty="0" err="1"/>
              <a:t>formatētu</a:t>
            </a:r>
            <a:r>
              <a:rPr lang="en-GB" dirty="0"/>
              <a:t> </a:t>
            </a:r>
            <a:r>
              <a:rPr lang="en-GB" dirty="0" err="1"/>
              <a:t>virkni</a:t>
            </a:r>
            <a:r>
              <a:rPr lang="en-GB" dirty="0"/>
              <a:t>, var </a:t>
            </a:r>
            <a:r>
              <a:rPr lang="en-GB" dirty="0" err="1"/>
              <a:t>izmantot</a:t>
            </a:r>
            <a:r>
              <a:rPr lang="en-GB" dirty="0"/>
              <a:t> </a:t>
            </a:r>
            <a:r>
              <a:rPr lang="en-GB" dirty="0" err="1"/>
              <a:t>metodi</a:t>
            </a:r>
            <a:r>
              <a:rPr lang="en-GB" dirty="0"/>
              <a:t> </a:t>
            </a:r>
            <a:r>
              <a:rPr lang="en-GB" dirty="0" err="1"/>
              <a:t>printf</a:t>
            </a:r>
            <a:r>
              <a:rPr lang="en-GB" dirty="0"/>
              <a:t>(). </a:t>
            </a:r>
            <a:r>
              <a:rPr lang="en-GB" dirty="0" err="1"/>
              <a:t>Tā</a:t>
            </a:r>
            <a:r>
              <a:rPr lang="en-GB" dirty="0"/>
              <a:t> </a:t>
            </a:r>
            <a:r>
              <a:rPr lang="en-GB" dirty="0" err="1"/>
              <a:t>ietver</a:t>
            </a:r>
            <a:r>
              <a:rPr lang="en-GB" dirty="0"/>
              <a:t> 2 </a:t>
            </a:r>
            <a:r>
              <a:rPr lang="en-GB" dirty="0" err="1"/>
              <a:t>parametrus</a:t>
            </a:r>
            <a:r>
              <a:rPr lang="en-GB" dirty="0"/>
              <a:t>: </a:t>
            </a:r>
            <a:r>
              <a:rPr lang="en-GB" dirty="0" err="1"/>
              <a:t>formatētu</a:t>
            </a:r>
            <a:r>
              <a:rPr lang="en-GB" dirty="0"/>
              <a:t> </a:t>
            </a:r>
            <a:r>
              <a:rPr lang="en-GB" dirty="0" err="1"/>
              <a:t>virkni</a:t>
            </a:r>
            <a:r>
              <a:rPr lang="en-GB" dirty="0"/>
              <a:t> un </a:t>
            </a:r>
            <a:r>
              <a:rPr lang="en-GB" dirty="0" err="1"/>
              <a:t>argumentus</a:t>
            </a:r>
            <a:r>
              <a:rPr lang="en-GB" dirty="0"/>
              <a:t>. </a:t>
            </a:r>
            <a:r>
              <a:rPr lang="en-GB" dirty="0" err="1"/>
              <a:t>Piemēram</a:t>
            </a:r>
            <a:r>
              <a:rPr lang="en-GB" dirty="0"/>
              <a:t>,</a:t>
            </a:r>
          </a:p>
        </p:txBody>
      </p:sp>
      <p:pic>
        <p:nvPicPr>
          <p:cNvPr id="7" name="Picture 6">
            <a:extLst>
              <a:ext uri="{FF2B5EF4-FFF2-40B4-BE49-F238E27FC236}">
                <a16:creationId xmlns:a16="http://schemas.microsoft.com/office/drawing/2014/main" id="{DD4D8297-C78C-4182-A867-57802390DE27}"/>
              </a:ext>
            </a:extLst>
          </p:cNvPr>
          <p:cNvPicPr>
            <a:picLocks noChangeAspect="1"/>
          </p:cNvPicPr>
          <p:nvPr/>
        </p:nvPicPr>
        <p:blipFill>
          <a:blip r:embed="rId2"/>
          <a:stretch>
            <a:fillRect/>
          </a:stretch>
        </p:blipFill>
        <p:spPr>
          <a:xfrm>
            <a:off x="978908" y="3069347"/>
            <a:ext cx="2991267" cy="495369"/>
          </a:xfrm>
          <a:prstGeom prst="rect">
            <a:avLst/>
          </a:prstGeom>
        </p:spPr>
      </p:pic>
      <p:sp>
        <p:nvSpPr>
          <p:cNvPr id="13" name="TextBox 12">
            <a:extLst>
              <a:ext uri="{FF2B5EF4-FFF2-40B4-BE49-F238E27FC236}">
                <a16:creationId xmlns:a16="http://schemas.microsoft.com/office/drawing/2014/main" id="{ECD180FB-34F5-4F1F-A279-814A35A7DD29}"/>
              </a:ext>
            </a:extLst>
          </p:cNvPr>
          <p:cNvSpPr txBox="1"/>
          <p:nvPr/>
        </p:nvSpPr>
        <p:spPr>
          <a:xfrm>
            <a:off x="921398" y="3926929"/>
            <a:ext cx="6097554" cy="923330"/>
          </a:xfrm>
          <a:prstGeom prst="rect">
            <a:avLst/>
          </a:prstGeom>
          <a:noFill/>
        </p:spPr>
        <p:txBody>
          <a:bodyPr wrap="square">
            <a:spAutoFit/>
          </a:bodyPr>
          <a:lstStyle/>
          <a:p>
            <a:pPr marL="285750" indent="-285750">
              <a:buFont typeface="Arial" panose="020B0604020202020204" pitchFamily="34" charset="0"/>
              <a:buChar char="•"/>
            </a:pPr>
            <a:r>
              <a:rPr lang="en-GB" dirty="0"/>
              <a:t>Man </a:t>
            </a:r>
            <a:r>
              <a:rPr lang="en-GB" dirty="0" err="1"/>
              <a:t>ir</a:t>
            </a:r>
            <a:r>
              <a:rPr lang="en-GB" dirty="0"/>
              <a:t> %d gadi, </a:t>
            </a:r>
            <a:r>
              <a:rPr lang="en-GB" dirty="0" err="1"/>
              <a:t>ir</a:t>
            </a:r>
            <a:r>
              <a:rPr lang="en-GB" dirty="0"/>
              <a:t> </a:t>
            </a:r>
            <a:r>
              <a:rPr lang="en-GB" dirty="0" err="1"/>
              <a:t>formatēta</a:t>
            </a:r>
            <a:r>
              <a:rPr lang="en-GB" dirty="0"/>
              <a:t> </a:t>
            </a:r>
            <a:r>
              <a:rPr lang="en-GB" dirty="0" err="1"/>
              <a:t>virkne</a:t>
            </a:r>
            <a:endParaRPr lang="lv-LV" dirty="0"/>
          </a:p>
          <a:p>
            <a:pPr marL="285750" indent="-285750">
              <a:buFont typeface="Arial" panose="020B0604020202020204" pitchFamily="34" charset="0"/>
              <a:buChar char="•"/>
            </a:pPr>
            <a:r>
              <a:rPr lang="en-GB" dirty="0"/>
              <a:t>%d </a:t>
            </a:r>
            <a:r>
              <a:rPr lang="en-GB" dirty="0" err="1"/>
              <a:t>ir</a:t>
            </a:r>
            <a:r>
              <a:rPr lang="en-GB" dirty="0"/>
              <a:t> </a:t>
            </a:r>
            <a:r>
              <a:rPr lang="en-GB" dirty="0" err="1"/>
              <a:t>vesels</a:t>
            </a:r>
            <a:r>
              <a:rPr lang="en-GB" dirty="0"/>
              <a:t> </a:t>
            </a:r>
            <a:r>
              <a:rPr lang="en-GB" dirty="0" err="1"/>
              <a:t>skaitlis</a:t>
            </a:r>
            <a:r>
              <a:rPr lang="en-GB" dirty="0"/>
              <a:t> </a:t>
            </a:r>
            <a:r>
              <a:rPr lang="en-GB" dirty="0" err="1"/>
              <a:t>formatētajā</a:t>
            </a:r>
            <a:r>
              <a:rPr lang="en-GB" dirty="0"/>
              <a:t> </a:t>
            </a:r>
            <a:r>
              <a:rPr lang="en-GB" dirty="0" err="1"/>
              <a:t>virknē</a:t>
            </a:r>
            <a:endParaRPr lang="lv-LV" dirty="0"/>
          </a:p>
          <a:p>
            <a:pPr marL="285750" indent="-285750">
              <a:buFont typeface="Arial" panose="020B0604020202020204" pitchFamily="34" charset="0"/>
              <a:buChar char="•"/>
            </a:pPr>
            <a:r>
              <a:rPr lang="en-GB" dirty="0"/>
              <a:t>25 </a:t>
            </a:r>
            <a:r>
              <a:rPr lang="en-GB" dirty="0" err="1"/>
              <a:t>ir</a:t>
            </a:r>
            <a:r>
              <a:rPr lang="en-GB" dirty="0"/>
              <a:t> arguments</a:t>
            </a:r>
          </a:p>
        </p:txBody>
      </p:sp>
    </p:spTree>
    <p:extLst>
      <p:ext uri="{BB962C8B-B14F-4D97-AF65-F5344CB8AC3E}">
        <p14:creationId xmlns:p14="http://schemas.microsoft.com/office/powerpoint/2010/main" val="668787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lv-LV" dirty="0">
                <a:latin typeface="Arial Black" panose="020B0A04020102020204" pitchFamily="34" charset="0"/>
              </a:rPr>
              <a:t>PrintWriter – printf() metode</a:t>
            </a:r>
            <a:endParaRPr lang="en-GB" dirty="0">
              <a:latin typeface="Arial Black" panose="020B0A04020102020204" pitchFamily="34" charset="0"/>
            </a:endParaRPr>
          </a:p>
        </p:txBody>
      </p:sp>
      <p:pic>
        <p:nvPicPr>
          <p:cNvPr id="4" name="Picture 3">
            <a:extLst>
              <a:ext uri="{FF2B5EF4-FFF2-40B4-BE49-F238E27FC236}">
                <a16:creationId xmlns:a16="http://schemas.microsoft.com/office/drawing/2014/main" id="{F12DA50D-15F8-41A0-A6B8-463E25B69B95}"/>
              </a:ext>
            </a:extLst>
          </p:cNvPr>
          <p:cNvPicPr>
            <a:picLocks noChangeAspect="1"/>
          </p:cNvPicPr>
          <p:nvPr/>
        </p:nvPicPr>
        <p:blipFill>
          <a:blip r:embed="rId2"/>
          <a:stretch>
            <a:fillRect/>
          </a:stretch>
        </p:blipFill>
        <p:spPr>
          <a:xfrm>
            <a:off x="847049" y="1800129"/>
            <a:ext cx="6020640" cy="3677163"/>
          </a:xfrm>
          <a:prstGeom prst="rect">
            <a:avLst/>
          </a:prstGeom>
        </p:spPr>
      </p:pic>
      <p:pic>
        <p:nvPicPr>
          <p:cNvPr id="7" name="Picture 6">
            <a:extLst>
              <a:ext uri="{FF2B5EF4-FFF2-40B4-BE49-F238E27FC236}">
                <a16:creationId xmlns:a16="http://schemas.microsoft.com/office/drawing/2014/main" id="{D7EB2E0E-5F6A-4007-8B7F-1064936330DF}"/>
              </a:ext>
            </a:extLst>
          </p:cNvPr>
          <p:cNvPicPr>
            <a:picLocks noChangeAspect="1"/>
          </p:cNvPicPr>
          <p:nvPr/>
        </p:nvPicPr>
        <p:blipFill>
          <a:blip r:embed="rId3"/>
          <a:stretch>
            <a:fillRect/>
          </a:stretch>
        </p:blipFill>
        <p:spPr>
          <a:xfrm>
            <a:off x="8334632" y="3638711"/>
            <a:ext cx="1886213" cy="476316"/>
          </a:xfrm>
          <a:prstGeom prst="rect">
            <a:avLst/>
          </a:prstGeom>
        </p:spPr>
      </p:pic>
      <p:sp>
        <p:nvSpPr>
          <p:cNvPr id="11" name="TextBox 10">
            <a:extLst>
              <a:ext uri="{FF2B5EF4-FFF2-40B4-BE49-F238E27FC236}">
                <a16:creationId xmlns:a16="http://schemas.microsoft.com/office/drawing/2014/main" id="{4A7820BC-D68F-459F-B081-8B90BD004903}"/>
              </a:ext>
            </a:extLst>
          </p:cNvPr>
          <p:cNvSpPr txBox="1"/>
          <p:nvPr/>
        </p:nvSpPr>
        <p:spPr>
          <a:xfrm>
            <a:off x="7322197" y="2725501"/>
            <a:ext cx="4527679" cy="646331"/>
          </a:xfrm>
          <a:prstGeom prst="rect">
            <a:avLst/>
          </a:prstGeom>
          <a:noFill/>
        </p:spPr>
        <p:txBody>
          <a:bodyPr wrap="square">
            <a:spAutoFit/>
          </a:bodyPr>
          <a:lstStyle/>
          <a:p>
            <a:r>
              <a:rPr lang="en-GB" dirty="0" err="1"/>
              <a:t>Šeit</a:t>
            </a:r>
            <a:r>
              <a:rPr lang="en-GB" dirty="0"/>
              <a:t>, </a:t>
            </a:r>
            <a:r>
              <a:rPr lang="en-GB" dirty="0" err="1"/>
              <a:t>palaižot</a:t>
            </a:r>
            <a:r>
              <a:rPr lang="en-GB" dirty="0"/>
              <a:t> </a:t>
            </a:r>
            <a:r>
              <a:rPr lang="en-GB" dirty="0" err="1"/>
              <a:t>programmu</a:t>
            </a:r>
            <a:r>
              <a:rPr lang="en-GB" dirty="0"/>
              <a:t>, fails output.txt </a:t>
            </a:r>
            <a:r>
              <a:rPr lang="en-GB" dirty="0" err="1"/>
              <a:t>tiek</a:t>
            </a:r>
            <a:r>
              <a:rPr lang="en-GB" dirty="0"/>
              <a:t> </a:t>
            </a:r>
            <a:r>
              <a:rPr lang="en-GB" dirty="0" err="1"/>
              <a:t>aizpildīts</a:t>
            </a:r>
            <a:r>
              <a:rPr lang="en-GB" dirty="0"/>
              <a:t> </a:t>
            </a:r>
            <a:r>
              <a:rPr lang="en-GB" dirty="0" err="1"/>
              <a:t>ar</a:t>
            </a:r>
            <a:r>
              <a:rPr lang="en-GB" dirty="0"/>
              <a:t> </a:t>
            </a:r>
            <a:r>
              <a:rPr lang="en-GB" dirty="0" err="1"/>
              <a:t>šādu</a:t>
            </a:r>
            <a:r>
              <a:rPr lang="en-GB" dirty="0"/>
              <a:t> </a:t>
            </a:r>
            <a:r>
              <a:rPr lang="en-GB" dirty="0" err="1"/>
              <a:t>saturu</a:t>
            </a:r>
            <a:r>
              <a:rPr lang="en-GB" dirty="0"/>
              <a:t>.</a:t>
            </a:r>
          </a:p>
        </p:txBody>
      </p:sp>
    </p:spTree>
    <p:extLst>
      <p:ext uri="{BB962C8B-B14F-4D97-AF65-F5344CB8AC3E}">
        <p14:creationId xmlns:p14="http://schemas.microsoft.com/office/powerpoint/2010/main" val="277437864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pPr algn="ctr"/>
            <a:r>
              <a:rPr lang="lv-LV" dirty="0">
                <a:latin typeface="Arial Black" panose="020B0A04020102020204" pitchFamily="34" charset="0"/>
              </a:rPr>
              <a:t>Print</a:t>
            </a:r>
            <a:r>
              <a:rPr lang="en-GB" dirty="0">
                <a:latin typeface="Arial Black" panose="020B0A04020102020204" pitchFamily="34" charset="0"/>
              </a:rPr>
              <a:t>Writer</a:t>
            </a:r>
            <a:r>
              <a:rPr lang="lv-LV" dirty="0">
                <a:latin typeface="Arial Black" panose="020B0A04020102020204" pitchFamily="34" charset="0"/>
              </a:rPr>
              <a:t> VS BufferedWriter</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normAutofit/>
          </a:bodyPr>
          <a:lstStyle/>
          <a:p>
            <a:r>
              <a:rPr lang="lv-LV" dirty="0"/>
              <a:t>BufferedWriter ir ātrāks, bet nevar formatēt tekstu.</a:t>
            </a:r>
          </a:p>
          <a:p>
            <a:r>
              <a:rPr lang="lv-LV" dirty="0"/>
              <a:t>PrintWriter ir ērtāks formatēšanai, bet nedaudz lēnāks.</a:t>
            </a:r>
          </a:p>
          <a:p>
            <a:r>
              <a:rPr lang="lv-LV" dirty="0"/>
              <a:t>Optimālais variants: Ja vajag ātrumu un formatēšanu, izmanto PrintWriter ar BufferedWriter.</a:t>
            </a:r>
          </a:p>
          <a:p>
            <a:r>
              <a:rPr lang="lv-LV" dirty="0"/>
              <a:t>Ieteikums: Ja raksti vienkāršu tekstu bez formatēšanas, izvēlies BufferedWriter. Ja vajag ērtu formatēšanu, izmanto PrintWriter.</a:t>
            </a:r>
          </a:p>
        </p:txBody>
      </p:sp>
    </p:spTree>
    <p:extLst>
      <p:ext uri="{BB962C8B-B14F-4D97-AF65-F5344CB8AC3E}">
        <p14:creationId xmlns:p14="http://schemas.microsoft.com/office/powerpoint/2010/main" val="12298985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a:latin typeface="Arial Black" panose="020B0A04020102020204" pitchFamily="34" charset="0"/>
              </a:rPr>
              <a:t>File</a:t>
            </a:r>
            <a:r>
              <a:rPr lang="lv-LV" dirty="0">
                <a:latin typeface="Arial Black" panose="020B0A04020102020204" pitchFamily="34" charset="0"/>
              </a:rPr>
              <a:t>Reader</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normAutofit/>
          </a:bodyPr>
          <a:lstStyle/>
          <a:p>
            <a:pPr marL="0" indent="0">
              <a:buNone/>
            </a:pPr>
            <a:r>
              <a:rPr lang="lv-LV" dirty="0"/>
              <a:t>FileReader programmā Java ir klase java.io pakotnē, ko var izmantot, lai nolasītu rakstzīmju plūsmu no failiem. Java IO FileReader klase dekodēšanai no baitiem uz rakstzīmēm izmanto vai nu norādīto rakstzīmju kopu, vai platformas noklusējuma rakstzīmju kopu.</a:t>
            </a:r>
          </a:p>
          <a:p>
            <a:pPr marL="0" indent="0">
              <a:buNone/>
            </a:pPr>
            <a:r>
              <a:rPr lang="lv-LV" dirty="0"/>
              <a:t>Lai pievienot FileReader:</a:t>
            </a:r>
          </a:p>
        </p:txBody>
      </p:sp>
      <p:pic>
        <p:nvPicPr>
          <p:cNvPr id="5" name="Picture 4">
            <a:extLst>
              <a:ext uri="{FF2B5EF4-FFF2-40B4-BE49-F238E27FC236}">
                <a16:creationId xmlns:a16="http://schemas.microsoft.com/office/drawing/2014/main" id="{89259CD2-4039-4846-A768-5A7DCB68A5A2}"/>
              </a:ext>
            </a:extLst>
          </p:cNvPr>
          <p:cNvPicPr>
            <a:picLocks noChangeAspect="1"/>
          </p:cNvPicPr>
          <p:nvPr/>
        </p:nvPicPr>
        <p:blipFill>
          <a:blip r:embed="rId2"/>
          <a:stretch>
            <a:fillRect/>
          </a:stretch>
        </p:blipFill>
        <p:spPr>
          <a:xfrm>
            <a:off x="2083451" y="5031320"/>
            <a:ext cx="8355770" cy="501733"/>
          </a:xfrm>
          <a:prstGeom prst="rect">
            <a:avLst/>
          </a:prstGeom>
        </p:spPr>
      </p:pic>
    </p:spTree>
    <p:extLst>
      <p:ext uri="{BB962C8B-B14F-4D97-AF65-F5344CB8AC3E}">
        <p14:creationId xmlns:p14="http://schemas.microsoft.com/office/powerpoint/2010/main" val="2180219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a:latin typeface="Arial Black" panose="020B0A04020102020204" pitchFamily="34" charset="0"/>
              </a:rPr>
              <a:t>File</a:t>
            </a:r>
            <a:r>
              <a:rPr lang="lv-LV" dirty="0">
                <a:latin typeface="Arial Black" panose="020B0A04020102020204" pitchFamily="34" charset="0"/>
              </a:rPr>
              <a:t>Reader</a:t>
            </a:r>
            <a:endParaRPr lang="en-GB" dirty="0">
              <a:latin typeface="Arial Black" panose="020B0A04020102020204" pitchFamily="34" charset="0"/>
            </a:endParaRPr>
          </a:p>
        </p:txBody>
      </p:sp>
      <p:pic>
        <p:nvPicPr>
          <p:cNvPr id="1026" name="Picture 2" descr="Hierarchical Flow of FileReader Class">
            <a:extLst>
              <a:ext uri="{FF2B5EF4-FFF2-40B4-BE49-F238E27FC236}">
                <a16:creationId xmlns:a16="http://schemas.microsoft.com/office/drawing/2014/main" id="{7079237B-D366-48BF-8E9A-CF5CE7DB97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9003" y="1821316"/>
            <a:ext cx="4193993" cy="4308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28922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a:latin typeface="Arial Black" panose="020B0A04020102020204" pitchFamily="34" charset="0"/>
              </a:rPr>
              <a:t>File</a:t>
            </a:r>
            <a:r>
              <a:rPr lang="lv-LV" dirty="0">
                <a:latin typeface="Arial Black" panose="020B0A04020102020204" pitchFamily="34" charset="0"/>
              </a:rPr>
              <a:t>Reader</a:t>
            </a:r>
            <a:endParaRPr lang="en-GB" dirty="0">
              <a:latin typeface="Arial Black" panose="020B0A04020102020204" pitchFamily="34" charset="0"/>
            </a:endParaRPr>
          </a:p>
        </p:txBody>
      </p:sp>
      <p:graphicFrame>
        <p:nvGraphicFramePr>
          <p:cNvPr id="3" name="Table 2">
            <a:extLst>
              <a:ext uri="{FF2B5EF4-FFF2-40B4-BE49-F238E27FC236}">
                <a16:creationId xmlns:a16="http://schemas.microsoft.com/office/drawing/2014/main" id="{AFDE064D-AD54-4AA0-8B03-69897DA07933}"/>
              </a:ext>
            </a:extLst>
          </p:cNvPr>
          <p:cNvGraphicFramePr>
            <a:graphicFrameLocks noGrp="1"/>
          </p:cNvGraphicFramePr>
          <p:nvPr>
            <p:extLst>
              <p:ext uri="{D42A27DB-BD31-4B8C-83A1-F6EECF244321}">
                <p14:modId xmlns:p14="http://schemas.microsoft.com/office/powerpoint/2010/main" val="517551933"/>
              </p:ext>
            </p:extLst>
          </p:nvPr>
        </p:nvGraphicFramePr>
        <p:xfrm>
          <a:off x="698241" y="2016206"/>
          <a:ext cx="10515600" cy="3048000"/>
        </p:xfrm>
        <a:graphic>
          <a:graphicData uri="http://schemas.openxmlformats.org/drawingml/2006/table">
            <a:tbl>
              <a:tblPr/>
              <a:tblGrid>
                <a:gridCol w="5257800">
                  <a:extLst>
                    <a:ext uri="{9D8B030D-6E8A-4147-A177-3AD203B41FA5}">
                      <a16:colId xmlns:a16="http://schemas.microsoft.com/office/drawing/2014/main" val="3532670282"/>
                    </a:ext>
                  </a:extLst>
                </a:gridCol>
                <a:gridCol w="5257800">
                  <a:extLst>
                    <a:ext uri="{9D8B030D-6E8A-4147-A177-3AD203B41FA5}">
                      <a16:colId xmlns:a16="http://schemas.microsoft.com/office/drawing/2014/main" val="2785186321"/>
                    </a:ext>
                  </a:extLst>
                </a:gridCol>
              </a:tblGrid>
              <a:tr h="0">
                <a:tc>
                  <a:txBody>
                    <a:bodyPr/>
                    <a:lstStyle/>
                    <a:p>
                      <a:pPr algn="ctr" fontAlgn="ctr"/>
                      <a:r>
                        <a:rPr lang="en-GB" sz="1250" b="1">
                          <a:effectLst/>
                        </a:rPr>
                        <a:t>read()</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GB" sz="1250" b="0" dirty="0">
                          <a:effectLst/>
                        </a:rPr>
                        <a:t>Read() </a:t>
                      </a:r>
                      <a:r>
                        <a:rPr lang="en-GB" sz="1250" b="0" dirty="0" err="1">
                          <a:effectLst/>
                        </a:rPr>
                        <a:t>metode</a:t>
                      </a:r>
                      <a:r>
                        <a:rPr lang="en-GB" sz="1250" b="0" dirty="0">
                          <a:effectLst/>
                        </a:rPr>
                        <a:t> </a:t>
                      </a:r>
                      <a:r>
                        <a:rPr lang="en-GB" sz="1250" b="0" dirty="0" err="1">
                          <a:effectLst/>
                        </a:rPr>
                        <a:t>nolasa</a:t>
                      </a:r>
                      <a:r>
                        <a:rPr lang="en-GB" sz="1250" b="0" dirty="0">
                          <a:effectLst/>
                        </a:rPr>
                        <a:t> un </a:t>
                      </a:r>
                      <a:r>
                        <a:rPr lang="en-GB" sz="1250" b="0" dirty="0" err="1">
                          <a:effectLst/>
                        </a:rPr>
                        <a:t>nodod</a:t>
                      </a:r>
                      <a:r>
                        <a:rPr lang="en-GB" sz="1250" b="0" dirty="0">
                          <a:effectLst/>
                        </a:rPr>
                        <a:t> </a:t>
                      </a:r>
                      <a:r>
                        <a:rPr lang="en-GB" sz="1250" b="0" dirty="0" err="1">
                          <a:effectLst/>
                        </a:rPr>
                        <a:t>vienu</a:t>
                      </a:r>
                      <a:r>
                        <a:rPr lang="en-GB" sz="1250" b="0" dirty="0">
                          <a:effectLst/>
                        </a:rPr>
                        <a:t> </a:t>
                      </a:r>
                      <a:r>
                        <a:rPr lang="en-GB" sz="1250" b="0" dirty="0" err="1">
                          <a:effectLst/>
                        </a:rPr>
                        <a:t>rakstzīmi</a:t>
                      </a:r>
                      <a:r>
                        <a:rPr lang="en-GB" sz="1250" b="0" dirty="0">
                          <a:effectLst/>
                        </a:rPr>
                        <a:t> </a:t>
                      </a:r>
                      <a:r>
                        <a:rPr lang="en-GB" sz="1250" b="0" dirty="0" err="1">
                          <a:effectLst/>
                        </a:rPr>
                        <a:t>vai</a:t>
                      </a:r>
                      <a:r>
                        <a:rPr lang="en-GB" sz="1250" b="0" dirty="0">
                          <a:effectLst/>
                        </a:rPr>
                        <a:t> -1, </a:t>
                      </a:r>
                      <a:r>
                        <a:rPr lang="en-GB" sz="1250" b="0" dirty="0" err="1">
                          <a:effectLst/>
                        </a:rPr>
                        <a:t>ja</a:t>
                      </a:r>
                      <a:r>
                        <a:rPr lang="en-GB" sz="1250" b="0" dirty="0">
                          <a:effectLst/>
                        </a:rPr>
                        <a:t> </a:t>
                      </a:r>
                      <a:r>
                        <a:rPr lang="en-GB" sz="1250" b="0" dirty="0" err="1">
                          <a:effectLst/>
                        </a:rPr>
                        <a:t>straume</a:t>
                      </a:r>
                      <a:r>
                        <a:rPr lang="en-GB" sz="1250" b="0" dirty="0">
                          <a:effectLst/>
                        </a:rPr>
                        <a:t> </a:t>
                      </a:r>
                      <a:r>
                        <a:rPr lang="en-GB" sz="1250" b="0" dirty="0" err="1">
                          <a:effectLst/>
                        </a:rPr>
                        <a:t>ir</a:t>
                      </a:r>
                      <a:r>
                        <a:rPr lang="en-GB" sz="1250" b="0" dirty="0">
                          <a:effectLst/>
                        </a:rPr>
                        <a:t> </a:t>
                      </a:r>
                      <a:r>
                        <a:rPr lang="en-GB" sz="1250" b="0" dirty="0" err="1">
                          <a:effectLst/>
                        </a:rPr>
                        <a:t>beigusies</a:t>
                      </a:r>
                      <a:r>
                        <a:rPr lang="en-GB" sz="1250" b="0" dirty="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386966306"/>
                  </a:ext>
                </a:extLst>
              </a:tr>
              <a:tr h="0">
                <a:tc>
                  <a:txBody>
                    <a:bodyPr/>
                    <a:lstStyle/>
                    <a:p>
                      <a:pPr algn="ctr" fontAlgn="ctr"/>
                      <a:r>
                        <a:rPr lang="en-GB" sz="1250" b="1" dirty="0">
                          <a:effectLst/>
                        </a:rPr>
                        <a:t>read(char[] </a:t>
                      </a:r>
                      <a:r>
                        <a:rPr lang="en-GB" sz="1250" b="1" dirty="0" err="1">
                          <a:effectLst/>
                        </a:rPr>
                        <a:t>charBuffer</a:t>
                      </a:r>
                      <a:r>
                        <a:rPr lang="en-GB" sz="1250" b="1" dirty="0">
                          <a:effectLst/>
                        </a:rPr>
                        <a:t>, int offset, int length)</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GB" sz="1250" b="0" dirty="0">
                          <a:effectLst/>
                        </a:rPr>
                        <a:t>Tas </a:t>
                      </a:r>
                      <a:r>
                        <a:rPr lang="en-GB" sz="1250" b="0" dirty="0" err="1">
                          <a:effectLst/>
                        </a:rPr>
                        <a:t>nolasa</a:t>
                      </a:r>
                      <a:r>
                        <a:rPr lang="en-GB" sz="1250" b="0" dirty="0">
                          <a:effectLst/>
                        </a:rPr>
                        <a:t> </a:t>
                      </a:r>
                      <a:r>
                        <a:rPr lang="lv-LV" sz="1250" b="0" dirty="0">
                          <a:effectLst/>
                        </a:rPr>
                        <a:t>«char»</a:t>
                      </a:r>
                      <a:r>
                        <a:rPr lang="en-GB" sz="1250" b="0" dirty="0">
                          <a:effectLst/>
                        </a:rPr>
                        <a:t> </a:t>
                      </a:r>
                      <a:r>
                        <a:rPr lang="en-GB" sz="1250" b="0" dirty="0" err="1">
                          <a:effectLst/>
                        </a:rPr>
                        <a:t>plūsmu</a:t>
                      </a:r>
                      <a:r>
                        <a:rPr lang="en-GB" sz="1250" b="0" dirty="0">
                          <a:effectLst/>
                        </a:rPr>
                        <a:t> un </a:t>
                      </a:r>
                      <a:r>
                        <a:rPr lang="en-GB" sz="1250" b="0" dirty="0" err="1">
                          <a:effectLst/>
                        </a:rPr>
                        <a:t>saglabā</a:t>
                      </a:r>
                      <a:r>
                        <a:rPr lang="en-GB" sz="1250" b="0" dirty="0">
                          <a:effectLst/>
                        </a:rPr>
                        <a:t> </a:t>
                      </a:r>
                      <a:r>
                        <a:rPr lang="en-GB" sz="1250" b="0" dirty="0" err="1">
                          <a:effectLst/>
                        </a:rPr>
                        <a:t>tās</a:t>
                      </a:r>
                      <a:r>
                        <a:rPr lang="en-GB" sz="1250" b="0" dirty="0">
                          <a:effectLst/>
                        </a:rPr>
                        <a:t> </a:t>
                      </a:r>
                      <a:r>
                        <a:rPr lang="en-GB" sz="1250" b="0" dirty="0" err="1">
                          <a:effectLst/>
                        </a:rPr>
                        <a:t>dotajā</a:t>
                      </a:r>
                      <a:r>
                        <a:rPr lang="en-GB" sz="1250" b="0" dirty="0">
                          <a:effectLst/>
                        </a:rPr>
                        <a:t> </a:t>
                      </a:r>
                      <a:r>
                        <a:rPr lang="lv-LV" sz="1250" b="0" dirty="0">
                          <a:effectLst/>
                        </a:rPr>
                        <a:t>«</a:t>
                      </a:r>
                      <a:r>
                        <a:rPr lang="en-GB" sz="1250" b="0" dirty="0">
                          <a:effectLst/>
                        </a:rPr>
                        <a:t>char</a:t>
                      </a:r>
                      <a:r>
                        <a:rPr lang="lv-LV" sz="1250" b="0" dirty="0">
                          <a:effectLst/>
                        </a:rPr>
                        <a:t> </a:t>
                      </a:r>
                      <a:r>
                        <a:rPr lang="en-GB" sz="1250" b="0" dirty="0">
                          <a:effectLst/>
                        </a:rPr>
                        <a:t>Buffer</a:t>
                      </a:r>
                      <a:r>
                        <a:rPr lang="lv-LV" sz="1250" b="0" dirty="0">
                          <a:effectLst/>
                        </a:rPr>
                        <a:t>»</a:t>
                      </a:r>
                      <a:r>
                        <a:rPr lang="en-GB" sz="1250" b="0" dirty="0">
                          <a:effectLst/>
                        </a:rPr>
                        <a:t>. </a:t>
                      </a:r>
                      <a:r>
                        <a:rPr lang="lv-LV" sz="1250" b="0" dirty="0">
                          <a:effectLst/>
                        </a:rPr>
                        <a:t>«offset»</a:t>
                      </a:r>
                      <a:r>
                        <a:rPr lang="en-GB" sz="1250" b="0" dirty="0">
                          <a:effectLst/>
                        </a:rPr>
                        <a:t> </a:t>
                      </a:r>
                      <a:r>
                        <a:rPr lang="en-GB" sz="1250" b="0" dirty="0" err="1">
                          <a:effectLst/>
                        </a:rPr>
                        <a:t>ir</a:t>
                      </a:r>
                      <a:r>
                        <a:rPr lang="en-GB" sz="1250" b="0" dirty="0">
                          <a:effectLst/>
                        </a:rPr>
                        <a:t> </a:t>
                      </a:r>
                      <a:r>
                        <a:rPr lang="en-GB" sz="1250" b="0" dirty="0" err="1">
                          <a:effectLst/>
                        </a:rPr>
                        <a:t>pozīcija</a:t>
                      </a:r>
                      <a:r>
                        <a:rPr lang="en-GB" sz="1250" b="0" dirty="0">
                          <a:effectLst/>
                        </a:rPr>
                        <a:t>, </a:t>
                      </a:r>
                      <a:r>
                        <a:rPr lang="en-GB" sz="1250" b="0" dirty="0" err="1">
                          <a:effectLst/>
                        </a:rPr>
                        <a:t>kurā</a:t>
                      </a:r>
                      <a:r>
                        <a:rPr lang="en-GB" sz="1250" b="0" dirty="0">
                          <a:effectLst/>
                        </a:rPr>
                        <a:t> </a:t>
                      </a:r>
                      <a:r>
                        <a:rPr lang="en-GB" sz="1250" b="0" dirty="0" err="1">
                          <a:effectLst/>
                        </a:rPr>
                        <a:t>tas</a:t>
                      </a:r>
                      <a:r>
                        <a:rPr lang="en-GB" sz="1250" b="0" dirty="0">
                          <a:effectLst/>
                        </a:rPr>
                        <a:t> </a:t>
                      </a:r>
                      <a:r>
                        <a:rPr lang="en-GB" sz="1250" b="0" dirty="0" err="1">
                          <a:effectLst/>
                        </a:rPr>
                        <a:t>sāk</a:t>
                      </a:r>
                      <a:r>
                        <a:rPr lang="en-GB" sz="1250" b="0" dirty="0">
                          <a:effectLst/>
                        </a:rPr>
                        <a:t> </a:t>
                      </a:r>
                      <a:r>
                        <a:rPr lang="en-GB" sz="1250" b="0" dirty="0" err="1">
                          <a:effectLst/>
                        </a:rPr>
                        <a:t>lasīšanu</a:t>
                      </a:r>
                      <a:r>
                        <a:rPr lang="en-GB" sz="1250" b="0" dirty="0">
                          <a:effectLst/>
                        </a:rPr>
                        <a:t>, un </a:t>
                      </a:r>
                      <a:r>
                        <a:rPr lang="lv-LV" sz="1250" b="0" dirty="0">
                          <a:effectLst/>
                        </a:rPr>
                        <a:t>«length»</a:t>
                      </a:r>
                      <a:r>
                        <a:rPr lang="en-GB" sz="1250" b="0" dirty="0">
                          <a:effectLst/>
                        </a:rPr>
                        <a:t> </a:t>
                      </a:r>
                      <a:r>
                        <a:rPr lang="en-GB" sz="1250" b="0" dirty="0" err="1">
                          <a:effectLst/>
                        </a:rPr>
                        <a:t>ir</a:t>
                      </a:r>
                      <a:r>
                        <a:rPr lang="en-GB" sz="1250" b="0" dirty="0">
                          <a:effectLst/>
                        </a:rPr>
                        <a:t> </a:t>
                      </a:r>
                      <a:r>
                        <a:rPr lang="en-GB" sz="1250" b="0" dirty="0" err="1">
                          <a:effectLst/>
                        </a:rPr>
                        <a:t>kopējais</a:t>
                      </a:r>
                      <a:r>
                        <a:rPr lang="en-GB" sz="1250" b="0" dirty="0">
                          <a:effectLst/>
                        </a:rPr>
                        <a:t> </a:t>
                      </a:r>
                      <a:r>
                        <a:rPr lang="en-GB" sz="1250" b="0" dirty="0" err="1">
                          <a:effectLst/>
                        </a:rPr>
                        <a:t>nolasāmo</a:t>
                      </a:r>
                      <a:r>
                        <a:rPr lang="en-GB" sz="1250" b="0" dirty="0">
                          <a:effectLst/>
                        </a:rPr>
                        <a:t> </a:t>
                      </a:r>
                      <a:r>
                        <a:rPr lang="lv-LV" sz="1250" b="0" dirty="0">
                          <a:effectLst/>
                        </a:rPr>
                        <a:t>«char»</a:t>
                      </a:r>
                      <a:r>
                        <a:rPr lang="en-GB" sz="1250" b="0" dirty="0">
                          <a:effectLst/>
                        </a:rPr>
                        <a:t> </a:t>
                      </a:r>
                      <a:r>
                        <a:rPr lang="en-GB" sz="1250" b="0" dirty="0" err="1">
                          <a:effectLst/>
                        </a:rPr>
                        <a:t>skaits</a:t>
                      </a:r>
                      <a:r>
                        <a:rPr lang="en-GB" sz="1250" b="0" dirty="0">
                          <a:effectLst/>
                        </a:rPr>
                        <a:t>. Tas </a:t>
                      </a:r>
                      <a:r>
                        <a:rPr lang="en-GB" sz="1250" b="0" dirty="0" err="1">
                          <a:effectLst/>
                        </a:rPr>
                        <a:t>nodod</a:t>
                      </a:r>
                      <a:r>
                        <a:rPr lang="en-GB" sz="1250" b="0" dirty="0">
                          <a:effectLst/>
                        </a:rPr>
                        <a:t> </a:t>
                      </a:r>
                      <a:r>
                        <a:rPr lang="en-GB" sz="1250" b="0" dirty="0" err="1">
                          <a:effectLst/>
                        </a:rPr>
                        <a:t>daudz</a:t>
                      </a:r>
                      <a:r>
                        <a:rPr lang="en-GB" sz="1250" b="0" dirty="0">
                          <a:effectLst/>
                        </a:rPr>
                        <a:t> </a:t>
                      </a:r>
                      <a:r>
                        <a:rPr lang="en-GB" sz="1250" b="0" dirty="0" err="1">
                          <a:effectLst/>
                        </a:rPr>
                        <a:t>nolasīto</a:t>
                      </a:r>
                      <a:r>
                        <a:rPr lang="en-GB" sz="1250" b="0" dirty="0">
                          <a:effectLst/>
                        </a:rPr>
                        <a:t> </a:t>
                      </a:r>
                      <a:r>
                        <a:rPr lang="lv-LV" sz="1250" b="0" dirty="0">
                          <a:effectLst/>
                        </a:rPr>
                        <a:t>«char»</a:t>
                      </a:r>
                      <a:r>
                        <a:rPr lang="en-GB" sz="1250" b="0" dirty="0">
                          <a:effectLst/>
                        </a:rPr>
                        <a:t> </a:t>
                      </a:r>
                      <a:r>
                        <a:rPr lang="en-GB" sz="1250" b="0" dirty="0" err="1">
                          <a:effectLst/>
                        </a:rPr>
                        <a:t>vai</a:t>
                      </a:r>
                      <a:r>
                        <a:rPr lang="en-GB" sz="1250" b="0" dirty="0">
                          <a:effectLst/>
                        </a:rPr>
                        <a:t> -1, </a:t>
                      </a:r>
                      <a:r>
                        <a:rPr lang="en-GB" sz="1250" b="0" dirty="0" err="1">
                          <a:effectLst/>
                        </a:rPr>
                        <a:t>ja</a:t>
                      </a:r>
                      <a:r>
                        <a:rPr lang="en-GB" sz="1250" b="0" dirty="0">
                          <a:effectLst/>
                        </a:rPr>
                        <a:t> </a:t>
                      </a:r>
                      <a:r>
                        <a:rPr lang="en-GB" sz="1250" b="0" dirty="0" err="1">
                          <a:effectLst/>
                        </a:rPr>
                        <a:t>plūsma</a:t>
                      </a:r>
                      <a:r>
                        <a:rPr lang="en-GB" sz="1250" b="0" dirty="0">
                          <a:effectLst/>
                        </a:rPr>
                        <a:t> </a:t>
                      </a:r>
                      <a:r>
                        <a:rPr lang="en-GB" sz="1250" b="0" dirty="0" err="1">
                          <a:effectLst/>
                        </a:rPr>
                        <a:t>ir</a:t>
                      </a:r>
                      <a:r>
                        <a:rPr lang="en-GB" sz="1250" b="0" dirty="0">
                          <a:effectLst/>
                        </a:rPr>
                        <a:t> </a:t>
                      </a:r>
                      <a:r>
                        <a:rPr lang="en-GB" sz="1250" b="0" dirty="0" err="1">
                          <a:effectLst/>
                        </a:rPr>
                        <a:t>beigusies</a:t>
                      </a:r>
                      <a:r>
                        <a:rPr lang="en-GB" sz="1250" b="0" dirty="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1481521132"/>
                  </a:ext>
                </a:extLst>
              </a:tr>
              <a:tr h="0">
                <a:tc>
                  <a:txBody>
                    <a:bodyPr/>
                    <a:lstStyle/>
                    <a:p>
                      <a:pPr algn="ctr" fontAlgn="ctr"/>
                      <a:r>
                        <a:rPr lang="en-GB" sz="1250" b="1">
                          <a:effectLst/>
                        </a:rPr>
                        <a:t>ready()</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GB" sz="1250" b="0" dirty="0">
                          <a:effectLst/>
                        </a:rPr>
                        <a:t>Tas </a:t>
                      </a:r>
                      <a:r>
                        <a:rPr lang="en-GB" sz="1250" b="0" dirty="0" err="1">
                          <a:effectLst/>
                        </a:rPr>
                        <a:t>norāda</a:t>
                      </a:r>
                      <a:r>
                        <a:rPr lang="en-GB" sz="1250" b="0" dirty="0">
                          <a:effectLst/>
                        </a:rPr>
                        <a:t>, </a:t>
                      </a:r>
                      <a:r>
                        <a:rPr lang="en-GB" sz="1250" b="0" dirty="0" err="1">
                          <a:effectLst/>
                        </a:rPr>
                        <a:t>vai</a:t>
                      </a:r>
                      <a:r>
                        <a:rPr lang="en-GB" sz="1250" b="0" dirty="0">
                          <a:effectLst/>
                        </a:rPr>
                        <a:t> </a:t>
                      </a:r>
                      <a:r>
                        <a:rPr lang="en-GB" sz="1250" b="0" dirty="0" err="1">
                          <a:effectLst/>
                        </a:rPr>
                        <a:t>straume</a:t>
                      </a:r>
                      <a:r>
                        <a:rPr lang="en-GB" sz="1250" b="0" dirty="0">
                          <a:effectLst/>
                        </a:rPr>
                        <a:t> </a:t>
                      </a:r>
                      <a:r>
                        <a:rPr lang="en-GB" sz="1250" b="0" dirty="0" err="1">
                          <a:effectLst/>
                        </a:rPr>
                        <a:t>ir</a:t>
                      </a:r>
                      <a:r>
                        <a:rPr lang="en-GB" sz="1250" b="0" dirty="0">
                          <a:effectLst/>
                        </a:rPr>
                        <a:t> </a:t>
                      </a:r>
                      <a:r>
                        <a:rPr lang="en-GB" sz="1250" b="0" dirty="0" err="1">
                          <a:effectLst/>
                        </a:rPr>
                        <a:t>gatava</a:t>
                      </a:r>
                      <a:r>
                        <a:rPr lang="en-GB" sz="1250" b="0" dirty="0">
                          <a:effectLst/>
                        </a:rPr>
                        <a:t> </a:t>
                      </a:r>
                      <a:r>
                        <a:rPr lang="en-GB" sz="1250" b="0" dirty="0" err="1">
                          <a:effectLst/>
                        </a:rPr>
                        <a:t>lasīšanai</a:t>
                      </a:r>
                      <a:r>
                        <a:rPr lang="en-GB" sz="1250" b="0" dirty="0">
                          <a:effectLst/>
                        </a:rPr>
                        <a:t>. </a:t>
                      </a:r>
                      <a:r>
                        <a:rPr lang="en-GB" sz="1250" b="0" dirty="0" err="1">
                          <a:effectLst/>
                        </a:rPr>
                        <a:t>Straume</a:t>
                      </a:r>
                      <a:r>
                        <a:rPr lang="en-GB" sz="1250" b="0" dirty="0">
                          <a:effectLst/>
                        </a:rPr>
                        <a:t> </a:t>
                      </a:r>
                      <a:r>
                        <a:rPr lang="en-GB" sz="1250" b="0" dirty="0" err="1">
                          <a:effectLst/>
                        </a:rPr>
                        <a:t>tiek</a:t>
                      </a:r>
                      <a:r>
                        <a:rPr lang="en-GB" sz="1250" b="0" dirty="0">
                          <a:effectLst/>
                        </a:rPr>
                        <a:t> </a:t>
                      </a:r>
                      <a:r>
                        <a:rPr lang="en-GB" sz="1250" b="0" dirty="0" err="1">
                          <a:effectLst/>
                        </a:rPr>
                        <a:t>uzskatīta</a:t>
                      </a:r>
                      <a:r>
                        <a:rPr lang="en-GB" sz="1250" b="0" dirty="0">
                          <a:effectLst/>
                        </a:rPr>
                        <a:t> par </a:t>
                      </a:r>
                      <a:r>
                        <a:rPr lang="en-GB" sz="1250" b="0" dirty="0" err="1">
                          <a:effectLst/>
                        </a:rPr>
                        <a:t>gatavu</a:t>
                      </a:r>
                      <a:r>
                        <a:rPr lang="en-GB" sz="1250" b="0" dirty="0">
                          <a:effectLst/>
                        </a:rPr>
                        <a:t>, </a:t>
                      </a:r>
                      <a:r>
                        <a:rPr lang="en-GB" sz="1250" b="0" dirty="0" err="1">
                          <a:effectLst/>
                        </a:rPr>
                        <a:t>ja</a:t>
                      </a:r>
                      <a:r>
                        <a:rPr lang="en-GB" sz="1250" b="0" dirty="0">
                          <a:effectLst/>
                        </a:rPr>
                        <a:t> </a:t>
                      </a:r>
                      <a:r>
                        <a:rPr lang="en-GB" sz="1250" b="0" dirty="0" err="1">
                          <a:effectLst/>
                        </a:rPr>
                        <a:t>tās</a:t>
                      </a:r>
                      <a:r>
                        <a:rPr lang="en-GB" sz="1250" b="0" dirty="0">
                          <a:effectLst/>
                        </a:rPr>
                        <a:t> </a:t>
                      </a:r>
                      <a:r>
                        <a:rPr lang="en-GB" sz="1250" b="0" dirty="0" err="1">
                          <a:effectLst/>
                        </a:rPr>
                        <a:t>ievades</a:t>
                      </a:r>
                      <a:r>
                        <a:rPr lang="en-GB" sz="1250" b="0" dirty="0">
                          <a:effectLst/>
                        </a:rPr>
                        <a:t> </a:t>
                      </a:r>
                      <a:r>
                        <a:rPr lang="en-GB" sz="1250" b="0" dirty="0" err="1">
                          <a:effectLst/>
                        </a:rPr>
                        <a:t>buferis</a:t>
                      </a:r>
                      <a:r>
                        <a:rPr lang="en-GB" sz="1250" b="0" dirty="0">
                          <a:effectLst/>
                        </a:rPr>
                        <a:t> nav </a:t>
                      </a:r>
                      <a:r>
                        <a:rPr lang="en-GB" sz="1250" b="0" dirty="0" err="1">
                          <a:effectLst/>
                        </a:rPr>
                        <a:t>tukšs</a:t>
                      </a:r>
                      <a:r>
                        <a:rPr lang="en-GB" sz="1250" b="0" dirty="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616391296"/>
                  </a:ext>
                </a:extLst>
              </a:tr>
              <a:tr h="0">
                <a:tc>
                  <a:txBody>
                    <a:bodyPr/>
                    <a:lstStyle/>
                    <a:p>
                      <a:pPr algn="ctr" fontAlgn="ctr"/>
                      <a:r>
                        <a:rPr lang="en-GB" sz="1250" b="1" dirty="0" err="1">
                          <a:effectLst/>
                        </a:rPr>
                        <a:t>getEncoding</a:t>
                      </a:r>
                      <a:r>
                        <a:rPr lang="en-GB" sz="1250" b="1" dirty="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lv-LV" sz="1250" b="0" dirty="0">
                          <a:effectLst/>
                        </a:rPr>
                        <a:t>«</a:t>
                      </a:r>
                      <a:r>
                        <a:rPr lang="en-GB" sz="1250" b="0" dirty="0" err="1">
                          <a:effectLst/>
                        </a:rPr>
                        <a:t>getEncoding</a:t>
                      </a:r>
                      <a:r>
                        <a:rPr lang="en-GB" sz="1250" b="0" dirty="0">
                          <a:effectLst/>
                        </a:rPr>
                        <a:t>()</a:t>
                      </a:r>
                      <a:r>
                        <a:rPr lang="lv-LV" sz="1250" b="0" dirty="0">
                          <a:effectLst/>
                        </a:rPr>
                        <a:t>»</a:t>
                      </a:r>
                      <a:r>
                        <a:rPr lang="en-GB" sz="1250" b="0" dirty="0">
                          <a:effectLst/>
                        </a:rPr>
                        <a:t> </a:t>
                      </a:r>
                      <a:r>
                        <a:rPr lang="en-GB" sz="1250" b="0" dirty="0" err="1">
                          <a:effectLst/>
                        </a:rPr>
                        <a:t>tiek</a:t>
                      </a:r>
                      <a:r>
                        <a:rPr lang="en-GB" sz="1250" b="0" dirty="0">
                          <a:effectLst/>
                        </a:rPr>
                        <a:t> </a:t>
                      </a:r>
                      <a:r>
                        <a:rPr lang="en-GB" sz="1250" b="0" dirty="0" err="1">
                          <a:effectLst/>
                        </a:rPr>
                        <a:t>izmantota</a:t>
                      </a:r>
                      <a:r>
                        <a:rPr lang="en-GB" sz="1250" b="0" dirty="0">
                          <a:effectLst/>
                        </a:rPr>
                        <a:t>, </a:t>
                      </a:r>
                      <a:r>
                        <a:rPr lang="en-GB" sz="1250" b="0" dirty="0" err="1">
                          <a:effectLst/>
                        </a:rPr>
                        <a:t>lai</a:t>
                      </a:r>
                      <a:r>
                        <a:rPr lang="en-GB" sz="1250" b="0" dirty="0">
                          <a:effectLst/>
                        </a:rPr>
                        <a:t> </a:t>
                      </a:r>
                      <a:r>
                        <a:rPr lang="en-GB" sz="1250" b="0" dirty="0" err="1">
                          <a:effectLst/>
                        </a:rPr>
                        <a:t>atgrieztu</a:t>
                      </a:r>
                      <a:r>
                        <a:rPr lang="en-GB" sz="1250" b="0" dirty="0">
                          <a:effectLst/>
                        </a:rPr>
                        <a:t> </a:t>
                      </a:r>
                      <a:r>
                        <a:rPr lang="en-GB" sz="1250" b="0" dirty="0" err="1">
                          <a:effectLst/>
                        </a:rPr>
                        <a:t>straumē</a:t>
                      </a:r>
                      <a:r>
                        <a:rPr lang="en-GB" sz="1250" b="0" dirty="0">
                          <a:effectLst/>
                        </a:rPr>
                        <a:t> </a:t>
                      </a:r>
                      <a:r>
                        <a:rPr lang="en-GB" sz="1250" b="0" dirty="0" err="1">
                          <a:effectLst/>
                        </a:rPr>
                        <a:t>izmantotā</a:t>
                      </a:r>
                      <a:r>
                        <a:rPr lang="en-GB" sz="1250" b="0" dirty="0">
                          <a:effectLst/>
                        </a:rPr>
                        <a:t> </a:t>
                      </a:r>
                      <a:r>
                        <a:rPr lang="en-GB" sz="1250" b="0" dirty="0" err="1">
                          <a:effectLst/>
                        </a:rPr>
                        <a:t>rakstzīmju</a:t>
                      </a:r>
                      <a:r>
                        <a:rPr lang="en-GB" sz="1250" b="0" dirty="0">
                          <a:effectLst/>
                        </a:rPr>
                        <a:t> </a:t>
                      </a:r>
                      <a:r>
                        <a:rPr lang="en-GB" sz="1250" b="0" dirty="0" err="1">
                          <a:effectLst/>
                        </a:rPr>
                        <a:t>kodējuma</a:t>
                      </a:r>
                      <a:r>
                        <a:rPr lang="en-GB" sz="1250" b="0" dirty="0">
                          <a:effectLst/>
                        </a:rPr>
                        <a:t> </a:t>
                      </a:r>
                      <a:r>
                        <a:rPr lang="en-GB" sz="1250" b="0" dirty="0" err="1">
                          <a:effectLst/>
                        </a:rPr>
                        <a:t>nosaukumu</a:t>
                      </a:r>
                      <a:r>
                        <a:rPr lang="en-GB" sz="1250" b="0" dirty="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2846075356"/>
                  </a:ext>
                </a:extLst>
              </a:tr>
              <a:tr h="0">
                <a:tc>
                  <a:txBody>
                    <a:bodyPr/>
                    <a:lstStyle/>
                    <a:p>
                      <a:pPr algn="ctr" fontAlgn="ctr"/>
                      <a:r>
                        <a:rPr lang="en-GB" sz="1250" b="1" dirty="0">
                          <a:effectLst/>
                        </a:rPr>
                        <a:t>close()</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tc>
                  <a:txBody>
                    <a:bodyPr/>
                    <a:lstStyle/>
                    <a:p>
                      <a:pPr algn="ctr" fontAlgn="ctr"/>
                      <a:r>
                        <a:rPr lang="en-GB" sz="1250" b="0" dirty="0">
                          <a:effectLst/>
                        </a:rPr>
                        <a:t>Tas </a:t>
                      </a:r>
                      <a:r>
                        <a:rPr lang="en-GB" sz="1250" b="0" dirty="0" err="1">
                          <a:effectLst/>
                        </a:rPr>
                        <a:t>aizver</a:t>
                      </a:r>
                      <a:r>
                        <a:rPr lang="en-GB" sz="1250" b="0" dirty="0">
                          <a:effectLst/>
                        </a:rPr>
                        <a:t> </a:t>
                      </a:r>
                      <a:r>
                        <a:rPr lang="en-GB" sz="1250" b="0" dirty="0" err="1">
                          <a:effectLst/>
                        </a:rPr>
                        <a:t>plūsmu</a:t>
                      </a:r>
                      <a:r>
                        <a:rPr lang="en-GB" sz="1250" b="0" dirty="0">
                          <a:effectLst/>
                        </a:rPr>
                        <a:t> un </a:t>
                      </a:r>
                      <a:r>
                        <a:rPr lang="en-GB" sz="1250" b="0" dirty="0" err="1">
                          <a:effectLst/>
                        </a:rPr>
                        <a:t>atbrīvo</a:t>
                      </a:r>
                      <a:r>
                        <a:rPr lang="en-GB" sz="1250" b="0" dirty="0">
                          <a:effectLst/>
                        </a:rPr>
                        <a:t> </a:t>
                      </a:r>
                      <a:r>
                        <a:rPr lang="en-GB" sz="1250" b="0" dirty="0" err="1">
                          <a:effectLst/>
                        </a:rPr>
                        <a:t>ar</a:t>
                      </a:r>
                      <a:r>
                        <a:rPr lang="en-GB" sz="1250" b="0" dirty="0">
                          <a:effectLst/>
                        </a:rPr>
                        <a:t> to </a:t>
                      </a:r>
                      <a:r>
                        <a:rPr lang="en-GB" sz="1250" b="0" dirty="0" err="1">
                          <a:effectLst/>
                        </a:rPr>
                        <a:t>saistītos</a:t>
                      </a:r>
                      <a:r>
                        <a:rPr lang="en-GB" sz="1250" b="0" dirty="0">
                          <a:effectLst/>
                        </a:rPr>
                        <a:t> </a:t>
                      </a:r>
                      <a:r>
                        <a:rPr lang="en-GB" sz="1250" b="0" dirty="0" err="1">
                          <a:effectLst/>
                        </a:rPr>
                        <a:t>sistēmas</a:t>
                      </a:r>
                      <a:r>
                        <a:rPr lang="en-GB" sz="1250" b="0" dirty="0">
                          <a:effectLst/>
                        </a:rPr>
                        <a:t> </a:t>
                      </a:r>
                      <a:r>
                        <a:rPr lang="en-GB" sz="1250" b="0" dirty="0" err="1">
                          <a:effectLst/>
                        </a:rPr>
                        <a:t>resursus</a:t>
                      </a:r>
                      <a:r>
                        <a:rPr lang="en-GB" sz="1250" b="0" dirty="0">
                          <a:effectLst/>
                        </a:rPr>
                        <a:t>.</a:t>
                      </a:r>
                    </a:p>
                  </a:txBody>
                  <a:tcPr marL="95250" marR="95250" marT="133350" marB="13335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FFFF"/>
                    </a:solidFill>
                  </a:tcPr>
                </a:tc>
                <a:extLst>
                  <a:ext uri="{0D108BD9-81ED-4DB2-BD59-A6C34878D82A}">
                    <a16:rowId xmlns:a16="http://schemas.microsoft.com/office/drawing/2014/main" val="3135952797"/>
                  </a:ext>
                </a:extLst>
              </a:tr>
            </a:tbl>
          </a:graphicData>
        </a:graphic>
      </p:graphicFrame>
    </p:spTree>
    <p:extLst>
      <p:ext uri="{BB962C8B-B14F-4D97-AF65-F5344CB8AC3E}">
        <p14:creationId xmlns:p14="http://schemas.microsoft.com/office/powerpoint/2010/main" val="27076431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a:xfrm>
            <a:off x="511628" y="2790182"/>
            <a:ext cx="10515600" cy="1325563"/>
          </a:xfrm>
        </p:spPr>
        <p:txBody>
          <a:bodyPr/>
          <a:lstStyle/>
          <a:p>
            <a:r>
              <a:rPr lang="en-GB" dirty="0">
                <a:latin typeface="Arial Black" panose="020B0A04020102020204" pitchFamily="34" charset="0"/>
              </a:rPr>
              <a:t>File</a:t>
            </a:r>
            <a:r>
              <a:rPr lang="lv-LV" dirty="0">
                <a:latin typeface="Arial Black" panose="020B0A04020102020204" pitchFamily="34" charset="0"/>
              </a:rPr>
              <a:t>Reader piemērs</a:t>
            </a:r>
            <a:endParaRPr lang="en-GB" dirty="0">
              <a:latin typeface="Arial Black" panose="020B0A04020102020204" pitchFamily="34" charset="0"/>
            </a:endParaRPr>
          </a:p>
        </p:txBody>
      </p:sp>
      <p:pic>
        <p:nvPicPr>
          <p:cNvPr id="4" name="Picture 3">
            <a:extLst>
              <a:ext uri="{FF2B5EF4-FFF2-40B4-BE49-F238E27FC236}">
                <a16:creationId xmlns:a16="http://schemas.microsoft.com/office/drawing/2014/main" id="{1E4DF905-7E0D-4631-92C8-80BB8ACFD602}"/>
              </a:ext>
            </a:extLst>
          </p:cNvPr>
          <p:cNvPicPr>
            <a:picLocks noChangeAspect="1"/>
          </p:cNvPicPr>
          <p:nvPr/>
        </p:nvPicPr>
        <p:blipFill>
          <a:blip r:embed="rId2"/>
          <a:stretch>
            <a:fillRect/>
          </a:stretch>
        </p:blipFill>
        <p:spPr>
          <a:xfrm>
            <a:off x="6703245" y="413054"/>
            <a:ext cx="5393140" cy="6079821"/>
          </a:xfrm>
          <a:prstGeom prst="rect">
            <a:avLst/>
          </a:prstGeom>
        </p:spPr>
      </p:pic>
      <p:pic>
        <p:nvPicPr>
          <p:cNvPr id="9" name="Picture 8">
            <a:extLst>
              <a:ext uri="{FF2B5EF4-FFF2-40B4-BE49-F238E27FC236}">
                <a16:creationId xmlns:a16="http://schemas.microsoft.com/office/drawing/2014/main" id="{93B09F07-A4E7-4E05-BA2B-90858F192555}"/>
              </a:ext>
            </a:extLst>
          </p:cNvPr>
          <p:cNvPicPr>
            <a:picLocks noChangeAspect="1"/>
          </p:cNvPicPr>
          <p:nvPr/>
        </p:nvPicPr>
        <p:blipFill>
          <a:blip r:embed="rId3"/>
          <a:stretch>
            <a:fillRect/>
          </a:stretch>
        </p:blipFill>
        <p:spPr>
          <a:xfrm>
            <a:off x="3387387" y="4115745"/>
            <a:ext cx="2991267" cy="2333951"/>
          </a:xfrm>
          <a:prstGeom prst="rect">
            <a:avLst/>
          </a:prstGeom>
        </p:spPr>
      </p:pic>
    </p:spTree>
    <p:extLst>
      <p:ext uri="{BB962C8B-B14F-4D97-AF65-F5344CB8AC3E}">
        <p14:creationId xmlns:p14="http://schemas.microsoft.com/office/powerpoint/2010/main" val="10463026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lv-LV" dirty="0">
                <a:latin typeface="Arial Black" panose="020B0A04020102020204" pitchFamily="34" charset="0"/>
              </a:rPr>
              <a:t>BufferedReader</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normAutofit/>
          </a:bodyPr>
          <a:lstStyle/>
          <a:p>
            <a:pPr marL="0" indent="0">
              <a:buNone/>
            </a:pPr>
            <a:r>
              <a:rPr lang="en-GB" b="0" i="0" dirty="0">
                <a:solidFill>
                  <a:srgbClr val="273239"/>
                </a:solidFill>
                <a:effectLst/>
                <a:latin typeface="Nunito" pitchFamily="2" charset="0"/>
              </a:rPr>
              <a:t>Java.io </a:t>
            </a:r>
            <a:r>
              <a:rPr lang="en-GB" b="0" i="0" dirty="0" err="1">
                <a:solidFill>
                  <a:srgbClr val="273239"/>
                </a:solidFill>
                <a:effectLst/>
                <a:latin typeface="Nunito" pitchFamily="2" charset="0"/>
              </a:rPr>
              <a:t>pakotnes</a:t>
            </a:r>
            <a:r>
              <a:rPr lang="en-GB" b="0" i="0" dirty="0">
                <a:solidFill>
                  <a:srgbClr val="273239"/>
                </a:solidFill>
                <a:effectLst/>
                <a:latin typeface="Nunito" pitchFamily="2" charset="0"/>
              </a:rPr>
              <a:t> </a:t>
            </a:r>
            <a:r>
              <a:rPr lang="en-GB" b="0" i="0" dirty="0" err="1">
                <a:solidFill>
                  <a:srgbClr val="273239"/>
                </a:solidFill>
                <a:effectLst/>
                <a:latin typeface="Nunito" pitchFamily="2" charset="0"/>
              </a:rPr>
              <a:t>BufferedReader</a:t>
            </a:r>
            <a:r>
              <a:rPr lang="en-GB" b="0" i="0" dirty="0">
                <a:solidFill>
                  <a:srgbClr val="273239"/>
                </a:solidFill>
                <a:effectLst/>
                <a:latin typeface="Nunito" pitchFamily="2" charset="0"/>
              </a:rPr>
              <a:t> </a:t>
            </a:r>
            <a:r>
              <a:rPr lang="en-GB" b="0" i="0" dirty="0" err="1">
                <a:solidFill>
                  <a:srgbClr val="273239"/>
                </a:solidFill>
                <a:effectLst/>
                <a:latin typeface="Nunito" pitchFamily="2" charset="0"/>
              </a:rPr>
              <a:t>klasi</a:t>
            </a:r>
            <a:r>
              <a:rPr lang="en-GB" b="0" i="0" dirty="0">
                <a:solidFill>
                  <a:srgbClr val="273239"/>
                </a:solidFill>
                <a:effectLst/>
                <a:latin typeface="Nunito" pitchFamily="2" charset="0"/>
              </a:rPr>
              <a:t> var </a:t>
            </a:r>
            <a:r>
              <a:rPr lang="en-GB" b="0" i="0" dirty="0" err="1">
                <a:solidFill>
                  <a:srgbClr val="273239"/>
                </a:solidFill>
                <a:effectLst/>
                <a:latin typeface="Nunito" pitchFamily="2" charset="0"/>
              </a:rPr>
              <a:t>izmantot</a:t>
            </a:r>
            <a:r>
              <a:rPr lang="en-GB" b="0" i="0" dirty="0">
                <a:solidFill>
                  <a:srgbClr val="273239"/>
                </a:solidFill>
                <a:effectLst/>
                <a:latin typeface="Nunito" pitchFamily="2" charset="0"/>
              </a:rPr>
              <a:t> </a:t>
            </a:r>
            <a:r>
              <a:rPr lang="en-GB" b="0" i="0" dirty="0" err="1">
                <a:solidFill>
                  <a:srgbClr val="273239"/>
                </a:solidFill>
                <a:effectLst/>
                <a:latin typeface="Nunito" pitchFamily="2" charset="0"/>
              </a:rPr>
              <a:t>kopā</a:t>
            </a:r>
            <a:r>
              <a:rPr lang="en-GB" b="0" i="0" dirty="0">
                <a:solidFill>
                  <a:srgbClr val="273239"/>
                </a:solidFill>
                <a:effectLst/>
                <a:latin typeface="Nunito" pitchFamily="2" charset="0"/>
              </a:rPr>
              <a:t> </a:t>
            </a:r>
            <a:r>
              <a:rPr lang="en-GB" b="0" i="0" dirty="0" err="1">
                <a:solidFill>
                  <a:srgbClr val="273239"/>
                </a:solidFill>
                <a:effectLst/>
                <a:latin typeface="Nunito" pitchFamily="2" charset="0"/>
              </a:rPr>
              <a:t>ar</a:t>
            </a:r>
            <a:r>
              <a:rPr lang="en-GB" b="0" i="0" dirty="0">
                <a:solidFill>
                  <a:srgbClr val="273239"/>
                </a:solidFill>
                <a:effectLst/>
                <a:latin typeface="Nunito" pitchFamily="2" charset="0"/>
              </a:rPr>
              <a:t> </a:t>
            </a:r>
            <a:r>
              <a:rPr lang="en-GB" b="0" i="0" dirty="0" err="1">
                <a:solidFill>
                  <a:srgbClr val="273239"/>
                </a:solidFill>
                <a:effectLst/>
                <a:latin typeface="Nunito" pitchFamily="2" charset="0"/>
              </a:rPr>
              <a:t>citiem</a:t>
            </a:r>
            <a:r>
              <a:rPr lang="en-GB" b="0" i="0" dirty="0">
                <a:solidFill>
                  <a:srgbClr val="273239"/>
                </a:solidFill>
                <a:effectLst/>
                <a:latin typeface="Nunito" pitchFamily="2" charset="0"/>
              </a:rPr>
              <a:t> </a:t>
            </a:r>
            <a:r>
              <a:rPr lang="en-GB" b="0" i="0" dirty="0" err="1">
                <a:solidFill>
                  <a:srgbClr val="273239"/>
                </a:solidFill>
                <a:effectLst/>
                <a:latin typeface="Nunito" pitchFamily="2" charset="0"/>
              </a:rPr>
              <a:t>lasītājiem</a:t>
            </a:r>
            <a:r>
              <a:rPr lang="en-GB" b="0" i="0" dirty="0">
                <a:solidFill>
                  <a:srgbClr val="273239"/>
                </a:solidFill>
                <a:effectLst/>
                <a:latin typeface="Nunito" pitchFamily="2" charset="0"/>
              </a:rPr>
              <a:t>, </a:t>
            </a:r>
            <a:r>
              <a:rPr lang="en-GB" b="0" i="0" dirty="0" err="1">
                <a:solidFill>
                  <a:srgbClr val="273239"/>
                </a:solidFill>
                <a:effectLst/>
                <a:latin typeface="Nunito" pitchFamily="2" charset="0"/>
              </a:rPr>
              <a:t>lai</a:t>
            </a:r>
            <a:r>
              <a:rPr lang="en-GB" b="0" i="0" dirty="0">
                <a:solidFill>
                  <a:srgbClr val="273239"/>
                </a:solidFill>
                <a:effectLst/>
                <a:latin typeface="Nunito" pitchFamily="2" charset="0"/>
              </a:rPr>
              <a:t> </a:t>
            </a:r>
            <a:r>
              <a:rPr lang="en-GB" b="0" i="0" dirty="0" err="1">
                <a:solidFill>
                  <a:srgbClr val="273239"/>
                </a:solidFill>
                <a:effectLst/>
                <a:latin typeface="Nunito" pitchFamily="2" charset="0"/>
              </a:rPr>
              <a:t>efektīvāk</a:t>
            </a:r>
            <a:r>
              <a:rPr lang="en-GB" b="0" i="0" dirty="0">
                <a:solidFill>
                  <a:srgbClr val="273239"/>
                </a:solidFill>
                <a:effectLst/>
                <a:latin typeface="Nunito" pitchFamily="2" charset="0"/>
              </a:rPr>
              <a:t> </a:t>
            </a:r>
            <a:r>
              <a:rPr lang="en-GB" b="0" i="0" dirty="0" err="1">
                <a:solidFill>
                  <a:srgbClr val="273239"/>
                </a:solidFill>
                <a:effectLst/>
                <a:latin typeface="Nunito" pitchFamily="2" charset="0"/>
              </a:rPr>
              <a:t>lasītu</a:t>
            </a:r>
            <a:r>
              <a:rPr lang="en-GB" b="0" i="0" dirty="0">
                <a:solidFill>
                  <a:srgbClr val="273239"/>
                </a:solidFill>
                <a:effectLst/>
                <a:latin typeface="Nunito" pitchFamily="2" charset="0"/>
              </a:rPr>
              <a:t> </a:t>
            </a:r>
            <a:r>
              <a:rPr lang="en-GB" b="0" i="0" dirty="0" err="1">
                <a:solidFill>
                  <a:srgbClr val="273239"/>
                </a:solidFill>
                <a:effectLst/>
                <a:latin typeface="Nunito" pitchFamily="2" charset="0"/>
              </a:rPr>
              <a:t>datu</a:t>
            </a:r>
            <a:r>
              <a:rPr lang="lv-LV" b="0" i="0" dirty="0">
                <a:solidFill>
                  <a:srgbClr val="273239"/>
                </a:solidFill>
                <a:effectLst/>
                <a:latin typeface="Nunito" pitchFamily="2" charset="0"/>
              </a:rPr>
              <a:t>s</a:t>
            </a:r>
            <a:r>
              <a:rPr lang="en-GB" b="0" i="0" dirty="0">
                <a:solidFill>
                  <a:srgbClr val="273239"/>
                </a:solidFill>
                <a:effectLst/>
                <a:latin typeface="Nunito" pitchFamily="2" charset="0"/>
              </a:rPr>
              <a:t>.</a:t>
            </a:r>
            <a:endParaRPr lang="lv-LV" b="0" i="0" dirty="0">
              <a:solidFill>
                <a:srgbClr val="273239"/>
              </a:solidFill>
              <a:effectLst/>
              <a:latin typeface="Nunito" pitchFamily="2" charset="0"/>
            </a:endParaRPr>
          </a:p>
          <a:p>
            <a:pPr marL="0" indent="0">
              <a:buNone/>
            </a:pPr>
            <a:r>
              <a:rPr lang="en-GB" b="0" i="0" dirty="0" err="1">
                <a:solidFill>
                  <a:srgbClr val="273239"/>
                </a:solidFill>
                <a:effectLst/>
                <a:latin typeface="Nunito" pitchFamily="2" charset="0"/>
              </a:rPr>
              <a:t>Tā</a:t>
            </a:r>
            <a:r>
              <a:rPr lang="en-GB" b="0" i="0" dirty="0">
                <a:solidFill>
                  <a:srgbClr val="273239"/>
                </a:solidFill>
                <a:effectLst/>
                <a:latin typeface="Nunito" pitchFamily="2" charset="0"/>
              </a:rPr>
              <a:t> </a:t>
            </a:r>
            <a:r>
              <a:rPr lang="en-GB" b="0" i="0" dirty="0" err="1">
                <a:solidFill>
                  <a:srgbClr val="273239"/>
                </a:solidFill>
                <a:effectLst/>
                <a:latin typeface="Nunito" pitchFamily="2" charset="0"/>
              </a:rPr>
              <a:t>paplašina</a:t>
            </a:r>
            <a:r>
              <a:rPr lang="en-GB" b="0" i="0" dirty="0">
                <a:solidFill>
                  <a:srgbClr val="273239"/>
                </a:solidFill>
                <a:effectLst/>
                <a:latin typeface="Nunito" pitchFamily="2" charset="0"/>
              </a:rPr>
              <a:t> </a:t>
            </a:r>
            <a:r>
              <a:rPr lang="en-GB" b="0" i="0" dirty="0" err="1">
                <a:solidFill>
                  <a:srgbClr val="273239"/>
                </a:solidFill>
                <a:effectLst/>
                <a:latin typeface="Nunito" pitchFamily="2" charset="0"/>
              </a:rPr>
              <a:t>abstrakto</a:t>
            </a:r>
            <a:r>
              <a:rPr lang="en-GB" b="0" i="0" dirty="0">
                <a:solidFill>
                  <a:srgbClr val="273239"/>
                </a:solidFill>
                <a:effectLst/>
                <a:latin typeface="Nunito" pitchFamily="2" charset="0"/>
              </a:rPr>
              <a:t> </a:t>
            </a:r>
            <a:r>
              <a:rPr lang="en-GB" b="0" i="0" dirty="0" err="1">
                <a:solidFill>
                  <a:srgbClr val="273239"/>
                </a:solidFill>
                <a:effectLst/>
                <a:latin typeface="Nunito" pitchFamily="2" charset="0"/>
              </a:rPr>
              <a:t>klasi</a:t>
            </a:r>
            <a:r>
              <a:rPr lang="en-GB" b="0" i="0" dirty="0">
                <a:solidFill>
                  <a:srgbClr val="273239"/>
                </a:solidFill>
                <a:effectLst/>
                <a:latin typeface="Nunito" pitchFamily="2" charset="0"/>
              </a:rPr>
              <a:t> Reader.</a:t>
            </a:r>
            <a:endParaRPr lang="lv-LV" dirty="0"/>
          </a:p>
        </p:txBody>
      </p:sp>
      <p:pic>
        <p:nvPicPr>
          <p:cNvPr id="5" name="Picture 4">
            <a:extLst>
              <a:ext uri="{FF2B5EF4-FFF2-40B4-BE49-F238E27FC236}">
                <a16:creationId xmlns:a16="http://schemas.microsoft.com/office/drawing/2014/main" id="{7CD25618-1E76-4ACA-8378-FA6F4FBC1F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85305" y="2892452"/>
            <a:ext cx="4221390" cy="3965548"/>
          </a:xfrm>
          <a:prstGeom prst="rect">
            <a:avLst/>
          </a:prstGeom>
        </p:spPr>
      </p:pic>
    </p:spTree>
    <p:extLst>
      <p:ext uri="{BB962C8B-B14F-4D97-AF65-F5344CB8AC3E}">
        <p14:creationId xmlns:p14="http://schemas.microsoft.com/office/powerpoint/2010/main" val="2289805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92BE7-4147-419C-8331-5D82849AB64E}"/>
              </a:ext>
            </a:extLst>
          </p:cNvPr>
          <p:cNvSpPr>
            <a:spLocks noGrp="1"/>
          </p:cNvSpPr>
          <p:nvPr>
            <p:ph type="title"/>
          </p:nvPr>
        </p:nvSpPr>
        <p:spPr/>
        <p:txBody>
          <a:bodyPr/>
          <a:lstStyle/>
          <a:p>
            <a:r>
              <a:rPr lang="lv-LV" dirty="0">
                <a:latin typeface="Arial Black" panose="020B0A04020102020204" pitchFamily="34" charset="0"/>
              </a:rPr>
              <a:t>Pakotne</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CA8D1220-D217-416B-8E2D-6CF9D79C3985}"/>
              </a:ext>
            </a:extLst>
          </p:cNvPr>
          <p:cNvSpPr>
            <a:spLocks noGrp="1"/>
          </p:cNvSpPr>
          <p:nvPr>
            <p:ph idx="1"/>
          </p:nvPr>
        </p:nvSpPr>
        <p:spPr/>
        <p:txBody>
          <a:bodyPr/>
          <a:lstStyle/>
          <a:p>
            <a:r>
              <a:rPr lang="lv-LV" dirty="0"/>
              <a:t>Java.io pakotnes File klase ļauj mums strādāt ar failiem.</a:t>
            </a:r>
          </a:p>
          <a:p>
            <a:r>
              <a:rPr lang="lv-LV" dirty="0"/>
              <a:t>Lai izmantotu File klasi, izveidot klases objektu un norādiet faila vai direktorija nosaukumu.</a:t>
            </a:r>
          </a:p>
          <a:p>
            <a:pPr marL="0" indent="0">
              <a:buNone/>
            </a:pPr>
            <a:endParaRPr lang="en-GB" dirty="0"/>
          </a:p>
        </p:txBody>
      </p:sp>
      <p:pic>
        <p:nvPicPr>
          <p:cNvPr id="7" name="Picture 6">
            <a:extLst>
              <a:ext uri="{FF2B5EF4-FFF2-40B4-BE49-F238E27FC236}">
                <a16:creationId xmlns:a16="http://schemas.microsoft.com/office/drawing/2014/main" id="{AEE8900B-DF0C-4D33-9937-C9B6111868A1}"/>
              </a:ext>
            </a:extLst>
          </p:cNvPr>
          <p:cNvPicPr>
            <a:picLocks noChangeAspect="1"/>
          </p:cNvPicPr>
          <p:nvPr/>
        </p:nvPicPr>
        <p:blipFill>
          <a:blip r:embed="rId2"/>
          <a:stretch>
            <a:fillRect/>
          </a:stretch>
        </p:blipFill>
        <p:spPr>
          <a:xfrm>
            <a:off x="1407408" y="3861466"/>
            <a:ext cx="9526259" cy="1708909"/>
          </a:xfrm>
          <a:prstGeom prst="rect">
            <a:avLst/>
          </a:prstGeom>
        </p:spPr>
      </p:pic>
    </p:spTree>
    <p:extLst>
      <p:ext uri="{BB962C8B-B14F-4D97-AF65-F5344CB8AC3E}">
        <p14:creationId xmlns:p14="http://schemas.microsoft.com/office/powerpoint/2010/main" val="44633308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lv-LV" dirty="0">
                <a:latin typeface="Arial Black" panose="020B0A04020102020204" pitchFamily="34" charset="0"/>
              </a:rPr>
              <a:t>BufferedReader</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normAutofit/>
          </a:bodyPr>
          <a:lstStyle/>
          <a:p>
            <a:pPr marL="0" indent="0">
              <a:buNone/>
            </a:pPr>
            <a:r>
              <a:rPr lang="lv-LV" b="0" i="0" dirty="0">
                <a:solidFill>
                  <a:srgbClr val="273239"/>
                </a:solidFill>
                <a:effectLst/>
                <a:latin typeface="Nunito" pitchFamily="2" charset="0"/>
              </a:rPr>
              <a:t>BufferedReader uztur iekšējo buferi ar 8192 rakstzīmēm. BufferedReader lasīšanas operācijas laikā no diska tiek nolasīts rakstzīmju fragments un saglabāts iekšējā buferī. Un no iekšējā bufera rakstzīmes tiek lasītas atsevišķi.Tādējādi saziņas skaits ar disku tiek samazināts. Tāpēc rakstzīmju lasīšana, izmantojot BufferedReader, ir ātrāka un efektīvāka par parasto FileReader.</a:t>
            </a:r>
            <a:endParaRPr lang="lv-LV" dirty="0"/>
          </a:p>
        </p:txBody>
      </p:sp>
    </p:spTree>
    <p:extLst>
      <p:ext uri="{BB962C8B-B14F-4D97-AF65-F5344CB8AC3E}">
        <p14:creationId xmlns:p14="http://schemas.microsoft.com/office/powerpoint/2010/main" val="9449264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lv-LV" dirty="0">
                <a:latin typeface="Arial Black" panose="020B0A04020102020204" pitchFamily="34" charset="0"/>
              </a:rPr>
              <a:t>BufferedReader</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a:xfrm>
            <a:off x="968934" y="1405746"/>
            <a:ext cx="10515600" cy="5452253"/>
          </a:xfrm>
        </p:spPr>
        <p:txBody>
          <a:bodyPr>
            <a:normAutofit/>
          </a:bodyPr>
          <a:lstStyle/>
          <a:p>
            <a:pPr marL="0" indent="0">
              <a:buNone/>
            </a:pPr>
            <a:r>
              <a:rPr lang="lv-LV" b="0" i="0" dirty="0">
                <a:solidFill>
                  <a:srgbClr val="273239"/>
                </a:solidFill>
                <a:effectLst/>
                <a:latin typeface="Nunito" pitchFamily="2" charset="0"/>
              </a:rPr>
              <a:t>Lai izveidotu BufferedReader, vispirms ir jāimportē java.io.BufferedReader pakotne. Kad pakotne ir importēta, lūk, kā mēs varam izveidot lasītāju.</a:t>
            </a:r>
          </a:p>
          <a:p>
            <a:pPr marL="0" indent="0">
              <a:buNone/>
            </a:pPr>
            <a:endParaRPr lang="lv-LV" dirty="0">
              <a:solidFill>
                <a:srgbClr val="273239"/>
              </a:solidFill>
              <a:latin typeface="Nunito" pitchFamily="2" charset="0"/>
            </a:endParaRPr>
          </a:p>
          <a:p>
            <a:pPr marL="0" indent="0">
              <a:buNone/>
            </a:pPr>
            <a:endParaRPr lang="lv-LV" dirty="0">
              <a:solidFill>
                <a:srgbClr val="273239"/>
              </a:solidFill>
              <a:latin typeface="Nunito" pitchFamily="2" charset="0"/>
            </a:endParaRPr>
          </a:p>
          <a:p>
            <a:pPr marL="0" indent="0">
              <a:buNone/>
            </a:pPr>
            <a:endParaRPr lang="lv-LV" dirty="0">
              <a:solidFill>
                <a:srgbClr val="273239"/>
              </a:solidFill>
              <a:latin typeface="Nunito" pitchFamily="2" charset="0"/>
            </a:endParaRPr>
          </a:p>
          <a:p>
            <a:pPr marL="0" indent="0">
              <a:buNone/>
            </a:pPr>
            <a:r>
              <a:rPr lang="lv-LV" dirty="0">
                <a:solidFill>
                  <a:srgbClr val="273239"/>
                </a:solidFill>
                <a:latin typeface="Nunito" pitchFamily="2" charset="0"/>
              </a:rPr>
              <a:t>Šeit BufferedReader iekšējā bufera noklusējuma lielums ir 8192 rakstzīmes. Tomēr mēs varam norādīt arī iekšējā bufera lielumu.</a:t>
            </a:r>
          </a:p>
          <a:p>
            <a:pPr marL="0" indent="0">
              <a:buNone/>
            </a:pPr>
            <a:endParaRPr lang="lv-LV" dirty="0">
              <a:solidFill>
                <a:srgbClr val="273239"/>
              </a:solidFill>
              <a:latin typeface="Nunito" pitchFamily="2" charset="0"/>
            </a:endParaRPr>
          </a:p>
          <a:p>
            <a:pPr marL="0" indent="0">
              <a:buNone/>
            </a:pPr>
            <a:endParaRPr lang="lv-LV" dirty="0">
              <a:solidFill>
                <a:srgbClr val="273239"/>
              </a:solidFill>
              <a:latin typeface="Nunito" pitchFamily="2" charset="0"/>
            </a:endParaRPr>
          </a:p>
          <a:p>
            <a:pPr marL="0" indent="0">
              <a:buNone/>
            </a:pPr>
            <a:r>
              <a:rPr lang="lv-LV" dirty="0">
                <a:solidFill>
                  <a:srgbClr val="273239"/>
                </a:solidFill>
                <a:latin typeface="Nunito" pitchFamily="2" charset="0"/>
              </a:rPr>
              <a:t>Buferis palīdzēs ātrāk nolasīt rakstzīmes no failiem.</a:t>
            </a:r>
          </a:p>
        </p:txBody>
      </p:sp>
      <p:pic>
        <p:nvPicPr>
          <p:cNvPr id="7" name="Picture 6">
            <a:extLst>
              <a:ext uri="{FF2B5EF4-FFF2-40B4-BE49-F238E27FC236}">
                <a16:creationId xmlns:a16="http://schemas.microsoft.com/office/drawing/2014/main" id="{CBCD785D-5B37-4BE1-A39A-2A0CA1644EED}"/>
              </a:ext>
            </a:extLst>
          </p:cNvPr>
          <p:cNvPicPr>
            <a:picLocks noChangeAspect="1"/>
          </p:cNvPicPr>
          <p:nvPr/>
        </p:nvPicPr>
        <p:blipFill>
          <a:blip r:embed="rId2"/>
          <a:stretch>
            <a:fillRect/>
          </a:stretch>
        </p:blipFill>
        <p:spPr>
          <a:xfrm>
            <a:off x="1174451" y="2706644"/>
            <a:ext cx="4575329" cy="1325563"/>
          </a:xfrm>
          <a:prstGeom prst="rect">
            <a:avLst/>
          </a:prstGeom>
        </p:spPr>
      </p:pic>
      <p:pic>
        <p:nvPicPr>
          <p:cNvPr id="5" name="Picture 4">
            <a:extLst>
              <a:ext uri="{FF2B5EF4-FFF2-40B4-BE49-F238E27FC236}">
                <a16:creationId xmlns:a16="http://schemas.microsoft.com/office/drawing/2014/main" id="{85A5D922-252B-46E6-85D7-B1B5C3F980F1}"/>
              </a:ext>
            </a:extLst>
          </p:cNvPr>
          <p:cNvPicPr>
            <a:picLocks noChangeAspect="1"/>
          </p:cNvPicPr>
          <p:nvPr/>
        </p:nvPicPr>
        <p:blipFill>
          <a:blip r:embed="rId3"/>
          <a:stretch>
            <a:fillRect/>
          </a:stretch>
        </p:blipFill>
        <p:spPr>
          <a:xfrm>
            <a:off x="1174451" y="5129646"/>
            <a:ext cx="5692456" cy="645214"/>
          </a:xfrm>
          <a:prstGeom prst="rect">
            <a:avLst/>
          </a:prstGeom>
        </p:spPr>
      </p:pic>
    </p:spTree>
    <p:extLst>
      <p:ext uri="{BB962C8B-B14F-4D97-AF65-F5344CB8AC3E}">
        <p14:creationId xmlns:p14="http://schemas.microsoft.com/office/powerpoint/2010/main" val="279488229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lv-LV" dirty="0">
                <a:latin typeface="Arial Black" panose="020B0A04020102020204" pitchFamily="34" charset="0"/>
              </a:rPr>
              <a:t>BufferedReader – read() metode</a:t>
            </a:r>
            <a:endParaRPr lang="en-GB" dirty="0">
              <a:latin typeface="Arial Black" panose="020B0A04020102020204" pitchFamily="34" charset="0"/>
            </a:endParaRPr>
          </a:p>
        </p:txBody>
      </p:sp>
      <p:pic>
        <p:nvPicPr>
          <p:cNvPr id="5" name="Picture 4">
            <a:extLst>
              <a:ext uri="{FF2B5EF4-FFF2-40B4-BE49-F238E27FC236}">
                <a16:creationId xmlns:a16="http://schemas.microsoft.com/office/drawing/2014/main" id="{6592AF58-9A02-4B9E-A4D2-277E64EF8493}"/>
              </a:ext>
            </a:extLst>
          </p:cNvPr>
          <p:cNvPicPr>
            <a:picLocks noChangeAspect="1"/>
          </p:cNvPicPr>
          <p:nvPr/>
        </p:nvPicPr>
        <p:blipFill>
          <a:blip r:embed="rId2"/>
          <a:stretch>
            <a:fillRect/>
          </a:stretch>
        </p:blipFill>
        <p:spPr>
          <a:xfrm>
            <a:off x="838200" y="1405239"/>
            <a:ext cx="6372133" cy="5192109"/>
          </a:xfrm>
          <a:prstGeom prst="rect">
            <a:avLst/>
          </a:prstGeom>
        </p:spPr>
      </p:pic>
      <p:pic>
        <p:nvPicPr>
          <p:cNvPr id="8" name="Picture 7">
            <a:extLst>
              <a:ext uri="{FF2B5EF4-FFF2-40B4-BE49-F238E27FC236}">
                <a16:creationId xmlns:a16="http://schemas.microsoft.com/office/drawing/2014/main" id="{F9017623-D6FC-4892-91E5-08F85523B4A7}"/>
              </a:ext>
            </a:extLst>
          </p:cNvPr>
          <p:cNvPicPr>
            <a:picLocks noChangeAspect="1"/>
          </p:cNvPicPr>
          <p:nvPr/>
        </p:nvPicPr>
        <p:blipFill>
          <a:blip r:embed="rId3"/>
          <a:stretch>
            <a:fillRect/>
          </a:stretch>
        </p:blipFill>
        <p:spPr>
          <a:xfrm>
            <a:off x="7450388" y="3326099"/>
            <a:ext cx="4576771" cy="812814"/>
          </a:xfrm>
          <a:prstGeom prst="rect">
            <a:avLst/>
          </a:prstGeom>
        </p:spPr>
      </p:pic>
    </p:spTree>
    <p:extLst>
      <p:ext uri="{BB962C8B-B14F-4D97-AF65-F5344CB8AC3E}">
        <p14:creationId xmlns:p14="http://schemas.microsoft.com/office/powerpoint/2010/main" val="1081745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lv-LV" dirty="0">
                <a:latin typeface="Arial Black" panose="020B0A04020102020204" pitchFamily="34" charset="0"/>
              </a:rPr>
              <a:t>BufferedReader – skip() metode</a:t>
            </a:r>
            <a:endParaRPr lang="en-GB" dirty="0">
              <a:latin typeface="Arial Black" panose="020B0A04020102020204" pitchFamily="34" charset="0"/>
            </a:endParaRPr>
          </a:p>
        </p:txBody>
      </p:sp>
      <p:pic>
        <p:nvPicPr>
          <p:cNvPr id="9" name="Picture 8">
            <a:extLst>
              <a:ext uri="{FF2B5EF4-FFF2-40B4-BE49-F238E27FC236}">
                <a16:creationId xmlns:a16="http://schemas.microsoft.com/office/drawing/2014/main" id="{E9BE8CF7-3113-4E1E-9593-F22C9EE22F96}"/>
              </a:ext>
            </a:extLst>
          </p:cNvPr>
          <p:cNvPicPr>
            <a:picLocks noChangeAspect="1"/>
          </p:cNvPicPr>
          <p:nvPr/>
        </p:nvPicPr>
        <p:blipFill>
          <a:blip r:embed="rId2"/>
          <a:stretch>
            <a:fillRect/>
          </a:stretch>
        </p:blipFill>
        <p:spPr>
          <a:xfrm>
            <a:off x="838200" y="2459973"/>
            <a:ext cx="4817283" cy="4178762"/>
          </a:xfrm>
          <a:prstGeom prst="rect">
            <a:avLst/>
          </a:prstGeom>
        </p:spPr>
      </p:pic>
      <p:pic>
        <p:nvPicPr>
          <p:cNvPr id="11" name="Picture 10">
            <a:extLst>
              <a:ext uri="{FF2B5EF4-FFF2-40B4-BE49-F238E27FC236}">
                <a16:creationId xmlns:a16="http://schemas.microsoft.com/office/drawing/2014/main" id="{B25C9192-A0D2-48F6-B472-5F098A15670D}"/>
              </a:ext>
            </a:extLst>
          </p:cNvPr>
          <p:cNvPicPr>
            <a:picLocks noChangeAspect="1"/>
          </p:cNvPicPr>
          <p:nvPr/>
        </p:nvPicPr>
        <p:blipFill>
          <a:blip r:embed="rId3"/>
          <a:stretch>
            <a:fillRect/>
          </a:stretch>
        </p:blipFill>
        <p:spPr>
          <a:xfrm>
            <a:off x="7267550" y="3278601"/>
            <a:ext cx="4596829" cy="826868"/>
          </a:xfrm>
          <a:prstGeom prst="rect">
            <a:avLst/>
          </a:prstGeom>
        </p:spPr>
      </p:pic>
      <p:sp>
        <p:nvSpPr>
          <p:cNvPr id="13" name="TextBox 12">
            <a:extLst>
              <a:ext uri="{FF2B5EF4-FFF2-40B4-BE49-F238E27FC236}">
                <a16:creationId xmlns:a16="http://schemas.microsoft.com/office/drawing/2014/main" id="{A108EA3A-62AE-4C29-8246-BF2566188019}"/>
              </a:ext>
            </a:extLst>
          </p:cNvPr>
          <p:cNvSpPr txBox="1"/>
          <p:nvPr/>
        </p:nvSpPr>
        <p:spPr>
          <a:xfrm>
            <a:off x="734787" y="1427784"/>
            <a:ext cx="6097554" cy="923330"/>
          </a:xfrm>
          <a:prstGeom prst="rect">
            <a:avLst/>
          </a:prstGeom>
          <a:noFill/>
        </p:spPr>
        <p:txBody>
          <a:bodyPr wrap="square">
            <a:spAutoFit/>
          </a:bodyPr>
          <a:lstStyle/>
          <a:p>
            <a:r>
              <a:rPr lang="lv-LV" dirty="0"/>
              <a:t>P</a:t>
            </a:r>
            <a:r>
              <a:rPr lang="en-GB" dirty="0" err="1"/>
              <a:t>iemērā</a:t>
            </a:r>
            <a:r>
              <a:rPr lang="en-GB" dirty="0"/>
              <a:t> </a:t>
            </a:r>
            <a:r>
              <a:rPr lang="lv-LV" dirty="0"/>
              <a:t>tika izmantots </a:t>
            </a:r>
            <a:r>
              <a:rPr lang="en-GB" dirty="0"/>
              <a:t>skip() </a:t>
            </a:r>
            <a:r>
              <a:rPr lang="en-GB" dirty="0" err="1"/>
              <a:t>metod</a:t>
            </a:r>
            <a:r>
              <a:rPr lang="lv-LV" dirty="0"/>
              <a:t>e</a:t>
            </a:r>
            <a:r>
              <a:rPr lang="en-GB" dirty="0"/>
              <a:t>, </a:t>
            </a:r>
            <a:r>
              <a:rPr lang="en-GB" dirty="0" err="1"/>
              <a:t>lai</a:t>
            </a:r>
            <a:r>
              <a:rPr lang="en-GB" dirty="0"/>
              <a:t> </a:t>
            </a:r>
            <a:r>
              <a:rPr lang="en-GB" dirty="0" err="1"/>
              <a:t>izlaistu</a:t>
            </a:r>
            <a:r>
              <a:rPr lang="en-GB" dirty="0"/>
              <a:t> 5 </a:t>
            </a:r>
            <a:r>
              <a:rPr lang="en-GB" dirty="0" err="1"/>
              <a:t>rakstzīmes</a:t>
            </a:r>
            <a:r>
              <a:rPr lang="en-GB" dirty="0"/>
              <a:t> no </a:t>
            </a:r>
            <a:r>
              <a:rPr lang="en-GB" dirty="0" err="1"/>
              <a:t>failu</a:t>
            </a:r>
            <a:r>
              <a:rPr lang="en-GB" dirty="0"/>
              <a:t> </a:t>
            </a:r>
            <a:r>
              <a:rPr lang="en-GB" dirty="0" err="1"/>
              <a:t>lasītāja</a:t>
            </a:r>
            <a:r>
              <a:rPr lang="en-GB" dirty="0"/>
              <a:t>. </a:t>
            </a:r>
            <a:r>
              <a:rPr lang="en-GB" dirty="0" err="1"/>
              <a:t>Tādējādi</a:t>
            </a:r>
            <a:r>
              <a:rPr lang="en-GB" dirty="0"/>
              <a:t> </a:t>
            </a:r>
            <a:r>
              <a:rPr lang="en-GB" dirty="0" err="1"/>
              <a:t>rakstzīmes</a:t>
            </a:r>
            <a:r>
              <a:rPr lang="en-GB" dirty="0"/>
              <a:t> 'T', 'h', '</a:t>
            </a:r>
            <a:r>
              <a:rPr lang="en-GB" dirty="0" err="1"/>
              <a:t>i</a:t>
            </a:r>
            <a:r>
              <a:rPr lang="en-GB" dirty="0"/>
              <a:t>', 's' un ' ' </a:t>
            </a:r>
            <a:r>
              <a:rPr lang="en-GB" dirty="0" err="1"/>
              <a:t>tiek</a:t>
            </a:r>
            <a:r>
              <a:rPr lang="en-GB" dirty="0"/>
              <a:t> </a:t>
            </a:r>
            <a:r>
              <a:rPr lang="en-GB" dirty="0" err="1"/>
              <a:t>izlaistas</a:t>
            </a:r>
            <a:r>
              <a:rPr lang="en-GB" dirty="0"/>
              <a:t> no </a:t>
            </a:r>
            <a:r>
              <a:rPr lang="en-GB" dirty="0" err="1"/>
              <a:t>sākotnējā</a:t>
            </a:r>
            <a:r>
              <a:rPr lang="en-GB" dirty="0"/>
              <a:t> </a:t>
            </a:r>
            <a:r>
              <a:rPr lang="en-GB" dirty="0" err="1"/>
              <a:t>faila</a:t>
            </a:r>
            <a:r>
              <a:rPr lang="en-GB" dirty="0"/>
              <a:t>.</a:t>
            </a:r>
          </a:p>
        </p:txBody>
      </p:sp>
    </p:spTree>
    <p:extLst>
      <p:ext uri="{BB962C8B-B14F-4D97-AF65-F5344CB8AC3E}">
        <p14:creationId xmlns:p14="http://schemas.microsoft.com/office/powerpoint/2010/main" val="12948086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lv-LV" dirty="0">
                <a:latin typeface="Arial Black" panose="020B0A04020102020204" pitchFamily="34" charset="0"/>
              </a:rPr>
              <a:t>1. uzdevums</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normAutofit/>
          </a:bodyPr>
          <a:lstStyle/>
          <a:p>
            <a:pPr marL="0" indent="0">
              <a:buNone/>
            </a:pPr>
            <a:r>
              <a:rPr lang="en-GB" dirty="0" err="1"/>
              <a:t>Izveidojiet</a:t>
            </a:r>
            <a:r>
              <a:rPr lang="en-GB" dirty="0"/>
              <a:t> </a:t>
            </a:r>
            <a:r>
              <a:rPr lang="en-GB" dirty="0" err="1"/>
              <a:t>programmu</a:t>
            </a:r>
            <a:r>
              <a:rPr lang="en-GB" dirty="0"/>
              <a:t>, kas </a:t>
            </a:r>
            <a:r>
              <a:rPr lang="en-GB" dirty="0" err="1"/>
              <a:t>izveido</a:t>
            </a:r>
            <a:r>
              <a:rPr lang="en-GB" dirty="0"/>
              <a:t> </a:t>
            </a:r>
            <a:r>
              <a:rPr lang="en-GB" dirty="0" err="1"/>
              <a:t>jaunu</a:t>
            </a:r>
            <a:r>
              <a:rPr lang="en-GB" dirty="0"/>
              <a:t> </a:t>
            </a:r>
            <a:r>
              <a:rPr lang="en-GB" dirty="0" err="1"/>
              <a:t>teksta</a:t>
            </a:r>
            <a:r>
              <a:rPr lang="en-GB" dirty="0"/>
              <a:t> </a:t>
            </a:r>
            <a:r>
              <a:rPr lang="en-GB" dirty="0" err="1"/>
              <a:t>failu</a:t>
            </a:r>
            <a:r>
              <a:rPr lang="en-GB" dirty="0"/>
              <a:t> </a:t>
            </a:r>
            <a:r>
              <a:rPr lang="en-GB" dirty="0" err="1"/>
              <a:t>ar</a:t>
            </a:r>
            <a:r>
              <a:rPr lang="en-GB" dirty="0"/>
              <a:t> </a:t>
            </a:r>
            <a:r>
              <a:rPr lang="en-GB" dirty="0" err="1"/>
              <a:t>nosaukumu</a:t>
            </a:r>
            <a:r>
              <a:rPr lang="en-GB" dirty="0"/>
              <a:t> </a:t>
            </a:r>
            <a:r>
              <a:rPr lang="lv-LV" dirty="0"/>
              <a:t>«Velet.txt» </a:t>
            </a:r>
            <a:r>
              <a:rPr lang="en-GB" dirty="0"/>
              <a:t>un </a:t>
            </a:r>
            <a:r>
              <a:rPr lang="en-GB" dirty="0" err="1"/>
              <a:t>ieraksta</a:t>
            </a:r>
            <a:r>
              <a:rPr lang="en-GB" dirty="0"/>
              <a:t> </a:t>
            </a:r>
            <a:r>
              <a:rPr lang="en-GB" dirty="0" err="1"/>
              <a:t>tajā</a:t>
            </a:r>
            <a:r>
              <a:rPr lang="en-GB" dirty="0"/>
              <a:t> </a:t>
            </a:r>
            <a:r>
              <a:rPr lang="en-GB" dirty="0" err="1"/>
              <a:t>tekstu</a:t>
            </a:r>
            <a:r>
              <a:rPr lang="en-GB" dirty="0"/>
              <a:t> «</a:t>
            </a:r>
            <a:r>
              <a:rPr lang="lv-LV" dirty="0"/>
              <a:t>Ejiet vēlēt, tagad!». Arī aizvērt to failu.</a:t>
            </a:r>
          </a:p>
        </p:txBody>
      </p:sp>
    </p:spTree>
    <p:extLst>
      <p:ext uri="{BB962C8B-B14F-4D97-AF65-F5344CB8AC3E}">
        <p14:creationId xmlns:p14="http://schemas.microsoft.com/office/powerpoint/2010/main" val="34834182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lv-LV" dirty="0">
                <a:latin typeface="Arial Black" panose="020B0A04020102020204" pitchFamily="34" charset="0"/>
              </a:rPr>
              <a:t>1. Uzdevumam atbilde</a:t>
            </a:r>
            <a:endParaRPr lang="en-GB" dirty="0">
              <a:latin typeface="Arial Black" panose="020B0A04020102020204" pitchFamily="34" charset="0"/>
            </a:endParaRPr>
          </a:p>
        </p:txBody>
      </p:sp>
      <p:pic>
        <p:nvPicPr>
          <p:cNvPr id="11" name="Picture 10">
            <a:extLst>
              <a:ext uri="{FF2B5EF4-FFF2-40B4-BE49-F238E27FC236}">
                <a16:creationId xmlns:a16="http://schemas.microsoft.com/office/drawing/2014/main" id="{5827B77C-682A-49A3-BC3E-1DEBA9D5FD83}"/>
              </a:ext>
            </a:extLst>
          </p:cNvPr>
          <p:cNvPicPr>
            <a:picLocks noChangeAspect="1"/>
          </p:cNvPicPr>
          <p:nvPr/>
        </p:nvPicPr>
        <p:blipFill>
          <a:blip r:embed="rId2"/>
          <a:stretch>
            <a:fillRect/>
          </a:stretch>
        </p:blipFill>
        <p:spPr>
          <a:xfrm>
            <a:off x="8191059" y="2433888"/>
            <a:ext cx="3162741" cy="590632"/>
          </a:xfrm>
          <a:prstGeom prst="rect">
            <a:avLst/>
          </a:prstGeom>
        </p:spPr>
      </p:pic>
      <p:pic>
        <p:nvPicPr>
          <p:cNvPr id="13" name="Picture 12">
            <a:extLst>
              <a:ext uri="{FF2B5EF4-FFF2-40B4-BE49-F238E27FC236}">
                <a16:creationId xmlns:a16="http://schemas.microsoft.com/office/drawing/2014/main" id="{477FE758-CEB7-4AA3-BB97-52C9E6DF287B}"/>
              </a:ext>
            </a:extLst>
          </p:cNvPr>
          <p:cNvPicPr>
            <a:picLocks noChangeAspect="1"/>
          </p:cNvPicPr>
          <p:nvPr/>
        </p:nvPicPr>
        <p:blipFill>
          <a:blip r:embed="rId3"/>
          <a:stretch>
            <a:fillRect/>
          </a:stretch>
        </p:blipFill>
        <p:spPr>
          <a:xfrm>
            <a:off x="8332936" y="4441926"/>
            <a:ext cx="2505425" cy="400106"/>
          </a:xfrm>
          <a:prstGeom prst="rect">
            <a:avLst/>
          </a:prstGeom>
        </p:spPr>
      </p:pic>
      <p:sp>
        <p:nvSpPr>
          <p:cNvPr id="17" name="TextBox 16">
            <a:extLst>
              <a:ext uri="{FF2B5EF4-FFF2-40B4-BE49-F238E27FC236}">
                <a16:creationId xmlns:a16="http://schemas.microsoft.com/office/drawing/2014/main" id="{1E0ABF8B-A594-4E42-9B86-54348A524FEF}"/>
              </a:ext>
            </a:extLst>
          </p:cNvPr>
          <p:cNvSpPr txBox="1"/>
          <p:nvPr/>
        </p:nvSpPr>
        <p:spPr>
          <a:xfrm>
            <a:off x="9135010" y="2030059"/>
            <a:ext cx="986809" cy="369332"/>
          </a:xfrm>
          <a:prstGeom prst="rect">
            <a:avLst/>
          </a:prstGeom>
          <a:noFill/>
        </p:spPr>
        <p:txBody>
          <a:bodyPr wrap="none" rtlCol="0">
            <a:spAutoFit/>
          </a:bodyPr>
          <a:lstStyle/>
          <a:p>
            <a:r>
              <a:rPr lang="lv-LV" dirty="0"/>
              <a:t>Konsolē:</a:t>
            </a:r>
            <a:endParaRPr lang="en-GB" dirty="0"/>
          </a:p>
        </p:txBody>
      </p:sp>
      <p:sp>
        <p:nvSpPr>
          <p:cNvPr id="18" name="TextBox 17">
            <a:extLst>
              <a:ext uri="{FF2B5EF4-FFF2-40B4-BE49-F238E27FC236}">
                <a16:creationId xmlns:a16="http://schemas.microsoft.com/office/drawing/2014/main" id="{397B80F8-BBFC-4A6B-A818-2C0E35D0AD26}"/>
              </a:ext>
            </a:extLst>
          </p:cNvPr>
          <p:cNvSpPr txBox="1"/>
          <p:nvPr/>
        </p:nvSpPr>
        <p:spPr>
          <a:xfrm>
            <a:off x="8948518" y="4070182"/>
            <a:ext cx="1274260" cy="369332"/>
          </a:xfrm>
          <a:prstGeom prst="rect">
            <a:avLst/>
          </a:prstGeom>
          <a:noFill/>
        </p:spPr>
        <p:txBody>
          <a:bodyPr wrap="none" rtlCol="0">
            <a:spAutoFit/>
          </a:bodyPr>
          <a:lstStyle/>
          <a:p>
            <a:r>
              <a:rPr lang="lv-LV" dirty="0"/>
              <a:t>Teksta failā:</a:t>
            </a:r>
            <a:endParaRPr lang="en-GB" dirty="0"/>
          </a:p>
        </p:txBody>
      </p:sp>
      <p:pic>
        <p:nvPicPr>
          <p:cNvPr id="20" name="Picture 19">
            <a:extLst>
              <a:ext uri="{FF2B5EF4-FFF2-40B4-BE49-F238E27FC236}">
                <a16:creationId xmlns:a16="http://schemas.microsoft.com/office/drawing/2014/main" id="{3526448F-66E6-4C93-8916-F5D2DF851B4D}"/>
              </a:ext>
            </a:extLst>
          </p:cNvPr>
          <p:cNvPicPr>
            <a:picLocks noChangeAspect="1"/>
          </p:cNvPicPr>
          <p:nvPr/>
        </p:nvPicPr>
        <p:blipFill>
          <a:blip r:embed="rId4"/>
          <a:stretch>
            <a:fillRect/>
          </a:stretch>
        </p:blipFill>
        <p:spPr>
          <a:xfrm>
            <a:off x="374585" y="1690688"/>
            <a:ext cx="7640411" cy="4906060"/>
          </a:xfrm>
          <a:prstGeom prst="rect">
            <a:avLst/>
          </a:prstGeom>
        </p:spPr>
      </p:pic>
    </p:spTree>
    <p:extLst>
      <p:ext uri="{BB962C8B-B14F-4D97-AF65-F5344CB8AC3E}">
        <p14:creationId xmlns:p14="http://schemas.microsoft.com/office/powerpoint/2010/main" val="41887817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lv-LV" dirty="0">
                <a:latin typeface="Arial Black" panose="020B0A04020102020204" pitchFamily="34" charset="0"/>
              </a:rPr>
              <a:t>2.uzdevums</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normAutofit/>
          </a:bodyPr>
          <a:lstStyle/>
          <a:p>
            <a:pPr marL="0" indent="0">
              <a:buNone/>
            </a:pPr>
            <a:r>
              <a:rPr lang="lv-LV" dirty="0"/>
              <a:t>Izveidojiet programmu, kas pārbauda, vai pastāv mape ar nosaukumu «ManaMape» un fails «fails.txt» šajā direktorijā. Ja direktorijs neeksistē, tas jāizveido. Ja fails neeksistē, tas arī jāizveido. Programmai jāizvada konsolē atbilstoši paziņojumi.</a:t>
            </a:r>
          </a:p>
        </p:txBody>
      </p:sp>
    </p:spTree>
    <p:extLst>
      <p:ext uri="{BB962C8B-B14F-4D97-AF65-F5344CB8AC3E}">
        <p14:creationId xmlns:p14="http://schemas.microsoft.com/office/powerpoint/2010/main" val="159301664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lv-LV" dirty="0">
                <a:latin typeface="Arial Black" panose="020B0A04020102020204" pitchFamily="34" charset="0"/>
              </a:rPr>
              <a:t>2. Uzdevumam atbilde</a:t>
            </a:r>
            <a:endParaRPr lang="en-GB" dirty="0">
              <a:latin typeface="Arial Black" panose="020B0A04020102020204" pitchFamily="34" charset="0"/>
            </a:endParaRPr>
          </a:p>
        </p:txBody>
      </p:sp>
      <p:pic>
        <p:nvPicPr>
          <p:cNvPr id="5" name="Picture 4">
            <a:extLst>
              <a:ext uri="{FF2B5EF4-FFF2-40B4-BE49-F238E27FC236}">
                <a16:creationId xmlns:a16="http://schemas.microsoft.com/office/drawing/2014/main" id="{857571A7-CD3C-4927-8474-3ABD51C45920}"/>
              </a:ext>
            </a:extLst>
          </p:cNvPr>
          <p:cNvPicPr>
            <a:picLocks noChangeAspect="1"/>
          </p:cNvPicPr>
          <p:nvPr/>
        </p:nvPicPr>
        <p:blipFill>
          <a:blip r:embed="rId2"/>
          <a:stretch>
            <a:fillRect/>
          </a:stretch>
        </p:blipFill>
        <p:spPr>
          <a:xfrm>
            <a:off x="209970" y="1763485"/>
            <a:ext cx="7306544" cy="4348066"/>
          </a:xfrm>
          <a:prstGeom prst="rect">
            <a:avLst/>
          </a:prstGeom>
        </p:spPr>
      </p:pic>
      <p:pic>
        <p:nvPicPr>
          <p:cNvPr id="7" name="Picture 6">
            <a:extLst>
              <a:ext uri="{FF2B5EF4-FFF2-40B4-BE49-F238E27FC236}">
                <a16:creationId xmlns:a16="http://schemas.microsoft.com/office/drawing/2014/main" id="{14A70CF7-575D-45AF-8C69-3AB8D4551082}"/>
              </a:ext>
            </a:extLst>
          </p:cNvPr>
          <p:cNvPicPr>
            <a:picLocks noChangeAspect="1"/>
          </p:cNvPicPr>
          <p:nvPr/>
        </p:nvPicPr>
        <p:blipFill>
          <a:blip r:embed="rId3"/>
          <a:stretch>
            <a:fillRect/>
          </a:stretch>
        </p:blipFill>
        <p:spPr>
          <a:xfrm>
            <a:off x="7716416" y="2751325"/>
            <a:ext cx="4357396" cy="571580"/>
          </a:xfrm>
          <a:prstGeom prst="rect">
            <a:avLst/>
          </a:prstGeom>
        </p:spPr>
      </p:pic>
      <p:pic>
        <p:nvPicPr>
          <p:cNvPr id="9" name="Picture 8">
            <a:extLst>
              <a:ext uri="{FF2B5EF4-FFF2-40B4-BE49-F238E27FC236}">
                <a16:creationId xmlns:a16="http://schemas.microsoft.com/office/drawing/2014/main" id="{A17944EF-8D41-43D5-B331-FF3FCC9CAF05}"/>
              </a:ext>
            </a:extLst>
          </p:cNvPr>
          <p:cNvPicPr>
            <a:picLocks noChangeAspect="1"/>
          </p:cNvPicPr>
          <p:nvPr/>
        </p:nvPicPr>
        <p:blipFill>
          <a:blip r:embed="rId4"/>
          <a:stretch>
            <a:fillRect/>
          </a:stretch>
        </p:blipFill>
        <p:spPr>
          <a:xfrm>
            <a:off x="8947244" y="4767324"/>
            <a:ext cx="1895740" cy="514422"/>
          </a:xfrm>
          <a:prstGeom prst="rect">
            <a:avLst/>
          </a:prstGeom>
        </p:spPr>
      </p:pic>
      <p:sp>
        <p:nvSpPr>
          <p:cNvPr id="10" name="TextBox 9">
            <a:extLst>
              <a:ext uri="{FF2B5EF4-FFF2-40B4-BE49-F238E27FC236}">
                <a16:creationId xmlns:a16="http://schemas.microsoft.com/office/drawing/2014/main" id="{448C851B-2166-43E1-B072-1738CA415131}"/>
              </a:ext>
            </a:extLst>
          </p:cNvPr>
          <p:cNvSpPr txBox="1"/>
          <p:nvPr/>
        </p:nvSpPr>
        <p:spPr>
          <a:xfrm>
            <a:off x="9190994" y="2228231"/>
            <a:ext cx="986809" cy="369332"/>
          </a:xfrm>
          <a:prstGeom prst="rect">
            <a:avLst/>
          </a:prstGeom>
          <a:noFill/>
        </p:spPr>
        <p:txBody>
          <a:bodyPr wrap="none" rtlCol="0">
            <a:spAutoFit/>
          </a:bodyPr>
          <a:lstStyle/>
          <a:p>
            <a:r>
              <a:rPr lang="lv-LV" dirty="0"/>
              <a:t>Konsolē:</a:t>
            </a:r>
            <a:endParaRPr lang="en-GB" dirty="0"/>
          </a:p>
        </p:txBody>
      </p:sp>
      <p:sp>
        <p:nvSpPr>
          <p:cNvPr id="11" name="TextBox 10">
            <a:extLst>
              <a:ext uri="{FF2B5EF4-FFF2-40B4-BE49-F238E27FC236}">
                <a16:creationId xmlns:a16="http://schemas.microsoft.com/office/drawing/2014/main" id="{F2EA6AA2-0FC2-4C9B-9B82-7A719812ED2C}"/>
              </a:ext>
            </a:extLst>
          </p:cNvPr>
          <p:cNvSpPr txBox="1"/>
          <p:nvPr/>
        </p:nvSpPr>
        <p:spPr>
          <a:xfrm>
            <a:off x="8697702" y="4275456"/>
            <a:ext cx="2394823" cy="369332"/>
          </a:xfrm>
          <a:prstGeom prst="rect">
            <a:avLst/>
          </a:prstGeom>
          <a:noFill/>
        </p:spPr>
        <p:txBody>
          <a:bodyPr wrap="none" rtlCol="0">
            <a:spAutoFit/>
          </a:bodyPr>
          <a:lstStyle/>
          <a:p>
            <a:r>
              <a:rPr lang="lv-LV" dirty="0"/>
              <a:t>Izveidotā mape un fails.</a:t>
            </a:r>
            <a:endParaRPr lang="en-GB" dirty="0"/>
          </a:p>
        </p:txBody>
      </p:sp>
    </p:spTree>
    <p:extLst>
      <p:ext uri="{BB962C8B-B14F-4D97-AF65-F5344CB8AC3E}">
        <p14:creationId xmlns:p14="http://schemas.microsoft.com/office/powerpoint/2010/main" val="25364986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lv-LV" dirty="0">
                <a:latin typeface="Arial Black" panose="020B0A04020102020204" pitchFamily="34" charset="0"/>
              </a:rPr>
              <a:t>3.uzdevums</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a:xfrm>
            <a:off x="838200" y="1825625"/>
            <a:ext cx="11021008" cy="4351338"/>
          </a:xfrm>
        </p:spPr>
        <p:txBody>
          <a:bodyPr>
            <a:normAutofit fontScale="92500" lnSpcReduction="10000"/>
          </a:bodyPr>
          <a:lstStyle/>
          <a:p>
            <a:pPr marL="0" indent="0">
              <a:buNone/>
            </a:pPr>
            <a:r>
              <a:rPr lang="en-GB" dirty="0" err="1"/>
              <a:t>Jums</a:t>
            </a:r>
            <a:r>
              <a:rPr lang="en-GB" dirty="0"/>
              <a:t> </a:t>
            </a:r>
            <a:r>
              <a:rPr lang="en-GB" dirty="0" err="1"/>
              <a:t>ir</a:t>
            </a:r>
            <a:r>
              <a:rPr lang="en-GB" dirty="0"/>
              <a:t> dots </a:t>
            </a:r>
            <a:r>
              <a:rPr lang="en-GB" dirty="0" err="1"/>
              <a:t>teksta</a:t>
            </a:r>
            <a:r>
              <a:rPr lang="en-GB" dirty="0"/>
              <a:t> fails "dati.txt" </a:t>
            </a:r>
            <a:r>
              <a:rPr lang="en-GB" dirty="0" err="1"/>
              <a:t>ar</a:t>
            </a:r>
            <a:r>
              <a:rPr lang="en-GB" dirty="0"/>
              <a:t> </a:t>
            </a:r>
            <a:r>
              <a:rPr lang="en-GB" dirty="0" err="1"/>
              <a:t>šādu</a:t>
            </a:r>
            <a:r>
              <a:rPr lang="en-GB" dirty="0"/>
              <a:t> </a:t>
            </a:r>
            <a:r>
              <a:rPr lang="lv-LV" dirty="0"/>
              <a:t>tekstu</a:t>
            </a:r>
            <a:r>
              <a:rPr lang="en-GB" dirty="0"/>
              <a:t>:</a:t>
            </a:r>
            <a:endParaRPr lang="lv-LV" dirty="0"/>
          </a:p>
          <a:p>
            <a:pPr marL="0" indent="0">
              <a:buNone/>
            </a:pPr>
            <a:endParaRPr lang="lv-LV" dirty="0"/>
          </a:p>
          <a:p>
            <a:pPr marL="0" indent="0">
              <a:buNone/>
            </a:pPr>
            <a:endParaRPr lang="lv-LV" dirty="0"/>
          </a:p>
          <a:p>
            <a:pPr marL="0" indent="0">
              <a:buNone/>
            </a:pPr>
            <a:endParaRPr lang="lv-LV" dirty="0"/>
          </a:p>
          <a:p>
            <a:pPr marL="0" indent="0">
              <a:buNone/>
            </a:pPr>
            <a:endParaRPr lang="lv-LV" dirty="0"/>
          </a:p>
          <a:p>
            <a:pPr marL="0" indent="0">
              <a:buNone/>
            </a:pPr>
            <a:r>
              <a:rPr lang="lv-LV" dirty="0"/>
              <a:t>Izveidojiet Java programmu, kas nolasa šo faila rindu pa rindai, izmantojot BufferedReader. Programmai jāizvada katra rinda konsolē. Pēc tam, izmantojot PrintWriter, jāizveido jauns fails «teksts.txt", kurā dati tiek ierakstīti formātā, piemēram: </a:t>
            </a:r>
          </a:p>
          <a:p>
            <a:pPr marL="0" indent="0">
              <a:buNone/>
            </a:pPr>
            <a:r>
              <a:rPr lang="lv-LV" dirty="0"/>
              <a:t>"Personas dati: Vārds: Rihards, Uzvārds: Mikuts, Vecums: 17, Pilsēta: Liepāja."</a:t>
            </a:r>
          </a:p>
        </p:txBody>
      </p:sp>
      <p:pic>
        <p:nvPicPr>
          <p:cNvPr id="8" name="Picture 7">
            <a:extLst>
              <a:ext uri="{FF2B5EF4-FFF2-40B4-BE49-F238E27FC236}">
                <a16:creationId xmlns:a16="http://schemas.microsoft.com/office/drawing/2014/main" id="{FECEB244-8F04-4C85-A3FA-17230E3344B9}"/>
              </a:ext>
            </a:extLst>
          </p:cNvPr>
          <p:cNvPicPr>
            <a:picLocks noChangeAspect="1"/>
          </p:cNvPicPr>
          <p:nvPr/>
        </p:nvPicPr>
        <p:blipFill>
          <a:blip r:embed="rId2"/>
          <a:stretch>
            <a:fillRect/>
          </a:stretch>
        </p:blipFill>
        <p:spPr>
          <a:xfrm>
            <a:off x="934020" y="2270310"/>
            <a:ext cx="2574290" cy="1622583"/>
          </a:xfrm>
          <a:prstGeom prst="rect">
            <a:avLst/>
          </a:prstGeom>
        </p:spPr>
      </p:pic>
    </p:spTree>
    <p:extLst>
      <p:ext uri="{BB962C8B-B14F-4D97-AF65-F5344CB8AC3E}">
        <p14:creationId xmlns:p14="http://schemas.microsoft.com/office/powerpoint/2010/main" val="35565750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lv-LV" dirty="0">
                <a:latin typeface="Arial Black" panose="020B0A04020102020204" pitchFamily="34" charset="0"/>
              </a:rPr>
              <a:t>3. Uzdevumam atbilde</a:t>
            </a:r>
            <a:endParaRPr lang="en-GB" dirty="0">
              <a:latin typeface="Arial Black" panose="020B0A04020102020204" pitchFamily="34" charset="0"/>
            </a:endParaRPr>
          </a:p>
        </p:txBody>
      </p:sp>
      <p:sp>
        <p:nvSpPr>
          <p:cNvPr id="10" name="TextBox 9">
            <a:extLst>
              <a:ext uri="{FF2B5EF4-FFF2-40B4-BE49-F238E27FC236}">
                <a16:creationId xmlns:a16="http://schemas.microsoft.com/office/drawing/2014/main" id="{448C851B-2166-43E1-B072-1738CA415131}"/>
              </a:ext>
            </a:extLst>
          </p:cNvPr>
          <p:cNvSpPr txBox="1"/>
          <p:nvPr/>
        </p:nvSpPr>
        <p:spPr>
          <a:xfrm>
            <a:off x="9190994" y="2228231"/>
            <a:ext cx="986809" cy="369332"/>
          </a:xfrm>
          <a:prstGeom prst="rect">
            <a:avLst/>
          </a:prstGeom>
          <a:noFill/>
        </p:spPr>
        <p:txBody>
          <a:bodyPr wrap="none" rtlCol="0">
            <a:spAutoFit/>
          </a:bodyPr>
          <a:lstStyle/>
          <a:p>
            <a:r>
              <a:rPr lang="lv-LV" dirty="0"/>
              <a:t>Konsolē:</a:t>
            </a:r>
            <a:endParaRPr lang="en-GB" dirty="0"/>
          </a:p>
        </p:txBody>
      </p:sp>
      <p:sp>
        <p:nvSpPr>
          <p:cNvPr id="11" name="TextBox 10">
            <a:extLst>
              <a:ext uri="{FF2B5EF4-FFF2-40B4-BE49-F238E27FC236}">
                <a16:creationId xmlns:a16="http://schemas.microsoft.com/office/drawing/2014/main" id="{F2EA6AA2-0FC2-4C9B-9B82-7A719812ED2C}"/>
              </a:ext>
            </a:extLst>
          </p:cNvPr>
          <p:cNvSpPr txBox="1"/>
          <p:nvPr/>
        </p:nvSpPr>
        <p:spPr>
          <a:xfrm>
            <a:off x="9190994" y="4385010"/>
            <a:ext cx="1253420" cy="369332"/>
          </a:xfrm>
          <a:prstGeom prst="rect">
            <a:avLst/>
          </a:prstGeom>
          <a:noFill/>
        </p:spPr>
        <p:txBody>
          <a:bodyPr wrap="none" rtlCol="0">
            <a:spAutoFit/>
          </a:bodyPr>
          <a:lstStyle/>
          <a:p>
            <a:r>
              <a:rPr lang="lv-LV" dirty="0"/>
              <a:t>Teksta fails:</a:t>
            </a:r>
            <a:endParaRPr lang="en-GB" dirty="0"/>
          </a:p>
        </p:txBody>
      </p:sp>
      <p:pic>
        <p:nvPicPr>
          <p:cNvPr id="8" name="Picture 7">
            <a:extLst>
              <a:ext uri="{FF2B5EF4-FFF2-40B4-BE49-F238E27FC236}">
                <a16:creationId xmlns:a16="http://schemas.microsoft.com/office/drawing/2014/main" id="{08B90396-55F6-4008-B30B-55F26D16DAED}"/>
              </a:ext>
            </a:extLst>
          </p:cNvPr>
          <p:cNvPicPr>
            <a:picLocks noChangeAspect="1"/>
          </p:cNvPicPr>
          <p:nvPr/>
        </p:nvPicPr>
        <p:blipFill>
          <a:blip r:embed="rId2"/>
          <a:stretch>
            <a:fillRect/>
          </a:stretch>
        </p:blipFill>
        <p:spPr>
          <a:xfrm>
            <a:off x="838200" y="5744365"/>
            <a:ext cx="3920412" cy="1014236"/>
          </a:xfrm>
          <a:prstGeom prst="rect">
            <a:avLst/>
          </a:prstGeom>
        </p:spPr>
      </p:pic>
      <p:pic>
        <p:nvPicPr>
          <p:cNvPr id="13" name="Picture 12">
            <a:extLst>
              <a:ext uri="{FF2B5EF4-FFF2-40B4-BE49-F238E27FC236}">
                <a16:creationId xmlns:a16="http://schemas.microsoft.com/office/drawing/2014/main" id="{152DD840-A842-4E5D-B904-9A149F8751B3}"/>
              </a:ext>
            </a:extLst>
          </p:cNvPr>
          <p:cNvPicPr>
            <a:picLocks noChangeAspect="1"/>
          </p:cNvPicPr>
          <p:nvPr/>
        </p:nvPicPr>
        <p:blipFill>
          <a:blip r:embed="rId3"/>
          <a:stretch>
            <a:fillRect/>
          </a:stretch>
        </p:blipFill>
        <p:spPr>
          <a:xfrm>
            <a:off x="7442212" y="2557967"/>
            <a:ext cx="4345113" cy="1702471"/>
          </a:xfrm>
          <a:prstGeom prst="rect">
            <a:avLst/>
          </a:prstGeom>
        </p:spPr>
      </p:pic>
      <p:pic>
        <p:nvPicPr>
          <p:cNvPr id="15" name="Picture 14">
            <a:extLst>
              <a:ext uri="{FF2B5EF4-FFF2-40B4-BE49-F238E27FC236}">
                <a16:creationId xmlns:a16="http://schemas.microsoft.com/office/drawing/2014/main" id="{3CB1A756-3C24-4F86-ABE7-C20A8EBBC7B5}"/>
              </a:ext>
            </a:extLst>
          </p:cNvPr>
          <p:cNvPicPr>
            <a:picLocks noChangeAspect="1"/>
          </p:cNvPicPr>
          <p:nvPr/>
        </p:nvPicPr>
        <p:blipFill>
          <a:blip r:embed="rId4"/>
          <a:stretch>
            <a:fillRect/>
          </a:stretch>
        </p:blipFill>
        <p:spPr>
          <a:xfrm>
            <a:off x="838200" y="1346478"/>
            <a:ext cx="5170714" cy="4397887"/>
          </a:xfrm>
          <a:prstGeom prst="rect">
            <a:avLst/>
          </a:prstGeom>
        </p:spPr>
      </p:pic>
      <p:pic>
        <p:nvPicPr>
          <p:cNvPr id="17" name="Picture 16">
            <a:extLst>
              <a:ext uri="{FF2B5EF4-FFF2-40B4-BE49-F238E27FC236}">
                <a16:creationId xmlns:a16="http://schemas.microsoft.com/office/drawing/2014/main" id="{135A1006-A833-4140-8A47-72EA5B0FA838}"/>
              </a:ext>
            </a:extLst>
          </p:cNvPr>
          <p:cNvPicPr>
            <a:picLocks noChangeAspect="1"/>
          </p:cNvPicPr>
          <p:nvPr/>
        </p:nvPicPr>
        <p:blipFill>
          <a:blip r:embed="rId5"/>
          <a:stretch>
            <a:fillRect/>
          </a:stretch>
        </p:blipFill>
        <p:spPr>
          <a:xfrm>
            <a:off x="6271915" y="4754342"/>
            <a:ext cx="5920085" cy="504895"/>
          </a:xfrm>
          <a:prstGeom prst="rect">
            <a:avLst/>
          </a:prstGeom>
        </p:spPr>
      </p:pic>
    </p:spTree>
    <p:extLst>
      <p:ext uri="{BB962C8B-B14F-4D97-AF65-F5344CB8AC3E}">
        <p14:creationId xmlns:p14="http://schemas.microsoft.com/office/powerpoint/2010/main" val="23422066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err="1">
                <a:latin typeface="Arial Black" panose="020B0A04020102020204" pitchFamily="34" charset="0"/>
              </a:rPr>
              <a:t>Failu</a:t>
            </a:r>
            <a:r>
              <a:rPr lang="en-GB" dirty="0">
                <a:latin typeface="Arial Black" panose="020B0A04020102020204" pitchFamily="34" charset="0"/>
              </a:rPr>
              <a:t> </a:t>
            </a:r>
            <a:r>
              <a:rPr lang="en-GB" dirty="0" err="1">
                <a:latin typeface="Arial Black" panose="020B0A04020102020204" pitchFamily="34" charset="0"/>
              </a:rPr>
              <a:t>apstrāde</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lstStyle/>
          <a:p>
            <a:pPr marL="0" indent="0">
              <a:buNone/>
            </a:pPr>
            <a:r>
              <a:rPr lang="en-GB" dirty="0"/>
              <a:t>Java </a:t>
            </a:r>
            <a:r>
              <a:rPr lang="en-GB" dirty="0" err="1"/>
              <a:t>FileWriter</a:t>
            </a:r>
            <a:r>
              <a:rPr lang="en-GB" dirty="0"/>
              <a:t> un </a:t>
            </a:r>
            <a:r>
              <a:rPr lang="en-GB" dirty="0" err="1"/>
              <a:t>FileReader</a:t>
            </a:r>
            <a:r>
              <a:rPr lang="en-GB" dirty="0"/>
              <a:t> </a:t>
            </a:r>
            <a:r>
              <a:rPr lang="en-GB" dirty="0" err="1"/>
              <a:t>klases</a:t>
            </a:r>
            <a:r>
              <a:rPr lang="en-GB" dirty="0"/>
              <a:t> </a:t>
            </a:r>
            <a:r>
              <a:rPr lang="en-GB" dirty="0" err="1"/>
              <a:t>tiek</a:t>
            </a:r>
            <a:r>
              <a:rPr lang="en-GB" dirty="0"/>
              <a:t> </a:t>
            </a:r>
            <a:r>
              <a:rPr lang="en-GB" dirty="0" err="1"/>
              <a:t>izmantotas</a:t>
            </a:r>
            <a:r>
              <a:rPr lang="en-GB" dirty="0"/>
              <a:t>, </a:t>
            </a:r>
            <a:r>
              <a:rPr lang="en-GB" dirty="0" err="1"/>
              <a:t>lai</a:t>
            </a:r>
            <a:r>
              <a:rPr lang="en-GB" dirty="0"/>
              <a:t> </a:t>
            </a:r>
            <a:r>
              <a:rPr lang="en-GB" dirty="0" err="1"/>
              <a:t>rakstītu</a:t>
            </a:r>
            <a:r>
              <a:rPr lang="en-GB" dirty="0"/>
              <a:t> un </a:t>
            </a:r>
            <a:r>
              <a:rPr lang="en-GB" dirty="0" err="1"/>
              <a:t>lasītu</a:t>
            </a:r>
            <a:r>
              <a:rPr lang="en-GB" dirty="0"/>
              <a:t> </a:t>
            </a:r>
            <a:r>
              <a:rPr lang="en-GB" dirty="0" err="1"/>
              <a:t>datus</a:t>
            </a:r>
            <a:r>
              <a:rPr lang="en-GB" dirty="0"/>
              <a:t> no </a:t>
            </a:r>
            <a:r>
              <a:rPr lang="en-GB" dirty="0" err="1"/>
              <a:t>teksta</a:t>
            </a:r>
            <a:r>
              <a:rPr lang="en-GB" dirty="0"/>
              <a:t> </a:t>
            </a:r>
            <a:r>
              <a:rPr lang="en-GB" dirty="0" err="1"/>
              <a:t>failiem</a:t>
            </a:r>
            <a:r>
              <a:rPr lang="lv-LV" dirty="0"/>
              <a:t>. </a:t>
            </a:r>
            <a:r>
              <a:rPr lang="en-GB" dirty="0"/>
              <a:t>Nav </a:t>
            </a:r>
            <a:r>
              <a:rPr lang="en-GB" dirty="0" err="1"/>
              <a:t>ieteicams</a:t>
            </a:r>
            <a:r>
              <a:rPr lang="en-GB" dirty="0"/>
              <a:t> </a:t>
            </a:r>
            <a:r>
              <a:rPr lang="en-GB" dirty="0" err="1"/>
              <a:t>izmantot</a:t>
            </a:r>
            <a:r>
              <a:rPr lang="en-GB" dirty="0"/>
              <a:t> </a:t>
            </a:r>
            <a:r>
              <a:rPr lang="en-GB" dirty="0" err="1"/>
              <a:t>FileInputStream</a:t>
            </a:r>
            <a:r>
              <a:rPr lang="en-GB" dirty="0"/>
              <a:t> un </a:t>
            </a:r>
            <a:r>
              <a:rPr lang="en-GB" dirty="0" err="1"/>
              <a:t>FileOutputStream</a:t>
            </a:r>
            <a:r>
              <a:rPr lang="en-GB" dirty="0"/>
              <a:t> </a:t>
            </a:r>
            <a:r>
              <a:rPr lang="en-GB" dirty="0" err="1"/>
              <a:t>klases</a:t>
            </a:r>
            <a:r>
              <a:rPr lang="en-GB" dirty="0"/>
              <a:t>, </a:t>
            </a:r>
            <a:r>
              <a:rPr lang="en-GB" dirty="0" err="1"/>
              <a:t>ja</a:t>
            </a:r>
            <a:r>
              <a:rPr lang="en-GB" dirty="0"/>
              <a:t> </a:t>
            </a:r>
            <a:r>
              <a:rPr lang="en-GB" dirty="0" err="1"/>
              <a:t>jums</a:t>
            </a:r>
            <a:r>
              <a:rPr lang="en-GB" dirty="0"/>
              <a:t> </a:t>
            </a:r>
            <a:r>
              <a:rPr lang="en-GB" dirty="0" err="1"/>
              <a:t>ir</a:t>
            </a:r>
            <a:r>
              <a:rPr lang="en-GB" dirty="0"/>
              <a:t> </a:t>
            </a:r>
            <a:r>
              <a:rPr lang="en-GB" dirty="0" err="1"/>
              <a:t>jālasa</a:t>
            </a:r>
            <a:r>
              <a:rPr lang="en-GB" dirty="0"/>
              <a:t> un </a:t>
            </a:r>
            <a:r>
              <a:rPr lang="en-GB" dirty="0" err="1"/>
              <a:t>jāraksta</a:t>
            </a:r>
            <a:r>
              <a:rPr lang="en-GB" dirty="0"/>
              <a:t> </a:t>
            </a:r>
            <a:r>
              <a:rPr lang="en-GB" dirty="0" err="1"/>
              <a:t>jebkāda</a:t>
            </a:r>
            <a:r>
              <a:rPr lang="en-GB" dirty="0"/>
              <a:t> </a:t>
            </a:r>
            <a:r>
              <a:rPr lang="en-GB" dirty="0" err="1"/>
              <a:t>teksta</a:t>
            </a:r>
            <a:r>
              <a:rPr lang="en-GB" dirty="0"/>
              <a:t> </a:t>
            </a:r>
            <a:r>
              <a:rPr lang="en-GB" dirty="0" err="1"/>
              <a:t>informācija</a:t>
            </a:r>
            <a:r>
              <a:rPr lang="en-GB" dirty="0"/>
              <a:t>, jo </a:t>
            </a:r>
            <a:r>
              <a:rPr lang="en-GB" dirty="0" err="1"/>
              <a:t>tās</a:t>
            </a:r>
            <a:r>
              <a:rPr lang="en-GB" dirty="0"/>
              <a:t> </a:t>
            </a:r>
            <a:r>
              <a:rPr lang="en-GB" dirty="0" err="1"/>
              <a:t>ir</a:t>
            </a:r>
            <a:r>
              <a:rPr lang="en-GB" dirty="0"/>
              <a:t> </a:t>
            </a:r>
            <a:r>
              <a:rPr lang="en-GB" dirty="0" err="1"/>
              <a:t>baitu</a:t>
            </a:r>
            <a:r>
              <a:rPr lang="en-GB" dirty="0"/>
              <a:t> </a:t>
            </a:r>
            <a:r>
              <a:rPr lang="en-GB" dirty="0" err="1"/>
              <a:t>plūsmas</a:t>
            </a:r>
            <a:r>
              <a:rPr lang="en-GB" dirty="0"/>
              <a:t> </a:t>
            </a:r>
            <a:r>
              <a:rPr lang="en-GB" dirty="0" err="1"/>
              <a:t>klases</a:t>
            </a:r>
            <a:r>
              <a:rPr lang="en-GB" dirty="0"/>
              <a:t>.</a:t>
            </a:r>
          </a:p>
        </p:txBody>
      </p:sp>
      <p:pic>
        <p:nvPicPr>
          <p:cNvPr id="5" name="Picture 4">
            <a:extLst>
              <a:ext uri="{FF2B5EF4-FFF2-40B4-BE49-F238E27FC236}">
                <a16:creationId xmlns:a16="http://schemas.microsoft.com/office/drawing/2014/main" id="{3AF2A5AC-D608-4F1A-920E-BCB39EF7A62E}"/>
              </a:ext>
            </a:extLst>
          </p:cNvPr>
          <p:cNvPicPr>
            <a:picLocks noChangeAspect="1"/>
          </p:cNvPicPr>
          <p:nvPr/>
        </p:nvPicPr>
        <p:blipFill>
          <a:blip r:embed="rId2"/>
          <a:stretch>
            <a:fillRect/>
          </a:stretch>
        </p:blipFill>
        <p:spPr>
          <a:xfrm>
            <a:off x="2211356" y="3429000"/>
            <a:ext cx="8187282" cy="3288474"/>
          </a:xfrm>
          <a:prstGeom prst="rect">
            <a:avLst/>
          </a:prstGeom>
        </p:spPr>
      </p:pic>
      <p:sp>
        <p:nvSpPr>
          <p:cNvPr id="8" name="Multiplication Sign 7">
            <a:extLst>
              <a:ext uri="{FF2B5EF4-FFF2-40B4-BE49-F238E27FC236}">
                <a16:creationId xmlns:a16="http://schemas.microsoft.com/office/drawing/2014/main" id="{2DF34273-B3C1-419F-B84A-FB0571C34C4B}"/>
              </a:ext>
            </a:extLst>
          </p:cNvPr>
          <p:cNvSpPr/>
          <p:nvPr/>
        </p:nvSpPr>
        <p:spPr>
          <a:xfrm>
            <a:off x="3648269" y="4702629"/>
            <a:ext cx="2090057" cy="2090057"/>
          </a:xfrm>
          <a:prstGeom prst="mathMultiply">
            <a:avLst/>
          </a:prstGeom>
          <a:solidFill>
            <a:srgbClr val="FF0000">
              <a:alpha val="75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346973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lv-LV" dirty="0">
                <a:latin typeface="Arial Black" panose="020B0A04020102020204" pitchFamily="34" charset="0"/>
              </a:rPr>
              <a:t>Atsauces</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normAutofit fontScale="92500" lnSpcReduction="10000"/>
          </a:bodyPr>
          <a:lstStyle/>
          <a:p>
            <a:r>
              <a:rPr lang="en-GB" b="0" i="0" dirty="0">
                <a:effectLst/>
                <a:latin typeface="inherit"/>
                <a:hlinkClick r:id="rId2" tooltip="https://www.educba.com/text-file-in-java/"/>
              </a:rPr>
              <a:t>https://www.educba.com/text-file-in-java/</a:t>
            </a:r>
            <a:endParaRPr lang="lv-LV" b="0" i="0" dirty="0">
              <a:effectLst/>
              <a:latin typeface="inherit"/>
            </a:endParaRPr>
          </a:p>
          <a:p>
            <a:r>
              <a:rPr lang="en-GB" b="0" i="0" dirty="0">
                <a:effectLst/>
                <a:latin typeface="inherit"/>
                <a:hlinkClick r:id="rId3" tooltip="https://www.w3schools.com/java/java_files.asp"/>
              </a:rPr>
              <a:t>https://www.w3schools.com/java/java_files.asp</a:t>
            </a:r>
            <a:endParaRPr lang="lv-LV" dirty="0">
              <a:latin typeface="inherit"/>
            </a:endParaRPr>
          </a:p>
          <a:p>
            <a:r>
              <a:rPr lang="en-GB" b="0" i="0" dirty="0">
                <a:effectLst/>
                <a:latin typeface="inherit"/>
                <a:hlinkClick r:id="rId4" tooltip="https://www.geeksforgeeks.org/file-handling-java-using-filewriter-filereader/"/>
              </a:rPr>
              <a:t>https://www.geeksforgeeks.org/file-handling-java-using-filewriter-filereader/</a:t>
            </a:r>
            <a:endParaRPr lang="lv-LV" b="0" i="0" dirty="0">
              <a:effectLst/>
              <a:latin typeface="inherit"/>
            </a:endParaRPr>
          </a:p>
          <a:p>
            <a:r>
              <a:rPr lang="en-GB" b="0" i="0" dirty="0">
                <a:effectLst/>
                <a:latin typeface="inherit"/>
                <a:hlinkClick r:id="rId5" tooltip="https://www.geeksforgeeks.org/filewriter-class-in-java/"/>
              </a:rPr>
              <a:t>https://www.geeksforgeeks.org/filewriter-class-in-java/</a:t>
            </a:r>
            <a:endParaRPr lang="lv-LV" b="0" i="0" dirty="0">
              <a:effectLst/>
              <a:latin typeface="inherit"/>
            </a:endParaRPr>
          </a:p>
          <a:p>
            <a:r>
              <a:rPr lang="en-GB" b="0" i="0" dirty="0">
                <a:effectLst/>
                <a:latin typeface="inherit"/>
                <a:hlinkClick r:id="rId6" tooltip="https://www.geeksforgeeks.org/java-io-filereader-class/"/>
              </a:rPr>
              <a:t>https://www.geeksforgeeks.org/java-io-filereader-class/</a:t>
            </a:r>
            <a:endParaRPr lang="lv-LV" b="0" i="0" dirty="0">
              <a:effectLst/>
              <a:latin typeface="inherit"/>
            </a:endParaRPr>
          </a:p>
          <a:p>
            <a:r>
              <a:rPr lang="en-GB" b="0" i="0" dirty="0">
                <a:effectLst/>
                <a:latin typeface="inherit"/>
                <a:hlinkClick r:id="rId7" tooltip="https://www.programiz.com/java-programming/bufferedreader"/>
              </a:rPr>
              <a:t>https://www.programiz.com/java-programming/bufferedreader</a:t>
            </a:r>
            <a:endParaRPr lang="lv-LV" b="0" i="0" dirty="0">
              <a:effectLst/>
              <a:latin typeface="inherit"/>
            </a:endParaRPr>
          </a:p>
          <a:p>
            <a:r>
              <a:rPr lang="en-GB" b="0" i="0" dirty="0">
                <a:effectLst/>
                <a:latin typeface="inherit"/>
                <a:hlinkClick r:id="rId8" tooltip="https://www.programiz.com/java-programming/bufferedwriter"/>
              </a:rPr>
              <a:t>https://www.programiz.com/java-programming/bufferedwriter</a:t>
            </a:r>
            <a:endParaRPr lang="lv-LV" b="0" i="0" dirty="0">
              <a:effectLst/>
              <a:latin typeface="inherit"/>
            </a:endParaRPr>
          </a:p>
          <a:p>
            <a:r>
              <a:rPr lang="en-GB" b="0" i="0" dirty="0">
                <a:effectLst/>
                <a:latin typeface="inherit"/>
                <a:hlinkClick r:id="rId9" tooltip="https://www.programiz.com/java-programming/printwriter"/>
              </a:rPr>
              <a:t>https://www.programiz.com/java-programming/printwriter</a:t>
            </a:r>
            <a:endParaRPr lang="lv-LV" b="0" i="0" dirty="0">
              <a:effectLst/>
              <a:latin typeface="inherit"/>
            </a:endParaRPr>
          </a:p>
          <a:p>
            <a:r>
              <a:rPr lang="lv-LV" dirty="0">
                <a:latin typeface="inherit"/>
                <a:hlinkClick r:id="rId10"/>
              </a:rPr>
              <a:t>https://chatgpt.com/</a:t>
            </a:r>
            <a:endParaRPr lang="lv-LV" dirty="0">
              <a:latin typeface="inherit"/>
            </a:endParaRPr>
          </a:p>
        </p:txBody>
      </p:sp>
    </p:spTree>
    <p:extLst>
      <p:ext uri="{BB962C8B-B14F-4D97-AF65-F5344CB8AC3E}">
        <p14:creationId xmlns:p14="http://schemas.microsoft.com/office/powerpoint/2010/main" val="2346029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err="1">
                <a:latin typeface="Arial Black" panose="020B0A04020102020204" pitchFamily="34" charset="0"/>
              </a:rPr>
              <a:t>FileWriter</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normAutofit/>
          </a:bodyPr>
          <a:lstStyle/>
          <a:p>
            <a:pPr marL="0" indent="0">
              <a:buNone/>
            </a:pPr>
            <a:r>
              <a:rPr lang="lv-LV" dirty="0"/>
              <a:t>Java FileWriter klase no java.io pakotnes tiek izmantota, lai rakstītu datus rakstzīmju formā failā. FileWriter klase Java valodā tiek izmantota, lai rakstītu datus rakstzīmju formātā failā. Tā ir rakstzīmju orientēta klase, kas tiek izmantota failu apstrādei Java valodā.</a:t>
            </a:r>
          </a:p>
          <a:p>
            <a:pPr marL="0" indent="0">
              <a:buNone/>
            </a:pPr>
            <a:r>
              <a:rPr lang="lv-LV" dirty="0"/>
              <a:t>Lai pievienot FileWriter:</a:t>
            </a:r>
          </a:p>
        </p:txBody>
      </p:sp>
      <p:pic>
        <p:nvPicPr>
          <p:cNvPr id="5" name="Picture 4">
            <a:extLst>
              <a:ext uri="{FF2B5EF4-FFF2-40B4-BE49-F238E27FC236}">
                <a16:creationId xmlns:a16="http://schemas.microsoft.com/office/drawing/2014/main" id="{06AD89A0-8BE6-4163-81F0-088B2A18F2C6}"/>
              </a:ext>
            </a:extLst>
          </p:cNvPr>
          <p:cNvPicPr>
            <a:picLocks noChangeAspect="1"/>
          </p:cNvPicPr>
          <p:nvPr/>
        </p:nvPicPr>
        <p:blipFill>
          <a:blip r:embed="rId2"/>
          <a:stretch>
            <a:fillRect/>
          </a:stretch>
        </p:blipFill>
        <p:spPr>
          <a:xfrm>
            <a:off x="1023025" y="4001294"/>
            <a:ext cx="9104298" cy="533384"/>
          </a:xfrm>
          <a:prstGeom prst="rect">
            <a:avLst/>
          </a:prstGeom>
        </p:spPr>
      </p:pic>
    </p:spTree>
    <p:extLst>
      <p:ext uri="{BB962C8B-B14F-4D97-AF65-F5344CB8AC3E}">
        <p14:creationId xmlns:p14="http://schemas.microsoft.com/office/powerpoint/2010/main" val="2479667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err="1">
                <a:latin typeface="Arial Black" panose="020B0A04020102020204" pitchFamily="34" charset="0"/>
              </a:rPr>
              <a:t>FileWriter</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normAutofit/>
          </a:bodyPr>
          <a:lstStyle/>
          <a:p>
            <a:r>
              <a:rPr lang="lv-LV" dirty="0"/>
              <a:t>Šī klase manto no OutputStreamWriter klases, kas savukārt manto no Writer klases.</a:t>
            </a:r>
          </a:p>
          <a:p>
            <a:r>
              <a:rPr lang="lv-LV" dirty="0"/>
              <a:t>Šīs klases konstruktori pieņem, ka noklusējuma rakstzīmju kodējums un noklusējuma baitu bufera lielums ir pieņemami. Lai pats norādītu šīs vērtības, izveidojiet OutputStreamWriter uz FileOutputStream.</a:t>
            </a:r>
          </a:p>
          <a:p>
            <a:r>
              <a:rPr lang="lv-LV" dirty="0"/>
              <a:t>FileWriter ir paredzēts rakstzīmju plūsmu rakstīšanai. Neapstrādātu baitu plūsmu rakstīšanai apsveriet iespēju izmantot FileOutputStream.</a:t>
            </a:r>
          </a:p>
          <a:p>
            <a:r>
              <a:rPr lang="lv-LV" dirty="0"/>
              <a:t>FileWriter izveido izvades failu, ja tas vēl nav izveidots.</a:t>
            </a:r>
          </a:p>
        </p:txBody>
      </p:sp>
    </p:spTree>
    <p:extLst>
      <p:ext uri="{BB962C8B-B14F-4D97-AF65-F5344CB8AC3E}">
        <p14:creationId xmlns:p14="http://schemas.microsoft.com/office/powerpoint/2010/main" val="2020515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err="1">
                <a:latin typeface="Arial Black" panose="020B0A04020102020204" pitchFamily="34" charset="0"/>
              </a:rPr>
              <a:t>FileWriter</a:t>
            </a:r>
            <a:endParaRPr lang="en-GB" dirty="0">
              <a:latin typeface="Arial Black" panose="020B0A04020102020204" pitchFamily="34" charset="0"/>
            </a:endParaRPr>
          </a:p>
        </p:txBody>
      </p:sp>
      <p:pic>
        <p:nvPicPr>
          <p:cNvPr id="2050" name="Picture 2" descr="FileWriter-Class-Hierarchy">
            <a:extLst>
              <a:ext uri="{FF2B5EF4-FFF2-40B4-BE49-F238E27FC236}">
                <a16:creationId xmlns:a16="http://schemas.microsoft.com/office/drawing/2014/main" id="{4E6BEFE0-65C3-4136-8E0E-3E07F77F2C71}"/>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59404" y="1825625"/>
            <a:ext cx="5673191" cy="43513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2041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err="1">
                <a:latin typeface="Arial Black" panose="020B0A04020102020204" pitchFamily="34" charset="0"/>
              </a:rPr>
              <a:t>FileWriter</a:t>
            </a:r>
            <a:endParaRPr lang="en-GB" dirty="0">
              <a:latin typeface="Arial Black" panose="020B0A04020102020204" pitchFamily="34" charset="0"/>
            </a:endParaRPr>
          </a:p>
        </p:txBody>
      </p:sp>
      <p:sp>
        <p:nvSpPr>
          <p:cNvPr id="3" name="Content Placeholder 2">
            <a:extLst>
              <a:ext uri="{FF2B5EF4-FFF2-40B4-BE49-F238E27FC236}">
                <a16:creationId xmlns:a16="http://schemas.microsoft.com/office/drawing/2014/main" id="{DD2D8840-CC0E-49E7-93B7-354209F90F28}"/>
              </a:ext>
            </a:extLst>
          </p:cNvPr>
          <p:cNvSpPr>
            <a:spLocks noGrp="1"/>
          </p:cNvSpPr>
          <p:nvPr>
            <p:ph idx="1"/>
          </p:nvPr>
        </p:nvSpPr>
        <p:spPr/>
        <p:txBody>
          <a:bodyPr>
            <a:normAutofit/>
          </a:bodyPr>
          <a:lstStyle/>
          <a:p>
            <a:pPr marL="0" indent="0">
              <a:buNone/>
            </a:pPr>
            <a:r>
              <a:rPr lang="lv-LV" dirty="0"/>
              <a:t>FileWriter paplašina OutputStreamWriter un Writer klases. Tas ievieš šādas saskarnes:</a:t>
            </a:r>
          </a:p>
          <a:p>
            <a:pPr algn="l" fontAlgn="base">
              <a:buFont typeface="Arial" panose="020B0604020202020204" pitchFamily="34" charset="0"/>
              <a:buChar char="•"/>
            </a:pPr>
            <a:r>
              <a:rPr lang="en-GB" b="0" i="0" dirty="0" err="1">
                <a:solidFill>
                  <a:srgbClr val="273239"/>
                </a:solidFill>
                <a:effectLst/>
                <a:latin typeface="Nunito" pitchFamily="2" charset="0"/>
              </a:rPr>
              <a:t>Closeable</a:t>
            </a:r>
            <a:endParaRPr lang="en-GB" b="0" i="0" dirty="0">
              <a:solidFill>
                <a:srgbClr val="273239"/>
              </a:solidFill>
              <a:effectLst/>
              <a:latin typeface="Nunito" pitchFamily="2" charset="0"/>
            </a:endParaRPr>
          </a:p>
          <a:p>
            <a:pPr algn="l" fontAlgn="base">
              <a:buFont typeface="Arial" panose="020B0604020202020204" pitchFamily="34" charset="0"/>
              <a:buChar char="•"/>
            </a:pPr>
            <a:r>
              <a:rPr lang="en-GB" b="0" i="0" dirty="0">
                <a:solidFill>
                  <a:srgbClr val="273239"/>
                </a:solidFill>
                <a:effectLst/>
                <a:latin typeface="Nunito" pitchFamily="2" charset="0"/>
              </a:rPr>
              <a:t>Flushable</a:t>
            </a:r>
          </a:p>
          <a:p>
            <a:pPr algn="l" fontAlgn="base">
              <a:buFont typeface="Arial" panose="020B0604020202020204" pitchFamily="34" charset="0"/>
              <a:buChar char="•"/>
            </a:pPr>
            <a:r>
              <a:rPr lang="en-GB" b="0" i="0" dirty="0" err="1">
                <a:solidFill>
                  <a:srgbClr val="273239"/>
                </a:solidFill>
                <a:effectLst/>
                <a:latin typeface="Nunito" pitchFamily="2" charset="0"/>
              </a:rPr>
              <a:t>Appendable</a:t>
            </a:r>
            <a:endParaRPr lang="en-GB" b="0" i="0" dirty="0">
              <a:solidFill>
                <a:srgbClr val="273239"/>
              </a:solidFill>
              <a:effectLst/>
              <a:latin typeface="Nunito" pitchFamily="2" charset="0"/>
            </a:endParaRPr>
          </a:p>
          <a:p>
            <a:pPr algn="l" fontAlgn="base">
              <a:buFont typeface="Arial" panose="020B0604020202020204" pitchFamily="34" charset="0"/>
              <a:buChar char="•"/>
            </a:pPr>
            <a:r>
              <a:rPr lang="en-GB" b="0" i="0" dirty="0" err="1">
                <a:solidFill>
                  <a:srgbClr val="273239"/>
                </a:solidFill>
                <a:effectLst/>
                <a:latin typeface="Nunito" pitchFamily="2" charset="0"/>
              </a:rPr>
              <a:t>AutoCloseable</a:t>
            </a:r>
            <a:endParaRPr lang="en-GB" b="0" i="0" dirty="0">
              <a:solidFill>
                <a:srgbClr val="273239"/>
              </a:solidFill>
              <a:effectLst/>
              <a:latin typeface="Nunito" pitchFamily="2" charset="0"/>
            </a:endParaRPr>
          </a:p>
        </p:txBody>
      </p:sp>
    </p:spTree>
    <p:extLst>
      <p:ext uri="{BB962C8B-B14F-4D97-AF65-F5344CB8AC3E}">
        <p14:creationId xmlns:p14="http://schemas.microsoft.com/office/powerpoint/2010/main" val="36324509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598DD3-635B-4D67-ABB3-02B91E4A79B8}"/>
              </a:ext>
            </a:extLst>
          </p:cNvPr>
          <p:cNvSpPr>
            <a:spLocks noGrp="1"/>
          </p:cNvSpPr>
          <p:nvPr>
            <p:ph type="title"/>
          </p:nvPr>
        </p:nvSpPr>
        <p:spPr/>
        <p:txBody>
          <a:bodyPr/>
          <a:lstStyle/>
          <a:p>
            <a:r>
              <a:rPr lang="en-GB" dirty="0" err="1">
                <a:latin typeface="Arial Black" panose="020B0A04020102020204" pitchFamily="34" charset="0"/>
              </a:rPr>
              <a:t>FileWriter</a:t>
            </a:r>
            <a:r>
              <a:rPr lang="lv-LV" dirty="0">
                <a:latin typeface="Arial Black" panose="020B0A04020102020204" pitchFamily="34" charset="0"/>
              </a:rPr>
              <a:t> metodes</a:t>
            </a:r>
            <a:endParaRPr lang="en-GB" dirty="0">
              <a:latin typeface="Arial Black" panose="020B0A04020102020204" pitchFamily="34" charset="0"/>
            </a:endParaRPr>
          </a:p>
        </p:txBody>
      </p:sp>
      <p:graphicFrame>
        <p:nvGraphicFramePr>
          <p:cNvPr id="5" name="Table 4">
            <a:extLst>
              <a:ext uri="{FF2B5EF4-FFF2-40B4-BE49-F238E27FC236}">
                <a16:creationId xmlns:a16="http://schemas.microsoft.com/office/drawing/2014/main" id="{52D92BD2-93CD-4488-BD1D-885E97C02357}"/>
              </a:ext>
            </a:extLst>
          </p:cNvPr>
          <p:cNvGraphicFramePr>
            <a:graphicFrameLocks noGrp="1"/>
          </p:cNvGraphicFramePr>
          <p:nvPr>
            <p:extLst>
              <p:ext uri="{D42A27DB-BD31-4B8C-83A1-F6EECF244321}">
                <p14:modId xmlns:p14="http://schemas.microsoft.com/office/powerpoint/2010/main" val="838976698"/>
              </p:ext>
            </p:extLst>
          </p:nvPr>
        </p:nvGraphicFramePr>
        <p:xfrm>
          <a:off x="1053054" y="1433739"/>
          <a:ext cx="9341247" cy="4984489"/>
        </p:xfrm>
        <a:graphic>
          <a:graphicData uri="http://schemas.openxmlformats.org/drawingml/2006/table">
            <a:tbl>
              <a:tblPr/>
              <a:tblGrid>
                <a:gridCol w="3736446">
                  <a:extLst>
                    <a:ext uri="{9D8B030D-6E8A-4147-A177-3AD203B41FA5}">
                      <a16:colId xmlns:a16="http://schemas.microsoft.com/office/drawing/2014/main" val="1904041200"/>
                    </a:ext>
                  </a:extLst>
                </a:gridCol>
                <a:gridCol w="5604801">
                  <a:extLst>
                    <a:ext uri="{9D8B030D-6E8A-4147-A177-3AD203B41FA5}">
                      <a16:colId xmlns:a16="http://schemas.microsoft.com/office/drawing/2014/main" val="970277075"/>
                    </a:ext>
                  </a:extLst>
                </a:gridCol>
              </a:tblGrid>
              <a:tr h="506897">
                <a:tc>
                  <a:txBody>
                    <a:bodyPr/>
                    <a:lstStyle/>
                    <a:p>
                      <a:pPr algn="ctr" rtl="0" fontAlgn="base"/>
                      <a:r>
                        <a:rPr lang="en-GB" sz="1200" b="1" dirty="0">
                          <a:effectLst/>
                        </a:rPr>
                        <a:t>void write(int a)</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ase"/>
                      <a:r>
                        <a:rPr lang="lv-LV" sz="1200" b="0" dirty="0">
                          <a:effectLst/>
                        </a:rPr>
                        <a:t>Raksta vienu rakstzīmi, kas norādīta ar vesela skaitļa vērtību.</a:t>
                      </a:r>
                      <a:endParaRPr lang="en-GB" sz="1200" b="0" dirty="0">
                        <a:effectLst/>
                      </a:endParaRP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007513344"/>
                  </a:ext>
                </a:extLst>
              </a:tr>
              <a:tr h="506897">
                <a:tc>
                  <a:txBody>
                    <a:bodyPr/>
                    <a:lstStyle/>
                    <a:p>
                      <a:pPr algn="ctr" fontAlgn="ctr"/>
                      <a:r>
                        <a:rPr lang="en-GB" sz="1200" b="1" dirty="0">
                          <a:effectLst/>
                        </a:rPr>
                        <a:t>void write(String text)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dirty="0" err="1">
                          <a:effectLst/>
                        </a:rPr>
                        <a:t>Ierakst</a:t>
                      </a:r>
                      <a:r>
                        <a:rPr lang="lv-LV" sz="1200" b="0" dirty="0">
                          <a:effectLst/>
                        </a:rPr>
                        <a:t>īt</a:t>
                      </a:r>
                      <a:r>
                        <a:rPr lang="en-GB" sz="1200" b="0" dirty="0">
                          <a:effectLst/>
                        </a:rPr>
                        <a:t> </a:t>
                      </a:r>
                      <a:r>
                        <a:rPr lang="lv-LV" sz="1200" b="0" dirty="0">
                          <a:effectLst/>
                        </a:rPr>
                        <a:t>«String»</a:t>
                      </a:r>
                      <a:r>
                        <a:rPr lang="en-GB" sz="1200" b="0" dirty="0">
                          <a:effectLst/>
                        </a:rPr>
                        <a:t> </a:t>
                      </a:r>
                      <a:r>
                        <a:rPr lang="en-GB" sz="1200" b="0" dirty="0" err="1">
                          <a:effectLst/>
                        </a:rPr>
                        <a:t>programmā</a:t>
                      </a:r>
                      <a:r>
                        <a:rPr lang="en-GB" sz="1200" b="0" dirty="0">
                          <a:effectLst/>
                        </a:rPr>
                        <a:t> </a:t>
                      </a:r>
                      <a:r>
                        <a:rPr lang="en-GB" sz="1200" b="0" dirty="0" err="1">
                          <a:effectLst/>
                        </a:rPr>
                        <a:t>FileWriter</a:t>
                      </a:r>
                      <a:r>
                        <a:rPr lang="en-GB" sz="1200" b="0" dirty="0">
                          <a:effectLst/>
                        </a:rPr>
                        <a: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52553073"/>
                  </a:ext>
                </a:extLst>
              </a:tr>
              <a:tr h="506897">
                <a:tc>
                  <a:txBody>
                    <a:bodyPr/>
                    <a:lstStyle/>
                    <a:p>
                      <a:pPr algn="ctr" fontAlgn="ctr"/>
                      <a:r>
                        <a:rPr lang="en-GB" sz="1200" b="1" dirty="0">
                          <a:effectLst/>
                        </a:rPr>
                        <a:t>void write(char c)</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dirty="0" err="1">
                          <a:effectLst/>
                        </a:rPr>
                        <a:t>Ierakst</a:t>
                      </a:r>
                      <a:r>
                        <a:rPr lang="lv-LV" sz="1200" b="0" dirty="0">
                          <a:effectLst/>
                        </a:rPr>
                        <a:t>ī</a:t>
                      </a:r>
                      <a:r>
                        <a:rPr lang="en-GB" sz="1200" b="0" dirty="0">
                          <a:effectLst/>
                        </a:rPr>
                        <a:t>t </a:t>
                      </a:r>
                      <a:r>
                        <a:rPr lang="lv-LV" sz="1200" b="0" dirty="0">
                          <a:effectLst/>
                        </a:rPr>
                        <a:t>«char»</a:t>
                      </a:r>
                      <a:r>
                        <a:rPr lang="en-GB" sz="1200" b="0" dirty="0">
                          <a:effectLst/>
                        </a:rPr>
                        <a:t> </a:t>
                      </a:r>
                      <a:r>
                        <a:rPr lang="en-GB" sz="1200" b="0" dirty="0" err="1">
                          <a:effectLst/>
                        </a:rPr>
                        <a:t>programmā</a:t>
                      </a:r>
                      <a:r>
                        <a:rPr lang="en-GB" sz="1200" b="0" dirty="0">
                          <a:effectLst/>
                        </a:rPr>
                        <a:t> </a:t>
                      </a:r>
                      <a:r>
                        <a:rPr lang="en-GB" sz="1200" b="0" dirty="0" err="1">
                          <a:effectLst/>
                        </a:rPr>
                        <a:t>FileWriter</a:t>
                      </a:r>
                      <a:r>
                        <a:rPr lang="en-GB" sz="1200" b="0" dirty="0">
                          <a:effectLst/>
                        </a:rPr>
                        <a: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562518161"/>
                  </a:ext>
                </a:extLst>
              </a:tr>
              <a:tr h="506897">
                <a:tc>
                  <a:txBody>
                    <a:bodyPr/>
                    <a:lstStyle/>
                    <a:p>
                      <a:pPr algn="ctr" fontAlgn="ctr"/>
                      <a:r>
                        <a:rPr lang="en-GB" sz="1200" b="1" dirty="0">
                          <a:effectLst/>
                        </a:rPr>
                        <a:t>void write(char[] c)</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dirty="0" err="1">
                          <a:effectLst/>
                        </a:rPr>
                        <a:t>Ieraks</a:t>
                      </a:r>
                      <a:r>
                        <a:rPr lang="lv-LV" sz="1200" b="0" dirty="0">
                          <a:effectLst/>
                        </a:rPr>
                        <a:t>tīt «char» </a:t>
                      </a:r>
                      <a:r>
                        <a:rPr lang="en-GB" sz="1200" b="0" dirty="0" err="1">
                          <a:effectLst/>
                        </a:rPr>
                        <a:t>masīvu</a:t>
                      </a:r>
                      <a:r>
                        <a:rPr lang="en-GB" sz="1200" b="0" dirty="0">
                          <a:effectLst/>
                        </a:rPr>
                        <a:t> </a:t>
                      </a:r>
                      <a:r>
                        <a:rPr lang="en-GB" sz="1200" b="0" dirty="0" err="1">
                          <a:effectLst/>
                        </a:rPr>
                        <a:t>programmā</a:t>
                      </a:r>
                      <a:r>
                        <a:rPr lang="en-GB" sz="1200" b="0" dirty="0">
                          <a:effectLst/>
                        </a:rPr>
                        <a:t> </a:t>
                      </a:r>
                      <a:r>
                        <a:rPr lang="en-GB" sz="1200" b="0" dirty="0" err="1">
                          <a:effectLst/>
                        </a:rPr>
                        <a:t>FileWriter</a:t>
                      </a:r>
                      <a:r>
                        <a:rPr lang="en-GB" sz="1200" b="0" dirty="0">
                          <a:effectLst/>
                        </a:rPr>
                        <a: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234273586"/>
                  </a:ext>
                </a:extLst>
              </a:tr>
              <a:tr h="718105">
                <a:tc>
                  <a:txBody>
                    <a:bodyPr/>
                    <a:lstStyle/>
                    <a:p>
                      <a:pPr algn="ctr" rtl="0" fontAlgn="base"/>
                      <a:r>
                        <a:rPr lang="en-GB" sz="1200" b="1">
                          <a:effectLst/>
                        </a:rPr>
                        <a:t>void write(String str, int pos, int length)</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ase"/>
                      <a:r>
                        <a:rPr lang="lv-LV" sz="1200" b="0" dirty="0">
                          <a:effectLst/>
                        </a:rPr>
                        <a:t>Ieraksta «String» daļu no pozīcijas «pos» līdz  «length» rakstzīmju skaitam.</a:t>
                      </a:r>
                      <a:endParaRPr lang="en-GB" sz="1200" b="0" dirty="0">
                        <a:effectLst/>
                      </a:endParaRP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3764082134"/>
                  </a:ext>
                </a:extLst>
              </a:tr>
              <a:tr h="718105">
                <a:tc>
                  <a:txBody>
                    <a:bodyPr/>
                    <a:lstStyle/>
                    <a:p>
                      <a:pPr algn="ctr" rtl="0" fontAlgn="base"/>
                      <a:r>
                        <a:rPr lang="en-GB" sz="1200" b="1">
                          <a:effectLst/>
                        </a:rPr>
                        <a:t>void write(char ch[], int pos, int length)</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ase"/>
                      <a:r>
                        <a:rPr lang="en-GB" sz="1200" b="0" dirty="0" err="1">
                          <a:effectLst/>
                        </a:rPr>
                        <a:t>Ieraksta</a:t>
                      </a:r>
                      <a:r>
                        <a:rPr lang="en-GB" sz="1200" b="0" dirty="0">
                          <a:effectLst/>
                        </a:rPr>
                        <a:t> </a:t>
                      </a:r>
                      <a:r>
                        <a:rPr lang="lv-LV" sz="1200" b="0" dirty="0">
                          <a:effectLst/>
                        </a:rPr>
                        <a:t>char</a:t>
                      </a:r>
                      <a:r>
                        <a:rPr lang="en-GB" sz="1200" b="0" dirty="0">
                          <a:effectLst/>
                        </a:rPr>
                        <a:t> </a:t>
                      </a:r>
                      <a:r>
                        <a:rPr lang="en-GB" sz="1200" b="0" dirty="0" err="1">
                          <a:effectLst/>
                        </a:rPr>
                        <a:t>pozīciju</a:t>
                      </a:r>
                      <a:r>
                        <a:rPr lang="en-GB" sz="1200" b="0" dirty="0">
                          <a:effectLst/>
                        </a:rPr>
                        <a:t> no </a:t>
                      </a:r>
                      <a:r>
                        <a:rPr lang="en-GB" sz="1200" b="0" dirty="0" err="1">
                          <a:effectLst/>
                        </a:rPr>
                        <a:t>masīva</a:t>
                      </a:r>
                      <a:r>
                        <a:rPr lang="en-GB" sz="1200" b="0" dirty="0">
                          <a:effectLst/>
                        </a:rPr>
                        <a:t> </a:t>
                      </a:r>
                      <a:r>
                        <a:rPr lang="lv-LV" sz="1200" b="0" dirty="0">
                          <a:effectLst/>
                        </a:rPr>
                        <a:t>«</a:t>
                      </a:r>
                      <a:r>
                        <a:rPr lang="en-GB" sz="1200" b="0" dirty="0" err="1">
                          <a:effectLst/>
                        </a:rPr>
                        <a:t>ch</a:t>
                      </a:r>
                      <a:r>
                        <a:rPr lang="en-GB" sz="1200" b="0" dirty="0">
                          <a:effectLst/>
                        </a:rPr>
                        <a:t>[]</a:t>
                      </a:r>
                      <a:r>
                        <a:rPr lang="lv-LV" sz="1200" b="0" dirty="0">
                          <a:effectLst/>
                        </a:rPr>
                        <a:t>»</a:t>
                      </a:r>
                      <a:r>
                        <a:rPr lang="en-GB" sz="1200" b="0" dirty="0">
                          <a:effectLst/>
                        </a:rPr>
                        <a:t> no </a:t>
                      </a:r>
                      <a:r>
                        <a:rPr lang="en-GB" sz="1200" b="0" dirty="0" err="1">
                          <a:effectLst/>
                        </a:rPr>
                        <a:t>pozīcijas</a:t>
                      </a:r>
                      <a:r>
                        <a:rPr lang="en-GB" sz="1200" b="0" dirty="0">
                          <a:effectLst/>
                        </a:rPr>
                        <a:t> </a:t>
                      </a:r>
                      <a:r>
                        <a:rPr lang="lv-LV" sz="1200" b="0" dirty="0">
                          <a:effectLst/>
                        </a:rPr>
                        <a:t>«</a:t>
                      </a:r>
                      <a:r>
                        <a:rPr lang="en-GB" sz="1200" b="0" dirty="0" err="1">
                          <a:effectLst/>
                        </a:rPr>
                        <a:t>pos</a:t>
                      </a:r>
                      <a:r>
                        <a:rPr lang="lv-LV" sz="1200" b="0" dirty="0">
                          <a:effectLst/>
                        </a:rPr>
                        <a:t>»</a:t>
                      </a:r>
                      <a:r>
                        <a:rPr lang="en-GB" sz="1200" b="0" dirty="0">
                          <a:effectLst/>
                        </a:rPr>
                        <a:t> </a:t>
                      </a:r>
                      <a:r>
                        <a:rPr lang="en-GB" sz="1200" b="0" dirty="0" err="1">
                          <a:effectLst/>
                        </a:rPr>
                        <a:t>līdz</a:t>
                      </a:r>
                      <a:r>
                        <a:rPr lang="en-GB" sz="1200" b="0" dirty="0">
                          <a:effectLst/>
                        </a:rPr>
                        <a:t> </a:t>
                      </a:r>
                      <a:r>
                        <a:rPr lang="lv-LV" sz="1200" b="0" dirty="0">
                          <a:effectLst/>
                        </a:rPr>
                        <a:t>rakstzīmju</a:t>
                      </a:r>
                      <a:r>
                        <a:rPr lang="en-GB" sz="1200" b="0" dirty="0">
                          <a:effectLst/>
                        </a:rPr>
                        <a:t> </a:t>
                      </a:r>
                      <a:r>
                        <a:rPr lang="en-GB" sz="1200" b="0" dirty="0" err="1">
                          <a:effectLst/>
                        </a:rPr>
                        <a:t>skaitlim</a:t>
                      </a:r>
                      <a:r>
                        <a:rPr lang="en-GB" sz="1200" b="0" dirty="0">
                          <a:effectLst/>
                        </a:rPr>
                        <a: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828371154"/>
                  </a:ext>
                </a:extLst>
              </a:tr>
              <a:tr h="506897">
                <a:tc>
                  <a:txBody>
                    <a:bodyPr/>
                    <a:lstStyle/>
                    <a:p>
                      <a:pPr algn="ctr" fontAlgn="ctr"/>
                      <a:r>
                        <a:rPr lang="en-GB" sz="1200" b="1">
                          <a:effectLst/>
                        </a:rPr>
                        <a:t>void flush()</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dirty="0" err="1">
                          <a:effectLst/>
                        </a:rPr>
                        <a:t>Izdzēš</a:t>
                      </a:r>
                      <a:r>
                        <a:rPr lang="en-GB" sz="1200" b="0" dirty="0">
                          <a:effectLst/>
                        </a:rPr>
                        <a:t> </a:t>
                      </a:r>
                      <a:r>
                        <a:rPr lang="en-GB" sz="1200" b="0" dirty="0" err="1">
                          <a:effectLst/>
                        </a:rPr>
                        <a:t>FileWriter</a:t>
                      </a:r>
                      <a:r>
                        <a:rPr lang="en-GB" sz="1200" b="0" dirty="0">
                          <a:effectLst/>
                        </a:rPr>
                        <a:t> </a:t>
                      </a:r>
                      <a:r>
                        <a:rPr lang="en-GB" sz="1200" b="0" dirty="0" err="1">
                          <a:effectLst/>
                        </a:rPr>
                        <a:t>datus</a:t>
                      </a:r>
                      <a:r>
                        <a:rPr lang="en-GB" sz="1200" b="0" dirty="0">
                          <a:effectLst/>
                        </a:rPr>
                        <a: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394201916"/>
                  </a:ext>
                </a:extLst>
              </a:tr>
              <a:tr h="506897">
                <a:tc>
                  <a:txBody>
                    <a:bodyPr/>
                    <a:lstStyle/>
                    <a:p>
                      <a:pPr algn="ctr" fontAlgn="ctr"/>
                      <a:r>
                        <a:rPr lang="en-GB" sz="1200" b="1">
                          <a:effectLst/>
                        </a:rPr>
                        <a:t>void close()</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fontAlgn="ctr"/>
                      <a:r>
                        <a:rPr lang="en-GB" sz="1200" b="0" dirty="0" err="1">
                          <a:effectLst/>
                        </a:rPr>
                        <a:t>Aizver</a:t>
                      </a:r>
                      <a:r>
                        <a:rPr lang="en-GB" sz="1200" b="0" dirty="0">
                          <a:effectLst/>
                        </a:rPr>
                        <a:t> </a:t>
                      </a:r>
                      <a:r>
                        <a:rPr lang="en-GB" sz="1200" b="0" dirty="0" err="1">
                          <a:effectLst/>
                        </a:rPr>
                        <a:t>failu</a:t>
                      </a:r>
                      <a:r>
                        <a:rPr lang="en-GB" sz="1200" b="0" dirty="0">
                          <a:effectLst/>
                        </a:rPr>
                        <a:t> </a:t>
                      </a:r>
                      <a:r>
                        <a:rPr lang="en-GB" sz="1200" b="0" dirty="0" err="1">
                          <a:effectLst/>
                        </a:rPr>
                        <a:t>rakstītāju</a:t>
                      </a:r>
                      <a:r>
                        <a:rPr lang="en-GB" sz="1200" b="0" dirty="0">
                          <a:effectLst/>
                        </a:rPr>
                        <a: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781280223"/>
                  </a:ext>
                </a:extLst>
              </a:tr>
              <a:tr h="506897">
                <a:tc>
                  <a:txBody>
                    <a:bodyPr/>
                    <a:lstStyle/>
                    <a:p>
                      <a:pPr algn="ctr" rtl="0" fontAlgn="base"/>
                      <a:r>
                        <a:rPr lang="en-GB" sz="1200" b="1" dirty="0">
                          <a:effectLst/>
                        </a:rPr>
                        <a:t>int </a:t>
                      </a:r>
                      <a:r>
                        <a:rPr lang="en-GB" sz="1200" b="1" dirty="0" err="1">
                          <a:effectLst/>
                        </a:rPr>
                        <a:t>getEncoding</a:t>
                      </a:r>
                      <a:r>
                        <a:rPr lang="en-GB" sz="1200" b="1" dirty="0">
                          <a:effectLst/>
                        </a:rPr>
                        <a: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rtl="0" fontAlgn="base"/>
                      <a:r>
                        <a:rPr lang="en-GB" sz="1200" b="0" dirty="0" err="1">
                          <a:effectLst/>
                        </a:rPr>
                        <a:t>Atgriež</a:t>
                      </a:r>
                      <a:r>
                        <a:rPr lang="en-GB" sz="1200" b="0" dirty="0">
                          <a:effectLst/>
                        </a:rPr>
                        <a:t> </a:t>
                      </a:r>
                      <a:r>
                        <a:rPr lang="en-GB" sz="1200" b="0" dirty="0" err="1">
                          <a:effectLst/>
                        </a:rPr>
                        <a:t>FileWriter</a:t>
                      </a:r>
                      <a:r>
                        <a:rPr lang="en-GB" sz="1200" b="0" dirty="0">
                          <a:effectLst/>
                        </a:rPr>
                        <a:t> </a:t>
                      </a:r>
                      <a:r>
                        <a:rPr lang="en-GB" sz="1200" b="0" dirty="0" err="1">
                          <a:effectLst/>
                        </a:rPr>
                        <a:t>izmantoto</a:t>
                      </a:r>
                      <a:r>
                        <a:rPr lang="en-GB" sz="1200" b="0" dirty="0">
                          <a:effectLst/>
                        </a:rPr>
                        <a:t> </a:t>
                      </a:r>
                      <a:r>
                        <a:rPr lang="en-GB" sz="1200" b="0" dirty="0" err="1">
                          <a:effectLst/>
                        </a:rPr>
                        <a:t>rakstzīmju</a:t>
                      </a:r>
                      <a:r>
                        <a:rPr lang="en-GB" sz="1200" b="0" dirty="0">
                          <a:effectLst/>
                        </a:rPr>
                        <a:t> </a:t>
                      </a:r>
                      <a:r>
                        <a:rPr lang="en-GB" sz="1200" b="0" dirty="0" err="1">
                          <a:effectLst/>
                        </a:rPr>
                        <a:t>kodējumu</a:t>
                      </a:r>
                      <a:r>
                        <a:rPr lang="en-GB" sz="1200" b="0" dirty="0">
                          <a:effectLst/>
                        </a:rPr>
                        <a:t>.</a:t>
                      </a:r>
                    </a:p>
                  </a:txBody>
                  <a:tcPr marL="92189" marR="92189" marT="129065" marB="12906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327422801"/>
                  </a:ext>
                </a:extLst>
              </a:tr>
            </a:tbl>
          </a:graphicData>
        </a:graphic>
      </p:graphicFrame>
    </p:spTree>
    <p:extLst>
      <p:ext uri="{BB962C8B-B14F-4D97-AF65-F5344CB8AC3E}">
        <p14:creationId xmlns:p14="http://schemas.microsoft.com/office/powerpoint/2010/main" val="10692119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975</TotalTime>
  <Words>1634</Words>
  <Application>Microsoft Office PowerPoint</Application>
  <PresentationFormat>Widescreen</PresentationFormat>
  <Paragraphs>156</Paragraphs>
  <Slides>40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40</vt:i4>
      </vt:variant>
    </vt:vector>
  </HeadingPairs>
  <TitlesOfParts>
    <vt:vector size="47" baseType="lpstr">
      <vt:lpstr>Arial</vt:lpstr>
      <vt:lpstr>Arial Black</vt:lpstr>
      <vt:lpstr>Calibri</vt:lpstr>
      <vt:lpstr>Calibri Light</vt:lpstr>
      <vt:lpstr>inherit</vt:lpstr>
      <vt:lpstr>Nunito</vt:lpstr>
      <vt:lpstr>Office Theme</vt:lpstr>
      <vt:lpstr>Darbs ar teksta datnēm programmēšanas valodā Java</vt:lpstr>
      <vt:lpstr>Kas ir teksta datnes?</vt:lpstr>
      <vt:lpstr>Pakotne</vt:lpstr>
      <vt:lpstr>Failu apstrāde</vt:lpstr>
      <vt:lpstr>FileWriter</vt:lpstr>
      <vt:lpstr>FileWriter</vt:lpstr>
      <vt:lpstr>FileWriter</vt:lpstr>
      <vt:lpstr>FileWriter</vt:lpstr>
      <vt:lpstr>FileWriter metodes</vt:lpstr>
      <vt:lpstr>FileWriter piemērs</vt:lpstr>
      <vt:lpstr>BufferedWriter</vt:lpstr>
      <vt:lpstr>BufferedWriter</vt:lpstr>
      <vt:lpstr>BufferedWriter</vt:lpstr>
      <vt:lpstr>BufferedWriter – write() metode</vt:lpstr>
      <vt:lpstr>BufferedWriter – flush() metode</vt:lpstr>
      <vt:lpstr>PrintWriter</vt:lpstr>
      <vt:lpstr>PrintWriter</vt:lpstr>
      <vt:lpstr>PrintWriter</vt:lpstr>
      <vt:lpstr>PrintWriter</vt:lpstr>
      <vt:lpstr>PrintWriter</vt:lpstr>
      <vt:lpstr>PrintWriter – print() metode</vt:lpstr>
      <vt:lpstr>PrintWriter – printf() metode</vt:lpstr>
      <vt:lpstr>PrintWriter – printf() metode</vt:lpstr>
      <vt:lpstr>PrintWriter VS BufferedWriter</vt:lpstr>
      <vt:lpstr>FileReader</vt:lpstr>
      <vt:lpstr>FileReader</vt:lpstr>
      <vt:lpstr>FileReader</vt:lpstr>
      <vt:lpstr>FileReader piemērs</vt:lpstr>
      <vt:lpstr>BufferedReader</vt:lpstr>
      <vt:lpstr>BufferedReader</vt:lpstr>
      <vt:lpstr>BufferedReader</vt:lpstr>
      <vt:lpstr>BufferedReader – read() metode</vt:lpstr>
      <vt:lpstr>BufferedReader – skip() metode</vt:lpstr>
      <vt:lpstr>1. uzdevums</vt:lpstr>
      <vt:lpstr>1. Uzdevumam atbilde</vt:lpstr>
      <vt:lpstr>2.uzdevums</vt:lpstr>
      <vt:lpstr>2. Uzdevumam atbilde</vt:lpstr>
      <vt:lpstr>3.uzdevums</vt:lpstr>
      <vt:lpstr>3. Uzdevumam atbilde</vt:lpstr>
      <vt:lpstr>Atsauces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Rihards Mikuts</dc:creator>
  <cp:lastModifiedBy>Rihards Mikuts</cp:lastModifiedBy>
  <cp:revision>25</cp:revision>
  <dcterms:created xsi:type="dcterms:W3CDTF">2025-06-05T14:42:48Z</dcterms:created>
  <dcterms:modified xsi:type="dcterms:W3CDTF">2025-06-07T14:28:03Z</dcterms:modified>
</cp:coreProperties>
</file>