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80" r:id="rId14"/>
    <p:sldId id="281" r:id="rId15"/>
    <p:sldId id="282" r:id="rId16"/>
    <p:sldId id="266" r:id="rId17"/>
    <p:sldId id="268" r:id="rId18"/>
    <p:sldId id="269" r:id="rId19"/>
    <p:sldId id="270" r:id="rId20"/>
    <p:sldId id="271" r:id="rId21"/>
    <p:sldId id="272" r:id="rId22"/>
    <p:sldId id="274" r:id="rId23"/>
    <p:sldId id="275"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rds Mikuts" userId="3f680863f303c92b" providerId="LiveId" clId="{7ECA00DE-8CB5-4FFD-8DC5-57B39CF038BB}"/>
    <pc:docChg chg="undo custSel addSld delSld modSld">
      <pc:chgData name="Rihards Mikuts" userId="3f680863f303c92b" providerId="LiveId" clId="{7ECA00DE-8CB5-4FFD-8DC5-57B39CF038BB}" dt="2025-06-07T09:04:54.336" v="1684" actId="1076"/>
      <pc:docMkLst>
        <pc:docMk/>
      </pc:docMkLst>
      <pc:sldChg chg="modSp mod setBg">
        <pc:chgData name="Rihards Mikuts" userId="3f680863f303c92b" providerId="LiveId" clId="{7ECA00DE-8CB5-4FFD-8DC5-57B39CF038BB}" dt="2025-06-06T13:53:50.926" v="1270" actId="27636"/>
        <pc:sldMkLst>
          <pc:docMk/>
          <pc:sldMk cId="1020096247" sldId="256"/>
        </pc:sldMkLst>
        <pc:spChg chg="mod">
          <ac:chgData name="Rihards Mikuts" userId="3f680863f303c92b" providerId="LiveId" clId="{7ECA00DE-8CB5-4FFD-8DC5-57B39CF038BB}" dt="2025-06-06T13:53:50.926" v="1270" actId="27636"/>
          <ac:spMkLst>
            <pc:docMk/>
            <pc:sldMk cId="1020096247" sldId="256"/>
            <ac:spMk id="2" creationId="{7D83829B-9617-45AE-9781-8702269CBC69}"/>
          </ac:spMkLst>
        </pc:spChg>
        <pc:spChg chg="mod">
          <ac:chgData name="Rihards Mikuts" userId="3f680863f303c92b" providerId="LiveId" clId="{7ECA00DE-8CB5-4FFD-8DC5-57B39CF038BB}" dt="2025-06-05T14:46:49.506" v="30"/>
          <ac:spMkLst>
            <pc:docMk/>
            <pc:sldMk cId="1020096247" sldId="256"/>
            <ac:spMk id="3" creationId="{1A2B68FF-2779-4BC2-82B2-80A757E0909C}"/>
          </ac:spMkLst>
        </pc:spChg>
      </pc:sldChg>
      <pc:sldChg chg="new del">
        <pc:chgData name="Rihards Mikuts" userId="3f680863f303c92b" providerId="LiveId" clId="{7ECA00DE-8CB5-4FFD-8DC5-57B39CF038BB}" dt="2025-06-05T14:55:21.868" v="45" actId="680"/>
        <pc:sldMkLst>
          <pc:docMk/>
          <pc:sldMk cId="342159062" sldId="257"/>
        </pc:sldMkLst>
      </pc:sldChg>
      <pc:sldChg chg="addSp delSp modSp new mod setBg">
        <pc:chgData name="Rihards Mikuts" userId="3f680863f303c92b" providerId="LiveId" clId="{7ECA00DE-8CB5-4FFD-8DC5-57B39CF038BB}" dt="2025-06-06T09:31:34.267" v="410" actId="113"/>
        <pc:sldMkLst>
          <pc:docMk/>
          <pc:sldMk cId="743291785" sldId="257"/>
        </pc:sldMkLst>
        <pc:spChg chg="mod">
          <ac:chgData name="Rihards Mikuts" userId="3f680863f303c92b" providerId="LiveId" clId="{7ECA00DE-8CB5-4FFD-8DC5-57B39CF038BB}" dt="2025-06-06T09:31:34.267" v="410" actId="113"/>
          <ac:spMkLst>
            <pc:docMk/>
            <pc:sldMk cId="743291785" sldId="257"/>
            <ac:spMk id="2" creationId="{77FD5A51-1ACD-4171-9E62-A65089091B40}"/>
          </ac:spMkLst>
        </pc:spChg>
        <pc:spChg chg="mod">
          <ac:chgData name="Rihards Mikuts" userId="3f680863f303c92b" providerId="LiveId" clId="{7ECA00DE-8CB5-4FFD-8DC5-57B39CF038BB}" dt="2025-06-05T19:55:15.460" v="364" actId="1076"/>
          <ac:spMkLst>
            <pc:docMk/>
            <pc:sldMk cId="743291785" sldId="257"/>
            <ac:spMk id="3" creationId="{BCD45001-2C21-45FC-9796-119A3DDD95F5}"/>
          </ac:spMkLst>
        </pc:spChg>
        <pc:picChg chg="add del mod">
          <ac:chgData name="Rihards Mikuts" userId="3f680863f303c92b" providerId="LiveId" clId="{7ECA00DE-8CB5-4FFD-8DC5-57B39CF038BB}" dt="2025-06-05T19:52:43.189" v="333" actId="22"/>
          <ac:picMkLst>
            <pc:docMk/>
            <pc:sldMk cId="743291785" sldId="257"/>
            <ac:picMk id="5" creationId="{A6DFA3BE-9097-4465-BEE6-A675E1B8A9E2}"/>
          </ac:picMkLst>
        </pc:picChg>
        <pc:picChg chg="add mod">
          <ac:chgData name="Rihards Mikuts" userId="3f680863f303c92b" providerId="LiveId" clId="{7ECA00DE-8CB5-4FFD-8DC5-57B39CF038BB}" dt="2025-06-05T19:53:17.041" v="337" actId="1076"/>
          <ac:picMkLst>
            <pc:docMk/>
            <pc:sldMk cId="743291785" sldId="257"/>
            <ac:picMk id="7" creationId="{1A614D5F-2379-4A1A-9543-D2524BE2BAD0}"/>
          </ac:picMkLst>
        </pc:picChg>
      </pc:sldChg>
      <pc:sldChg chg="new del">
        <pc:chgData name="Rihards Mikuts" userId="3f680863f303c92b" providerId="LiveId" clId="{7ECA00DE-8CB5-4FFD-8DC5-57B39CF038BB}" dt="2025-06-05T14:55:25.433" v="47" actId="680"/>
        <pc:sldMkLst>
          <pc:docMk/>
          <pc:sldMk cId="2567244784" sldId="257"/>
        </pc:sldMkLst>
      </pc:sldChg>
      <pc:sldChg chg="new del">
        <pc:chgData name="Rihards Mikuts" userId="3f680863f303c92b" providerId="LiveId" clId="{7ECA00DE-8CB5-4FFD-8DC5-57B39CF038BB}" dt="2025-06-05T14:55:19.093" v="43" actId="47"/>
        <pc:sldMkLst>
          <pc:docMk/>
          <pc:sldMk cId="2739507624" sldId="257"/>
        </pc:sldMkLst>
      </pc:sldChg>
      <pc:sldChg chg="addSp delSp modSp new mod setBg">
        <pc:chgData name="Rihards Mikuts" userId="3f680863f303c92b" providerId="LiveId" clId="{7ECA00DE-8CB5-4FFD-8DC5-57B39CF038BB}" dt="2025-06-06T09:33:00.454" v="435" actId="2711"/>
        <pc:sldMkLst>
          <pc:docMk/>
          <pc:sldMk cId="446333089" sldId="258"/>
        </pc:sldMkLst>
        <pc:spChg chg="add del mod">
          <ac:chgData name="Rihards Mikuts" userId="3f680863f303c92b" providerId="LiveId" clId="{7ECA00DE-8CB5-4FFD-8DC5-57B39CF038BB}" dt="2025-06-06T09:33:00.454" v="435" actId="2711"/>
          <ac:spMkLst>
            <pc:docMk/>
            <pc:sldMk cId="446333089" sldId="258"/>
            <ac:spMk id="2" creationId="{09D92BE7-4147-419C-8331-5D82849AB64E}"/>
          </ac:spMkLst>
        </pc:spChg>
        <pc:spChg chg="add del mod">
          <ac:chgData name="Rihards Mikuts" userId="3f680863f303c92b" providerId="LiveId" clId="{7ECA00DE-8CB5-4FFD-8DC5-57B39CF038BB}" dt="2025-06-06T09:32:29.487" v="423" actId="5793"/>
          <ac:spMkLst>
            <pc:docMk/>
            <pc:sldMk cId="446333089" sldId="258"/>
            <ac:spMk id="3" creationId="{CA8D1220-D217-416B-8E2D-6CF9D79C3985}"/>
          </ac:spMkLst>
        </pc:spChg>
        <pc:spChg chg="add del mod">
          <ac:chgData name="Rihards Mikuts" userId="3f680863f303c92b" providerId="LiveId" clId="{7ECA00DE-8CB5-4FFD-8DC5-57B39CF038BB}" dt="2025-06-06T09:31:52.552" v="412"/>
          <ac:spMkLst>
            <pc:docMk/>
            <pc:sldMk cId="446333089" sldId="258"/>
            <ac:spMk id="4" creationId="{C035D4E3-33A0-425F-80D7-2499E4FD81FD}"/>
          </ac:spMkLst>
        </pc:spChg>
        <pc:spChg chg="add del mod">
          <ac:chgData name="Rihards Mikuts" userId="3f680863f303c92b" providerId="LiveId" clId="{7ECA00DE-8CB5-4FFD-8DC5-57B39CF038BB}" dt="2025-06-06T09:31:54.105" v="414"/>
          <ac:spMkLst>
            <pc:docMk/>
            <pc:sldMk cId="446333089" sldId="258"/>
            <ac:spMk id="5" creationId="{5946499A-3941-4615-A1BC-CD6DB30E339D}"/>
          </ac:spMkLst>
        </pc:spChg>
        <pc:picChg chg="add mod">
          <ac:chgData name="Rihards Mikuts" userId="3f680863f303c92b" providerId="LiveId" clId="{7ECA00DE-8CB5-4FFD-8DC5-57B39CF038BB}" dt="2025-06-06T09:32:45.757" v="427" actId="1076"/>
          <ac:picMkLst>
            <pc:docMk/>
            <pc:sldMk cId="446333089" sldId="258"/>
            <ac:picMk id="7" creationId="{AEE8900B-DF0C-4D33-9937-C9B6111868A1}"/>
          </ac:picMkLst>
        </pc:picChg>
      </pc:sldChg>
      <pc:sldChg chg="addSp delSp modSp new mod setBg">
        <pc:chgData name="Rihards Mikuts" userId="3f680863f303c92b" providerId="LiveId" clId="{7ECA00DE-8CB5-4FFD-8DC5-57B39CF038BB}" dt="2025-06-06T13:53:27.142" v="1268" actId="207"/>
        <pc:sldMkLst>
          <pc:docMk/>
          <pc:sldMk cId="2234697324" sldId="259"/>
        </pc:sldMkLst>
        <pc:spChg chg="mod">
          <ac:chgData name="Rihards Mikuts" userId="3f680863f303c92b" providerId="LiveId" clId="{7ECA00DE-8CB5-4FFD-8DC5-57B39CF038BB}" dt="2025-06-06T09:53:53.993" v="445" actId="2711"/>
          <ac:spMkLst>
            <pc:docMk/>
            <pc:sldMk cId="2234697324" sldId="259"/>
            <ac:spMk id="2" creationId="{DC598DD3-635B-4D67-ABB3-02B91E4A79B8}"/>
          </ac:spMkLst>
        </pc:spChg>
        <pc:spChg chg="mod">
          <ac:chgData name="Rihards Mikuts" userId="3f680863f303c92b" providerId="LiveId" clId="{7ECA00DE-8CB5-4FFD-8DC5-57B39CF038BB}" dt="2025-06-06T09:49:12.248" v="444" actId="20577"/>
          <ac:spMkLst>
            <pc:docMk/>
            <pc:sldMk cId="2234697324" sldId="259"/>
            <ac:spMk id="3" creationId="{DD2D8840-CC0E-49E7-93B7-354209F90F28}"/>
          </ac:spMkLst>
        </pc:spChg>
        <pc:spChg chg="add del">
          <ac:chgData name="Rihards Mikuts" userId="3f680863f303c92b" providerId="LiveId" clId="{7ECA00DE-8CB5-4FFD-8DC5-57B39CF038BB}" dt="2025-06-06T13:52:56.674" v="1182" actId="11529"/>
          <ac:spMkLst>
            <pc:docMk/>
            <pc:sldMk cId="2234697324" sldId="259"/>
            <ac:spMk id="6" creationId="{B6763835-0EB3-4A9C-9752-F7683C85AB73}"/>
          </ac:spMkLst>
        </pc:spChg>
        <pc:spChg chg="add del">
          <ac:chgData name="Rihards Mikuts" userId="3f680863f303c92b" providerId="LiveId" clId="{7ECA00DE-8CB5-4FFD-8DC5-57B39CF038BB}" dt="2025-06-06T13:53:04.325" v="1184" actId="11529"/>
          <ac:spMkLst>
            <pc:docMk/>
            <pc:sldMk cId="2234697324" sldId="259"/>
            <ac:spMk id="7" creationId="{2095F39B-D91B-4BB7-8A30-E4D4DDBDFA50}"/>
          </ac:spMkLst>
        </pc:spChg>
        <pc:spChg chg="add mod">
          <ac:chgData name="Rihards Mikuts" userId="3f680863f303c92b" providerId="LiveId" clId="{7ECA00DE-8CB5-4FFD-8DC5-57B39CF038BB}" dt="2025-06-06T13:53:27.142" v="1268" actId="207"/>
          <ac:spMkLst>
            <pc:docMk/>
            <pc:sldMk cId="2234697324" sldId="259"/>
            <ac:spMk id="8" creationId="{2DF34273-B3C1-419F-B84A-FB0571C34C4B}"/>
          </ac:spMkLst>
        </pc:spChg>
        <pc:picChg chg="add mod">
          <ac:chgData name="Rihards Mikuts" userId="3f680863f303c92b" providerId="LiveId" clId="{7ECA00DE-8CB5-4FFD-8DC5-57B39CF038BB}" dt="2025-06-06T13:52:44.400" v="1180" actId="1076"/>
          <ac:picMkLst>
            <pc:docMk/>
            <pc:sldMk cId="2234697324" sldId="259"/>
            <ac:picMk id="5" creationId="{3AF2A5AC-D608-4F1A-920E-BCB39EF7A62E}"/>
          </ac:picMkLst>
        </pc:picChg>
      </pc:sldChg>
      <pc:sldChg chg="addSp modSp add mod setBg">
        <pc:chgData name="Rihards Mikuts" userId="3f680863f303c92b" providerId="LiveId" clId="{7ECA00DE-8CB5-4FFD-8DC5-57B39CF038BB}" dt="2025-06-06T10:27:55.903" v="623" actId="20577"/>
        <pc:sldMkLst>
          <pc:docMk/>
          <pc:sldMk cId="2479667279" sldId="260"/>
        </pc:sldMkLst>
        <pc:spChg chg="mod">
          <ac:chgData name="Rihards Mikuts" userId="3f680863f303c92b" providerId="LiveId" clId="{7ECA00DE-8CB5-4FFD-8DC5-57B39CF038BB}" dt="2025-06-06T09:54:21.994" v="450"/>
          <ac:spMkLst>
            <pc:docMk/>
            <pc:sldMk cId="2479667279" sldId="260"/>
            <ac:spMk id="2" creationId="{DC598DD3-635B-4D67-ABB3-02B91E4A79B8}"/>
          </ac:spMkLst>
        </pc:spChg>
        <pc:spChg chg="mod">
          <ac:chgData name="Rihards Mikuts" userId="3f680863f303c92b" providerId="LiveId" clId="{7ECA00DE-8CB5-4FFD-8DC5-57B39CF038BB}" dt="2025-06-06T10:27:55.903" v="623" actId="20577"/>
          <ac:spMkLst>
            <pc:docMk/>
            <pc:sldMk cId="2479667279" sldId="260"/>
            <ac:spMk id="3" creationId="{DD2D8840-CC0E-49E7-93B7-354209F90F28}"/>
          </ac:spMkLst>
        </pc:spChg>
        <pc:picChg chg="add mod">
          <ac:chgData name="Rihards Mikuts" userId="3f680863f303c92b" providerId="LiveId" clId="{7ECA00DE-8CB5-4FFD-8DC5-57B39CF038BB}" dt="2025-06-06T10:27:27.177" v="588" actId="14100"/>
          <ac:picMkLst>
            <pc:docMk/>
            <pc:sldMk cId="2479667279" sldId="260"/>
            <ac:picMk id="5" creationId="{06AD89A0-8BE6-4163-81F0-088B2A18F2C6}"/>
          </ac:picMkLst>
        </pc:picChg>
      </pc:sldChg>
      <pc:sldChg chg="addSp delSp modSp add mod setBg">
        <pc:chgData name="Rihards Mikuts" userId="3f680863f303c92b" providerId="LiveId" clId="{7ECA00DE-8CB5-4FFD-8DC5-57B39CF038BB}" dt="2025-06-06T10:03:26.681" v="475" actId="22"/>
        <pc:sldMkLst>
          <pc:docMk/>
          <pc:sldMk cId="2020515774" sldId="261"/>
        </pc:sldMkLst>
        <pc:spChg chg="mod">
          <ac:chgData name="Rihards Mikuts" userId="3f680863f303c92b" providerId="LiveId" clId="{7ECA00DE-8CB5-4FFD-8DC5-57B39CF038BB}" dt="2025-06-06T10:03:21.840" v="473" actId="12"/>
          <ac:spMkLst>
            <pc:docMk/>
            <pc:sldMk cId="2020515774" sldId="261"/>
            <ac:spMk id="3" creationId="{DD2D8840-CC0E-49E7-93B7-354209F90F28}"/>
          </ac:spMkLst>
        </pc:spChg>
        <pc:picChg chg="add del">
          <ac:chgData name="Rihards Mikuts" userId="3f680863f303c92b" providerId="LiveId" clId="{7ECA00DE-8CB5-4FFD-8DC5-57B39CF038BB}" dt="2025-06-06T10:03:26.681" v="475" actId="22"/>
          <ac:picMkLst>
            <pc:docMk/>
            <pc:sldMk cId="2020515774" sldId="261"/>
            <ac:picMk id="5" creationId="{1C6716F4-F17B-4A68-BBAC-F839ADDD60F4}"/>
          </ac:picMkLst>
        </pc:picChg>
      </pc:sldChg>
      <pc:sldChg chg="addSp delSp modSp add mod setBg">
        <pc:chgData name="Rihards Mikuts" userId="3f680863f303c92b" providerId="LiveId" clId="{7ECA00DE-8CB5-4FFD-8DC5-57B39CF038BB}" dt="2025-06-06T10:03:51.651" v="479"/>
        <pc:sldMkLst>
          <pc:docMk/>
          <pc:sldMk cId="1062204103" sldId="262"/>
        </pc:sldMkLst>
        <pc:spChg chg="del mod">
          <ac:chgData name="Rihards Mikuts" userId="3f680863f303c92b" providerId="LiveId" clId="{7ECA00DE-8CB5-4FFD-8DC5-57B39CF038BB}" dt="2025-06-06T10:03:40.577" v="478"/>
          <ac:spMkLst>
            <pc:docMk/>
            <pc:sldMk cId="1062204103" sldId="262"/>
            <ac:spMk id="3" creationId="{DD2D8840-CC0E-49E7-93B7-354209F90F28}"/>
          </ac:spMkLst>
        </pc:spChg>
        <pc:picChg chg="add mod">
          <ac:chgData name="Rihards Mikuts" userId="3f680863f303c92b" providerId="LiveId" clId="{7ECA00DE-8CB5-4FFD-8DC5-57B39CF038BB}" dt="2025-06-06T10:03:40.577" v="478"/>
          <ac:picMkLst>
            <pc:docMk/>
            <pc:sldMk cId="1062204103" sldId="262"/>
            <ac:picMk id="2050" creationId="{4E6BEFE0-65C3-4136-8E0E-3E07F77F2C71}"/>
          </ac:picMkLst>
        </pc:picChg>
      </pc:sldChg>
      <pc:sldChg chg="addSp delSp add del mod">
        <pc:chgData name="Rihards Mikuts" userId="3f680863f303c92b" providerId="LiveId" clId="{7ECA00DE-8CB5-4FFD-8DC5-57B39CF038BB}" dt="2025-06-06T10:05:16.169" v="483" actId="2890"/>
        <pc:sldMkLst>
          <pc:docMk/>
          <pc:sldMk cId="2620990126" sldId="263"/>
        </pc:sldMkLst>
        <pc:spChg chg="add del">
          <ac:chgData name="Rihards Mikuts" userId="3f680863f303c92b" providerId="LiveId" clId="{7ECA00DE-8CB5-4FFD-8DC5-57B39CF038BB}" dt="2025-06-06T10:05:15.836" v="482" actId="22"/>
          <ac:spMkLst>
            <pc:docMk/>
            <pc:sldMk cId="2620990126" sldId="263"/>
            <ac:spMk id="5" creationId="{A539E72B-8AC8-4B20-916B-C2F5AC8F43B1}"/>
          </ac:spMkLst>
        </pc:spChg>
      </pc:sldChg>
      <pc:sldChg chg="modSp add mod setBg">
        <pc:chgData name="Rihards Mikuts" userId="3f680863f303c92b" providerId="LiveId" clId="{7ECA00DE-8CB5-4FFD-8DC5-57B39CF038BB}" dt="2025-06-06T10:10:36.022" v="492"/>
        <pc:sldMkLst>
          <pc:docMk/>
          <pc:sldMk cId="3632450931" sldId="263"/>
        </pc:sldMkLst>
        <pc:spChg chg="mod">
          <ac:chgData name="Rihards Mikuts" userId="3f680863f303c92b" providerId="LiveId" clId="{7ECA00DE-8CB5-4FFD-8DC5-57B39CF038BB}" dt="2025-06-06T10:10:36.022" v="492"/>
          <ac:spMkLst>
            <pc:docMk/>
            <pc:sldMk cId="3632450931" sldId="263"/>
            <ac:spMk id="3" creationId="{DD2D8840-CC0E-49E7-93B7-354209F90F28}"/>
          </ac:spMkLst>
        </pc:spChg>
      </pc:sldChg>
      <pc:sldChg chg="addSp delSp modSp add mod setBg">
        <pc:chgData name="Rihards Mikuts" userId="3f680863f303c92b" providerId="LiveId" clId="{7ECA00DE-8CB5-4FFD-8DC5-57B39CF038BB}" dt="2025-06-06T13:40:07.552" v="1040" actId="20577"/>
        <pc:sldMkLst>
          <pc:docMk/>
          <pc:sldMk cId="106921199" sldId="264"/>
        </pc:sldMkLst>
        <pc:spChg chg="mod">
          <ac:chgData name="Rihards Mikuts" userId="3f680863f303c92b" providerId="LiveId" clId="{7ECA00DE-8CB5-4FFD-8DC5-57B39CF038BB}" dt="2025-06-06T10:14:58.453" v="507" actId="20577"/>
          <ac:spMkLst>
            <pc:docMk/>
            <pc:sldMk cId="106921199" sldId="264"/>
            <ac:spMk id="2" creationId="{DC598DD3-635B-4D67-ABB3-02B91E4A79B8}"/>
          </ac:spMkLst>
        </pc:spChg>
        <pc:spChg chg="del mod">
          <ac:chgData name="Rihards Mikuts" userId="3f680863f303c92b" providerId="LiveId" clId="{7ECA00DE-8CB5-4FFD-8DC5-57B39CF038BB}" dt="2025-06-06T10:30:52.985" v="655" actId="478"/>
          <ac:spMkLst>
            <pc:docMk/>
            <pc:sldMk cId="106921199" sldId="264"/>
            <ac:spMk id="3" creationId="{DD2D8840-CC0E-49E7-93B7-354209F90F28}"/>
          </ac:spMkLst>
        </pc:spChg>
        <pc:spChg chg="add del">
          <ac:chgData name="Rihards Mikuts" userId="3f680863f303c92b" providerId="LiveId" clId="{7ECA00DE-8CB5-4FFD-8DC5-57B39CF038BB}" dt="2025-06-06T10:19:13.874" v="526"/>
          <ac:spMkLst>
            <pc:docMk/>
            <pc:sldMk cId="106921199" sldId="264"/>
            <ac:spMk id="4" creationId="{45C6B79B-397B-458B-9EF4-E7DC93B7EB86}"/>
          </ac:spMkLst>
        </pc:spChg>
        <pc:graphicFrameChg chg="add mod modGraphic">
          <ac:chgData name="Rihards Mikuts" userId="3f680863f303c92b" providerId="LiveId" clId="{7ECA00DE-8CB5-4FFD-8DC5-57B39CF038BB}" dt="2025-06-06T13:40:07.552" v="1040" actId="20577"/>
          <ac:graphicFrameMkLst>
            <pc:docMk/>
            <pc:sldMk cId="106921199" sldId="264"/>
            <ac:graphicFrameMk id="5" creationId="{52D92BD2-93CD-4488-BD1D-885E97C02357}"/>
          </ac:graphicFrameMkLst>
        </pc:graphicFrameChg>
      </pc:sldChg>
      <pc:sldChg chg="addSp delSp modSp add mod setBg">
        <pc:chgData name="Rihards Mikuts" userId="3f680863f303c92b" providerId="LiveId" clId="{7ECA00DE-8CB5-4FFD-8DC5-57B39CF038BB}" dt="2025-06-06T19:28:20.174" v="1454" actId="478"/>
        <pc:sldMkLst>
          <pc:docMk/>
          <pc:sldMk cId="1155189427" sldId="265"/>
        </pc:sldMkLst>
        <pc:spChg chg="mod">
          <ac:chgData name="Rihards Mikuts" userId="3f680863f303c92b" providerId="LiveId" clId="{7ECA00DE-8CB5-4FFD-8DC5-57B39CF038BB}" dt="2025-06-06T10:21:07.666" v="551" actId="20577"/>
          <ac:spMkLst>
            <pc:docMk/>
            <pc:sldMk cId="1155189427" sldId="265"/>
            <ac:spMk id="2" creationId="{DC598DD3-635B-4D67-ABB3-02B91E4A79B8}"/>
          </ac:spMkLst>
        </pc:spChg>
        <pc:spChg chg="del mod">
          <ac:chgData name="Rihards Mikuts" userId="3f680863f303c92b" providerId="LiveId" clId="{7ECA00DE-8CB5-4FFD-8DC5-57B39CF038BB}" dt="2025-06-06T10:23:37.249" v="553" actId="478"/>
          <ac:spMkLst>
            <pc:docMk/>
            <pc:sldMk cId="1155189427" sldId="265"/>
            <ac:spMk id="3" creationId="{DD2D8840-CC0E-49E7-93B7-354209F90F28}"/>
          </ac:spMkLst>
        </pc:spChg>
        <pc:spChg chg="add del">
          <ac:chgData name="Rihards Mikuts" userId="3f680863f303c92b" providerId="LiveId" clId="{7ECA00DE-8CB5-4FFD-8DC5-57B39CF038BB}" dt="2025-06-06T10:19:36.988" v="530"/>
          <ac:spMkLst>
            <pc:docMk/>
            <pc:sldMk cId="1155189427" sldId="265"/>
            <ac:spMk id="4" creationId="{E10F9686-1A91-4415-8F88-9A7CD63139E5}"/>
          </ac:spMkLst>
        </pc:spChg>
        <pc:spChg chg="add del mod">
          <ac:chgData name="Rihards Mikuts" userId="3f680863f303c92b" providerId="LiveId" clId="{7ECA00DE-8CB5-4FFD-8DC5-57B39CF038BB}" dt="2025-06-06T19:28:15.729" v="1449" actId="478"/>
          <ac:spMkLst>
            <pc:docMk/>
            <pc:sldMk cId="1155189427" sldId="265"/>
            <ac:spMk id="7" creationId="{C2F71542-39DB-45F2-96DC-8578AC061E2C}"/>
          </ac:spMkLst>
        </pc:spChg>
        <pc:spChg chg="add del mod">
          <ac:chgData name="Rihards Mikuts" userId="3f680863f303c92b" providerId="LiveId" clId="{7ECA00DE-8CB5-4FFD-8DC5-57B39CF038BB}" dt="2025-06-06T10:25:35.730" v="579" actId="22"/>
          <ac:spMkLst>
            <pc:docMk/>
            <pc:sldMk cId="1155189427" sldId="265"/>
            <ac:spMk id="9" creationId="{390ECFFE-5A2A-42D0-AEA5-BB45C4B138A7}"/>
          </ac:spMkLst>
        </pc:spChg>
        <pc:spChg chg="add del mod">
          <ac:chgData name="Rihards Mikuts" userId="3f680863f303c92b" providerId="LiveId" clId="{7ECA00DE-8CB5-4FFD-8DC5-57B39CF038BB}" dt="2025-06-06T19:28:17.517" v="1451" actId="478"/>
          <ac:spMkLst>
            <pc:docMk/>
            <pc:sldMk cId="1155189427" sldId="265"/>
            <ac:spMk id="10" creationId="{5477F512-192B-4DCB-8050-E184E7CD47CE}"/>
          </ac:spMkLst>
        </pc:spChg>
        <pc:spChg chg="add del mod">
          <ac:chgData name="Rihards Mikuts" userId="3f680863f303c92b" providerId="LiveId" clId="{7ECA00DE-8CB5-4FFD-8DC5-57B39CF038BB}" dt="2025-06-06T19:28:16.648" v="1450" actId="478"/>
          <ac:spMkLst>
            <pc:docMk/>
            <pc:sldMk cId="1155189427" sldId="265"/>
            <ac:spMk id="11" creationId="{D5BEB802-8659-401E-A5FE-8FF0C326933B}"/>
          </ac:spMkLst>
        </pc:spChg>
        <pc:spChg chg="add del mod">
          <ac:chgData name="Rihards Mikuts" userId="3f680863f303c92b" providerId="LiveId" clId="{7ECA00DE-8CB5-4FFD-8DC5-57B39CF038BB}" dt="2025-06-06T19:28:18.445" v="1452" actId="478"/>
          <ac:spMkLst>
            <pc:docMk/>
            <pc:sldMk cId="1155189427" sldId="265"/>
            <ac:spMk id="12" creationId="{6688717F-41EB-40BE-882D-F2D77669D1E7}"/>
          </ac:spMkLst>
        </pc:spChg>
        <pc:spChg chg="add del mod">
          <ac:chgData name="Rihards Mikuts" userId="3f680863f303c92b" providerId="LiveId" clId="{7ECA00DE-8CB5-4FFD-8DC5-57B39CF038BB}" dt="2025-06-06T19:28:19.268" v="1453" actId="478"/>
          <ac:spMkLst>
            <pc:docMk/>
            <pc:sldMk cId="1155189427" sldId="265"/>
            <ac:spMk id="13" creationId="{CA4D9355-EF21-462A-8252-3E98D9F10781}"/>
          </ac:spMkLst>
        </pc:spChg>
        <pc:spChg chg="add del mod">
          <ac:chgData name="Rihards Mikuts" userId="3f680863f303c92b" providerId="LiveId" clId="{7ECA00DE-8CB5-4FFD-8DC5-57B39CF038BB}" dt="2025-06-06T19:28:20.174" v="1454" actId="478"/>
          <ac:spMkLst>
            <pc:docMk/>
            <pc:sldMk cId="1155189427" sldId="265"/>
            <ac:spMk id="14" creationId="{969A0587-3715-40FD-A4D8-5B13A67E33D7}"/>
          </ac:spMkLst>
        </pc:spChg>
        <pc:picChg chg="add mod">
          <ac:chgData name="Rihards Mikuts" userId="3f680863f303c92b" providerId="LiveId" clId="{7ECA00DE-8CB5-4FFD-8DC5-57B39CF038BB}" dt="2025-06-06T10:28:14.733" v="631" actId="1076"/>
          <ac:picMkLst>
            <pc:docMk/>
            <pc:sldMk cId="1155189427" sldId="265"/>
            <ac:picMk id="6" creationId="{EA26F3C6-2861-4F60-9613-B5891D0AFEFA}"/>
          </ac:picMkLst>
        </pc:picChg>
      </pc:sldChg>
      <pc:sldChg chg="addSp modSp add mod setBg">
        <pc:chgData name="Rihards Mikuts" userId="3f680863f303c92b" providerId="LiveId" clId="{7ECA00DE-8CB5-4FFD-8DC5-57B39CF038BB}" dt="2025-06-06T13:49:59.564" v="1159" actId="20577"/>
        <pc:sldMkLst>
          <pc:docMk/>
          <pc:sldMk cId="2180219127" sldId="266"/>
        </pc:sldMkLst>
        <pc:spChg chg="mod">
          <ac:chgData name="Rihards Mikuts" userId="3f680863f303c92b" providerId="LiveId" clId="{7ECA00DE-8CB5-4FFD-8DC5-57B39CF038BB}" dt="2025-06-06T13:24:31.791" v="746" actId="20577"/>
          <ac:spMkLst>
            <pc:docMk/>
            <pc:sldMk cId="2180219127" sldId="266"/>
            <ac:spMk id="2" creationId="{DC598DD3-635B-4D67-ABB3-02B91E4A79B8}"/>
          </ac:spMkLst>
        </pc:spChg>
        <pc:spChg chg="mod">
          <ac:chgData name="Rihards Mikuts" userId="3f680863f303c92b" providerId="LiveId" clId="{7ECA00DE-8CB5-4FFD-8DC5-57B39CF038BB}" dt="2025-06-06T13:49:59.564" v="1159" actId="20577"/>
          <ac:spMkLst>
            <pc:docMk/>
            <pc:sldMk cId="2180219127" sldId="266"/>
            <ac:spMk id="3" creationId="{DD2D8840-CC0E-49E7-93B7-354209F90F28}"/>
          </ac:spMkLst>
        </pc:spChg>
        <pc:picChg chg="add mod">
          <ac:chgData name="Rihards Mikuts" userId="3f680863f303c92b" providerId="LiveId" clId="{7ECA00DE-8CB5-4FFD-8DC5-57B39CF038BB}" dt="2025-06-06T13:49:40.828" v="1138" actId="1076"/>
          <ac:picMkLst>
            <pc:docMk/>
            <pc:sldMk cId="2180219127" sldId="266"/>
            <ac:picMk id="5" creationId="{89259CD2-4039-4846-A768-5A7DCB68A5A2}"/>
          </ac:picMkLst>
        </pc:picChg>
      </pc:sldChg>
      <pc:sldChg chg="modSp add del mod setBg">
        <pc:chgData name="Rihards Mikuts" userId="3f680863f303c92b" providerId="LiveId" clId="{7ECA00DE-8CB5-4FFD-8DC5-57B39CF038BB}" dt="2025-06-06T13:37:30.380" v="884" actId="47"/>
        <pc:sldMkLst>
          <pc:docMk/>
          <pc:sldMk cId="744650477" sldId="267"/>
        </pc:sldMkLst>
        <pc:spChg chg="mod">
          <ac:chgData name="Rihards Mikuts" userId="3f680863f303c92b" providerId="LiveId" clId="{7ECA00DE-8CB5-4FFD-8DC5-57B39CF038BB}" dt="2025-06-06T13:31:47.892" v="763" actId="20577"/>
          <ac:spMkLst>
            <pc:docMk/>
            <pc:sldMk cId="744650477" sldId="267"/>
            <ac:spMk id="3" creationId="{DD2D8840-CC0E-49E7-93B7-354209F90F28}"/>
          </ac:spMkLst>
        </pc:spChg>
      </pc:sldChg>
      <pc:sldChg chg="addSp delSp modSp add mod setBg">
        <pc:chgData name="Rihards Mikuts" userId="3f680863f303c92b" providerId="LiveId" clId="{7ECA00DE-8CB5-4FFD-8DC5-57B39CF038BB}" dt="2025-06-06T13:33:32.504" v="776" actId="1076"/>
        <pc:sldMkLst>
          <pc:docMk/>
          <pc:sldMk cId="442892207" sldId="268"/>
        </pc:sldMkLst>
        <pc:spChg chg="del mod">
          <ac:chgData name="Rihards Mikuts" userId="3f680863f303c92b" providerId="LiveId" clId="{7ECA00DE-8CB5-4FFD-8DC5-57B39CF038BB}" dt="2025-06-06T13:33:22.492" v="770" actId="478"/>
          <ac:spMkLst>
            <pc:docMk/>
            <pc:sldMk cId="442892207" sldId="268"/>
            <ac:spMk id="3" creationId="{DD2D8840-CC0E-49E7-93B7-354209F90F28}"/>
          </ac:spMkLst>
        </pc:spChg>
        <pc:picChg chg="add mod">
          <ac:chgData name="Rihards Mikuts" userId="3f680863f303c92b" providerId="LiveId" clId="{7ECA00DE-8CB5-4FFD-8DC5-57B39CF038BB}" dt="2025-06-06T13:33:32.504" v="776" actId="1076"/>
          <ac:picMkLst>
            <pc:docMk/>
            <pc:sldMk cId="442892207" sldId="268"/>
            <ac:picMk id="1026" creationId="{7079237B-D366-48BF-8E9A-CF5CE7DB97F4}"/>
          </ac:picMkLst>
        </pc:picChg>
      </pc:sldChg>
      <pc:sldChg chg="add del setBg">
        <pc:chgData name="Rihards Mikuts" userId="3f680863f303c92b" providerId="LiveId" clId="{7ECA00DE-8CB5-4FFD-8DC5-57B39CF038BB}" dt="2025-06-06T13:33:15.695" v="768"/>
        <pc:sldMkLst>
          <pc:docMk/>
          <pc:sldMk cId="1375696645" sldId="269"/>
        </pc:sldMkLst>
      </pc:sldChg>
      <pc:sldChg chg="addSp delSp modSp add mod setBg">
        <pc:chgData name="Rihards Mikuts" userId="3f680863f303c92b" providerId="LiveId" clId="{7ECA00DE-8CB5-4FFD-8DC5-57B39CF038BB}" dt="2025-06-06T13:41:32.369" v="1055"/>
        <pc:sldMkLst>
          <pc:docMk/>
          <pc:sldMk cId="2707643133" sldId="269"/>
        </pc:sldMkLst>
        <pc:graphicFrameChg chg="add mod modGraphic">
          <ac:chgData name="Rihards Mikuts" userId="3f680863f303c92b" providerId="LiveId" clId="{7ECA00DE-8CB5-4FFD-8DC5-57B39CF038BB}" dt="2025-06-06T13:41:32.369" v="1055"/>
          <ac:graphicFrameMkLst>
            <pc:docMk/>
            <pc:sldMk cId="2707643133" sldId="269"/>
            <ac:graphicFrameMk id="3" creationId="{AFDE064D-AD54-4AA0-8B03-69897DA07933}"/>
          </ac:graphicFrameMkLst>
        </pc:graphicFrameChg>
        <pc:picChg chg="del mod">
          <ac:chgData name="Rihards Mikuts" userId="3f680863f303c92b" providerId="LiveId" clId="{7ECA00DE-8CB5-4FFD-8DC5-57B39CF038BB}" dt="2025-06-06T13:34:09.424" v="779" actId="478"/>
          <ac:picMkLst>
            <pc:docMk/>
            <pc:sldMk cId="2707643133" sldId="269"/>
            <ac:picMk id="1026" creationId="{7079237B-D366-48BF-8E9A-CF5CE7DB97F4}"/>
          </ac:picMkLst>
        </pc:picChg>
      </pc:sldChg>
      <pc:sldChg chg="addSp delSp modSp add mod setBg">
        <pc:chgData name="Rihards Mikuts" userId="3f680863f303c92b" providerId="LiveId" clId="{7ECA00DE-8CB5-4FFD-8DC5-57B39CF038BB}" dt="2025-06-06T19:28:41.399" v="1456" actId="1076"/>
        <pc:sldMkLst>
          <pc:docMk/>
          <pc:sldMk cId="1046302628" sldId="270"/>
        </pc:sldMkLst>
        <pc:spChg chg="mod">
          <ac:chgData name="Rihards Mikuts" userId="3f680863f303c92b" providerId="LiveId" clId="{7ECA00DE-8CB5-4FFD-8DC5-57B39CF038BB}" dt="2025-06-06T13:45:22.916" v="1079" actId="20577"/>
          <ac:spMkLst>
            <pc:docMk/>
            <pc:sldMk cId="1046302628" sldId="270"/>
            <ac:spMk id="2" creationId="{DC598DD3-635B-4D67-ABB3-02B91E4A79B8}"/>
          </ac:spMkLst>
        </pc:spChg>
        <pc:spChg chg="add del">
          <ac:chgData name="Rihards Mikuts" userId="3f680863f303c92b" providerId="LiveId" clId="{7ECA00DE-8CB5-4FFD-8DC5-57B39CF038BB}" dt="2025-06-06T13:50:53.795" v="1172"/>
          <ac:spMkLst>
            <pc:docMk/>
            <pc:sldMk cId="1046302628" sldId="270"/>
            <ac:spMk id="5" creationId="{35F936F9-F3A5-41B8-AC79-3F56D29DDAD3}"/>
          </ac:spMkLst>
        </pc:spChg>
        <pc:spChg chg="del">
          <ac:chgData name="Rihards Mikuts" userId="3f680863f303c92b" providerId="LiveId" clId="{7ECA00DE-8CB5-4FFD-8DC5-57B39CF038BB}" dt="2025-06-06T13:44:57.851" v="1064" actId="478"/>
          <ac:spMkLst>
            <pc:docMk/>
            <pc:sldMk cId="1046302628" sldId="270"/>
            <ac:spMk id="7" creationId="{C2F71542-39DB-45F2-96DC-8578AC061E2C}"/>
          </ac:spMkLst>
        </pc:spChg>
        <pc:spChg chg="del">
          <ac:chgData name="Rihards Mikuts" userId="3f680863f303c92b" providerId="LiveId" clId="{7ECA00DE-8CB5-4FFD-8DC5-57B39CF038BB}" dt="2025-06-06T13:44:56.345" v="1063" actId="478"/>
          <ac:spMkLst>
            <pc:docMk/>
            <pc:sldMk cId="1046302628" sldId="270"/>
            <ac:spMk id="10" creationId="{5477F512-192B-4DCB-8050-E184E7CD47CE}"/>
          </ac:spMkLst>
        </pc:spChg>
        <pc:spChg chg="del">
          <ac:chgData name="Rihards Mikuts" userId="3f680863f303c92b" providerId="LiveId" clId="{7ECA00DE-8CB5-4FFD-8DC5-57B39CF038BB}" dt="2025-06-06T13:45:01.997" v="1068" actId="478"/>
          <ac:spMkLst>
            <pc:docMk/>
            <pc:sldMk cId="1046302628" sldId="270"/>
            <ac:spMk id="11" creationId="{D5BEB802-8659-401E-A5FE-8FF0C326933B}"/>
          </ac:spMkLst>
        </pc:spChg>
        <pc:spChg chg="del mod">
          <ac:chgData name="Rihards Mikuts" userId="3f680863f303c92b" providerId="LiveId" clId="{7ECA00DE-8CB5-4FFD-8DC5-57B39CF038BB}" dt="2025-06-06T13:45:01.059" v="1067" actId="478"/>
          <ac:spMkLst>
            <pc:docMk/>
            <pc:sldMk cId="1046302628" sldId="270"/>
            <ac:spMk id="12" creationId="{6688717F-41EB-40BE-882D-F2D77669D1E7}"/>
          </ac:spMkLst>
        </pc:spChg>
        <pc:spChg chg="del">
          <ac:chgData name="Rihards Mikuts" userId="3f680863f303c92b" providerId="LiveId" clId="{7ECA00DE-8CB5-4FFD-8DC5-57B39CF038BB}" dt="2025-06-06T13:44:59.428" v="1065" actId="478"/>
          <ac:spMkLst>
            <pc:docMk/>
            <pc:sldMk cId="1046302628" sldId="270"/>
            <ac:spMk id="13" creationId="{CA4D9355-EF21-462A-8252-3E98D9F10781}"/>
          </ac:spMkLst>
        </pc:spChg>
        <pc:spChg chg="del mod ord">
          <ac:chgData name="Rihards Mikuts" userId="3f680863f303c92b" providerId="LiveId" clId="{7ECA00DE-8CB5-4FFD-8DC5-57B39CF038BB}" dt="2025-06-06T19:28:11.397" v="1446" actId="478"/>
          <ac:spMkLst>
            <pc:docMk/>
            <pc:sldMk cId="1046302628" sldId="270"/>
            <ac:spMk id="14" creationId="{969A0587-3715-40FD-A4D8-5B13A67E33D7}"/>
          </ac:spMkLst>
        </pc:spChg>
        <pc:spChg chg="add del mod">
          <ac:chgData name="Rihards Mikuts" userId="3f680863f303c92b" providerId="LiveId" clId="{7ECA00DE-8CB5-4FFD-8DC5-57B39CF038BB}" dt="2025-06-06T13:48:36.749" v="1126" actId="478"/>
          <ac:spMkLst>
            <pc:docMk/>
            <pc:sldMk cId="1046302628" sldId="270"/>
            <ac:spMk id="15" creationId="{6C5F82A3-11B4-4437-BBB8-8432384E9BE3}"/>
          </ac:spMkLst>
        </pc:spChg>
        <pc:spChg chg="add del mod">
          <ac:chgData name="Rihards Mikuts" userId="3f680863f303c92b" providerId="LiveId" clId="{7ECA00DE-8CB5-4FFD-8DC5-57B39CF038BB}" dt="2025-06-06T19:28:12.461" v="1447" actId="478"/>
          <ac:spMkLst>
            <pc:docMk/>
            <pc:sldMk cId="1046302628" sldId="270"/>
            <ac:spMk id="16" creationId="{E8636EBE-C8C6-4028-86DF-732A753A99AC}"/>
          </ac:spMkLst>
        </pc:spChg>
        <pc:spChg chg="add del mod">
          <ac:chgData name="Rihards Mikuts" userId="3f680863f303c92b" providerId="LiveId" clId="{7ECA00DE-8CB5-4FFD-8DC5-57B39CF038BB}" dt="2025-06-06T19:28:10.315" v="1445" actId="478"/>
          <ac:spMkLst>
            <pc:docMk/>
            <pc:sldMk cId="1046302628" sldId="270"/>
            <ac:spMk id="17" creationId="{2D336839-2B93-4E84-9A23-B1EED9F8038C}"/>
          </ac:spMkLst>
        </pc:spChg>
        <pc:spChg chg="add del mod">
          <ac:chgData name="Rihards Mikuts" userId="3f680863f303c92b" providerId="LiveId" clId="{7ECA00DE-8CB5-4FFD-8DC5-57B39CF038BB}" dt="2025-06-06T19:28:09.150" v="1444" actId="478"/>
          <ac:spMkLst>
            <pc:docMk/>
            <pc:sldMk cId="1046302628" sldId="270"/>
            <ac:spMk id="18" creationId="{76960569-1D59-4DB6-8432-7173CD895E9A}"/>
          </ac:spMkLst>
        </pc:spChg>
        <pc:picChg chg="add mod">
          <ac:chgData name="Rihards Mikuts" userId="3f680863f303c92b" providerId="LiveId" clId="{7ECA00DE-8CB5-4FFD-8DC5-57B39CF038BB}" dt="2025-06-06T13:48:15.465" v="1122" actId="1076"/>
          <ac:picMkLst>
            <pc:docMk/>
            <pc:sldMk cId="1046302628" sldId="270"/>
            <ac:picMk id="4" creationId="{1E4DF905-7E0D-4631-92C8-80BB8ACFD602}"/>
          </ac:picMkLst>
        </pc:picChg>
        <pc:picChg chg="del">
          <ac:chgData name="Rihards Mikuts" userId="3f680863f303c92b" providerId="LiveId" clId="{7ECA00DE-8CB5-4FFD-8DC5-57B39CF038BB}" dt="2025-06-06T13:44:42.016" v="1058" actId="478"/>
          <ac:picMkLst>
            <pc:docMk/>
            <pc:sldMk cId="1046302628" sldId="270"/>
            <ac:picMk id="6" creationId="{EA26F3C6-2861-4F60-9613-B5891D0AFEFA}"/>
          </ac:picMkLst>
        </pc:picChg>
        <pc:picChg chg="add mod">
          <ac:chgData name="Rihards Mikuts" userId="3f680863f303c92b" providerId="LiveId" clId="{7ECA00DE-8CB5-4FFD-8DC5-57B39CF038BB}" dt="2025-06-06T19:28:41.399" v="1456" actId="1076"/>
          <ac:picMkLst>
            <pc:docMk/>
            <pc:sldMk cId="1046302628" sldId="270"/>
            <ac:picMk id="9" creationId="{93B09F07-A4E7-4E05-BA2B-90858F192555}"/>
          </ac:picMkLst>
        </pc:picChg>
      </pc:sldChg>
      <pc:sldChg chg="add del setBg">
        <pc:chgData name="Rihards Mikuts" userId="3f680863f303c92b" providerId="LiveId" clId="{7ECA00DE-8CB5-4FFD-8DC5-57B39CF038BB}" dt="2025-06-06T13:34:10.481" v="781"/>
        <pc:sldMkLst>
          <pc:docMk/>
          <pc:sldMk cId="2847428810" sldId="270"/>
        </pc:sldMkLst>
      </pc:sldChg>
      <pc:sldChg chg="addSp modSp add mod setBg">
        <pc:chgData name="Rihards Mikuts" userId="3f680863f303c92b" providerId="LiveId" clId="{7ECA00DE-8CB5-4FFD-8DC5-57B39CF038BB}" dt="2025-06-06T19:12:46.508" v="1307" actId="1076"/>
        <pc:sldMkLst>
          <pc:docMk/>
          <pc:sldMk cId="2289805255" sldId="271"/>
        </pc:sldMkLst>
        <pc:spChg chg="mod">
          <ac:chgData name="Rihards Mikuts" userId="3f680863f303c92b" providerId="LiveId" clId="{7ECA00DE-8CB5-4FFD-8DC5-57B39CF038BB}" dt="2025-06-06T19:10:08.319" v="1291" actId="20577"/>
          <ac:spMkLst>
            <pc:docMk/>
            <pc:sldMk cId="2289805255" sldId="271"/>
            <ac:spMk id="2" creationId="{DC598DD3-635B-4D67-ABB3-02B91E4A79B8}"/>
          </ac:spMkLst>
        </pc:spChg>
        <pc:spChg chg="mod">
          <ac:chgData name="Rihards Mikuts" userId="3f680863f303c92b" providerId="LiveId" clId="{7ECA00DE-8CB5-4FFD-8DC5-57B39CF038BB}" dt="2025-06-06T19:12:30.817" v="1303"/>
          <ac:spMkLst>
            <pc:docMk/>
            <pc:sldMk cId="2289805255" sldId="271"/>
            <ac:spMk id="3" creationId="{DD2D8840-CC0E-49E7-93B7-354209F90F28}"/>
          </ac:spMkLst>
        </pc:spChg>
        <pc:picChg chg="add mod">
          <ac:chgData name="Rihards Mikuts" userId="3f680863f303c92b" providerId="LiveId" clId="{7ECA00DE-8CB5-4FFD-8DC5-57B39CF038BB}" dt="2025-06-06T19:12:46.508" v="1307" actId="1076"/>
          <ac:picMkLst>
            <pc:docMk/>
            <pc:sldMk cId="2289805255" sldId="271"/>
            <ac:picMk id="5" creationId="{7CD25618-1E76-4ACA-8378-FA6F4FBC1F47}"/>
          </ac:picMkLst>
        </pc:picChg>
      </pc:sldChg>
      <pc:sldChg chg="delSp modSp add mod setBg">
        <pc:chgData name="Rihards Mikuts" userId="3f680863f303c92b" providerId="LiveId" clId="{7ECA00DE-8CB5-4FFD-8DC5-57B39CF038BB}" dt="2025-06-06T19:18:49.867" v="1355" actId="20577"/>
        <pc:sldMkLst>
          <pc:docMk/>
          <pc:sldMk cId="944926470" sldId="272"/>
        </pc:sldMkLst>
        <pc:spChg chg="mod">
          <ac:chgData name="Rihards Mikuts" userId="3f680863f303c92b" providerId="LiveId" clId="{7ECA00DE-8CB5-4FFD-8DC5-57B39CF038BB}" dt="2025-06-06T19:18:49.867" v="1355" actId="20577"/>
          <ac:spMkLst>
            <pc:docMk/>
            <pc:sldMk cId="944926470" sldId="272"/>
            <ac:spMk id="3" creationId="{DD2D8840-CC0E-49E7-93B7-354209F90F28}"/>
          </ac:spMkLst>
        </pc:spChg>
        <pc:picChg chg="del">
          <ac:chgData name="Rihards Mikuts" userId="3f680863f303c92b" providerId="LiveId" clId="{7ECA00DE-8CB5-4FFD-8DC5-57B39CF038BB}" dt="2025-06-06T19:18:15.203" v="1312" actId="478"/>
          <ac:picMkLst>
            <pc:docMk/>
            <pc:sldMk cId="944926470" sldId="272"/>
            <ac:picMk id="5" creationId="{7CD25618-1E76-4ACA-8378-FA6F4FBC1F47}"/>
          </ac:picMkLst>
        </pc:picChg>
      </pc:sldChg>
      <pc:sldChg chg="add del">
        <pc:chgData name="Rihards Mikuts" userId="3f680863f303c92b" providerId="LiveId" clId="{7ECA00DE-8CB5-4FFD-8DC5-57B39CF038BB}" dt="2025-06-06T19:18:12.836" v="1311" actId="2890"/>
        <pc:sldMkLst>
          <pc:docMk/>
          <pc:sldMk cId="1709898399" sldId="273"/>
        </pc:sldMkLst>
      </pc:sldChg>
      <pc:sldChg chg="addSp delSp modSp add del mod setBg">
        <pc:chgData name="Rihards Mikuts" userId="3f680863f303c92b" providerId="LiveId" clId="{7ECA00DE-8CB5-4FFD-8DC5-57B39CF038BB}" dt="2025-06-07T08:57:40.617" v="1614" actId="47"/>
        <pc:sldMkLst>
          <pc:docMk/>
          <pc:sldMk cId="4280623153" sldId="273"/>
        </pc:sldMkLst>
        <pc:spChg chg="mod">
          <ac:chgData name="Rihards Mikuts" userId="3f680863f303c92b" providerId="LiveId" clId="{7ECA00DE-8CB5-4FFD-8DC5-57B39CF038BB}" dt="2025-06-07T08:51:00.999" v="1590" actId="20577"/>
          <ac:spMkLst>
            <pc:docMk/>
            <pc:sldMk cId="4280623153" sldId="273"/>
            <ac:spMk id="3" creationId="{DD2D8840-CC0E-49E7-93B7-354209F90F28}"/>
          </ac:spMkLst>
        </pc:spChg>
        <pc:picChg chg="add del mod">
          <ac:chgData name="Rihards Mikuts" userId="3f680863f303c92b" providerId="LiveId" clId="{7ECA00DE-8CB5-4FFD-8DC5-57B39CF038BB}" dt="2025-06-06T19:20:14.599" v="1362" actId="22"/>
          <ac:picMkLst>
            <pc:docMk/>
            <pc:sldMk cId="4280623153" sldId="273"/>
            <ac:picMk id="5" creationId="{2E4CA350-433D-4796-B66C-55BDE4A688F5}"/>
          </ac:picMkLst>
        </pc:picChg>
        <pc:picChg chg="add mod">
          <ac:chgData name="Rihards Mikuts" userId="3f680863f303c92b" providerId="LiveId" clId="{7ECA00DE-8CB5-4FFD-8DC5-57B39CF038BB}" dt="2025-06-06T19:22:36.830" v="1377" actId="1076"/>
          <ac:picMkLst>
            <pc:docMk/>
            <pc:sldMk cId="4280623153" sldId="273"/>
            <ac:picMk id="7" creationId="{CBCD785D-5B37-4BE1-A39A-2A0CA1644EED}"/>
          </ac:picMkLst>
        </pc:picChg>
      </pc:sldChg>
      <pc:sldChg chg="addSp modSp add mod setBg">
        <pc:chgData name="Rihards Mikuts" userId="3f680863f303c92b" providerId="LiveId" clId="{7ECA00DE-8CB5-4FFD-8DC5-57B39CF038BB}" dt="2025-06-06T19:25:01.061" v="1410"/>
        <pc:sldMkLst>
          <pc:docMk/>
          <pc:sldMk cId="2794882297" sldId="274"/>
        </pc:sldMkLst>
        <pc:spChg chg="mod">
          <ac:chgData name="Rihards Mikuts" userId="3f680863f303c92b" providerId="LiveId" clId="{7ECA00DE-8CB5-4FFD-8DC5-57B39CF038BB}" dt="2025-06-06T19:25:01.061" v="1410"/>
          <ac:spMkLst>
            <pc:docMk/>
            <pc:sldMk cId="2794882297" sldId="274"/>
            <ac:spMk id="3" creationId="{DD2D8840-CC0E-49E7-93B7-354209F90F28}"/>
          </ac:spMkLst>
        </pc:spChg>
        <pc:picChg chg="add mod">
          <ac:chgData name="Rihards Mikuts" userId="3f680863f303c92b" providerId="LiveId" clId="{7ECA00DE-8CB5-4FFD-8DC5-57B39CF038BB}" dt="2025-06-06T19:24:24.631" v="1399" actId="1076"/>
          <ac:picMkLst>
            <pc:docMk/>
            <pc:sldMk cId="2794882297" sldId="274"/>
            <ac:picMk id="5" creationId="{85A5D922-252B-46E6-85D7-B1B5C3F980F1}"/>
          </ac:picMkLst>
        </pc:picChg>
        <pc:picChg chg="mod">
          <ac:chgData name="Rihards Mikuts" userId="3f680863f303c92b" providerId="LiveId" clId="{7ECA00DE-8CB5-4FFD-8DC5-57B39CF038BB}" dt="2025-06-06T19:24:20.546" v="1397" actId="1076"/>
          <ac:picMkLst>
            <pc:docMk/>
            <pc:sldMk cId="2794882297" sldId="274"/>
            <ac:picMk id="7" creationId="{CBCD785D-5B37-4BE1-A39A-2A0CA1644EED}"/>
          </ac:picMkLst>
        </pc:picChg>
      </pc:sldChg>
      <pc:sldChg chg="addSp delSp modSp add mod setBg">
        <pc:chgData name="Rihards Mikuts" userId="3f680863f303c92b" providerId="LiveId" clId="{7ECA00DE-8CB5-4FFD-8DC5-57B39CF038BB}" dt="2025-06-06T19:29:54.186" v="1473" actId="478"/>
        <pc:sldMkLst>
          <pc:docMk/>
          <pc:sldMk cId="108174543" sldId="275"/>
        </pc:sldMkLst>
        <pc:spChg chg="mod">
          <ac:chgData name="Rihards Mikuts" userId="3f680863f303c92b" providerId="LiveId" clId="{7ECA00DE-8CB5-4FFD-8DC5-57B39CF038BB}" dt="2025-06-06T19:29:14.351" v="1469" actId="1076"/>
          <ac:spMkLst>
            <pc:docMk/>
            <pc:sldMk cId="108174543" sldId="275"/>
            <ac:spMk id="2" creationId="{DC598DD3-635B-4D67-ABB3-02B91E4A79B8}"/>
          </ac:spMkLst>
        </pc:spChg>
        <pc:spChg chg="del mod">
          <ac:chgData name="Rihards Mikuts" userId="3f680863f303c92b" providerId="LiveId" clId="{7ECA00DE-8CB5-4FFD-8DC5-57B39CF038BB}" dt="2025-06-06T19:29:52.472" v="1472" actId="478"/>
          <ac:spMkLst>
            <pc:docMk/>
            <pc:sldMk cId="108174543" sldId="275"/>
            <ac:spMk id="3" creationId="{DD2D8840-CC0E-49E7-93B7-354209F90F28}"/>
          </ac:spMkLst>
        </pc:spChg>
        <pc:spChg chg="add del mod">
          <ac:chgData name="Rihards Mikuts" userId="3f680863f303c92b" providerId="LiveId" clId="{7ECA00DE-8CB5-4FFD-8DC5-57B39CF038BB}" dt="2025-06-06T19:29:54.186" v="1473" actId="478"/>
          <ac:spMkLst>
            <pc:docMk/>
            <pc:sldMk cId="108174543" sldId="275"/>
            <ac:spMk id="10" creationId="{8863A2F8-6051-460F-9AFE-138BFBA0D78B}"/>
          </ac:spMkLst>
        </pc:spChg>
        <pc:picChg chg="add mod">
          <ac:chgData name="Rihards Mikuts" userId="3f680863f303c92b" providerId="LiveId" clId="{7ECA00DE-8CB5-4FFD-8DC5-57B39CF038BB}" dt="2025-06-06T19:28:01.064" v="1443" actId="1076"/>
          <ac:picMkLst>
            <pc:docMk/>
            <pc:sldMk cId="108174543" sldId="275"/>
            <ac:picMk id="5" creationId="{6592AF58-9A02-4B9E-A4D2-277E64EF8493}"/>
          </ac:picMkLst>
        </pc:picChg>
        <pc:picChg chg="add del">
          <ac:chgData name="Rihards Mikuts" userId="3f680863f303c92b" providerId="LiveId" clId="{7ECA00DE-8CB5-4FFD-8DC5-57B39CF038BB}" dt="2025-06-06T19:27:53.131" v="1438" actId="478"/>
          <ac:picMkLst>
            <pc:docMk/>
            <pc:sldMk cId="108174543" sldId="275"/>
            <ac:picMk id="7" creationId="{CBCD785D-5B37-4BE1-A39A-2A0CA1644EED}"/>
          </ac:picMkLst>
        </pc:picChg>
        <pc:picChg chg="add mod">
          <ac:chgData name="Rihards Mikuts" userId="3f680863f303c92b" providerId="LiveId" clId="{7ECA00DE-8CB5-4FFD-8DC5-57B39CF038BB}" dt="2025-06-06T19:29:10.770" v="1465" actId="1076"/>
          <ac:picMkLst>
            <pc:docMk/>
            <pc:sldMk cId="108174543" sldId="275"/>
            <ac:picMk id="8" creationId="{F9017623-D6FC-4892-91E5-08F85523B4A7}"/>
          </ac:picMkLst>
        </pc:picChg>
      </pc:sldChg>
      <pc:sldChg chg="add del">
        <pc:chgData name="Rihards Mikuts" userId="3f680863f303c92b" providerId="LiveId" clId="{7ECA00DE-8CB5-4FFD-8DC5-57B39CF038BB}" dt="2025-06-06T19:25:12.261" v="1412" actId="2890"/>
        <pc:sldMkLst>
          <pc:docMk/>
          <pc:sldMk cId="3093885785" sldId="275"/>
        </pc:sldMkLst>
      </pc:sldChg>
      <pc:sldChg chg="addSp delSp modSp add mod setBg">
        <pc:chgData name="Rihards Mikuts" userId="3f680863f303c92b" providerId="LiveId" clId="{7ECA00DE-8CB5-4FFD-8DC5-57B39CF038BB}" dt="2025-06-06T19:32:13.345" v="1515" actId="1076"/>
        <pc:sldMkLst>
          <pc:docMk/>
          <pc:sldMk cId="1294808629" sldId="276"/>
        </pc:sldMkLst>
        <pc:spChg chg="mod">
          <ac:chgData name="Rihards Mikuts" userId="3f680863f303c92b" providerId="LiveId" clId="{7ECA00DE-8CB5-4FFD-8DC5-57B39CF038BB}" dt="2025-06-06T19:30:13.578" v="1479" actId="20577"/>
          <ac:spMkLst>
            <pc:docMk/>
            <pc:sldMk cId="1294808629" sldId="276"/>
            <ac:spMk id="2" creationId="{DC598DD3-635B-4D67-ABB3-02B91E4A79B8}"/>
          </ac:spMkLst>
        </pc:spChg>
        <pc:spChg chg="del">
          <ac:chgData name="Rihards Mikuts" userId="3f680863f303c92b" providerId="LiveId" clId="{7ECA00DE-8CB5-4FFD-8DC5-57B39CF038BB}" dt="2025-06-06T19:30:00.821" v="1474" actId="478"/>
          <ac:spMkLst>
            <pc:docMk/>
            <pc:sldMk cId="1294808629" sldId="276"/>
            <ac:spMk id="3" creationId="{DD2D8840-CC0E-49E7-93B7-354209F90F28}"/>
          </ac:spMkLst>
        </pc:spChg>
        <pc:spChg chg="add del mod">
          <ac:chgData name="Rihards Mikuts" userId="3f680863f303c92b" providerId="LiveId" clId="{7ECA00DE-8CB5-4FFD-8DC5-57B39CF038BB}" dt="2025-06-06T19:30:01.943" v="1475" actId="478"/>
          <ac:spMkLst>
            <pc:docMk/>
            <pc:sldMk cId="1294808629" sldId="276"/>
            <ac:spMk id="6" creationId="{1ADC5F8A-1E9B-438D-8D09-EC99E1A742AE}"/>
          </ac:spMkLst>
        </pc:spChg>
        <pc:spChg chg="add mod">
          <ac:chgData name="Rihards Mikuts" userId="3f680863f303c92b" providerId="LiveId" clId="{7ECA00DE-8CB5-4FFD-8DC5-57B39CF038BB}" dt="2025-06-06T19:32:13.345" v="1515" actId="1076"/>
          <ac:spMkLst>
            <pc:docMk/>
            <pc:sldMk cId="1294808629" sldId="276"/>
            <ac:spMk id="13" creationId="{A108EA3A-62AE-4C29-8246-BF2566188019}"/>
          </ac:spMkLst>
        </pc:spChg>
        <pc:picChg chg="del">
          <ac:chgData name="Rihards Mikuts" userId="3f680863f303c92b" providerId="LiveId" clId="{7ECA00DE-8CB5-4FFD-8DC5-57B39CF038BB}" dt="2025-06-06T19:30:42.095" v="1480" actId="478"/>
          <ac:picMkLst>
            <pc:docMk/>
            <pc:sldMk cId="1294808629" sldId="276"/>
            <ac:picMk id="5" creationId="{6592AF58-9A02-4B9E-A4D2-277E64EF8493}"/>
          </ac:picMkLst>
        </pc:picChg>
        <pc:picChg chg="del">
          <ac:chgData name="Rihards Mikuts" userId="3f680863f303c92b" providerId="LiveId" clId="{7ECA00DE-8CB5-4FFD-8DC5-57B39CF038BB}" dt="2025-06-06T19:30:53.402" v="1485" actId="478"/>
          <ac:picMkLst>
            <pc:docMk/>
            <pc:sldMk cId="1294808629" sldId="276"/>
            <ac:picMk id="8" creationId="{F9017623-D6FC-4892-91E5-08F85523B4A7}"/>
          </ac:picMkLst>
        </pc:picChg>
        <pc:picChg chg="add mod">
          <ac:chgData name="Rihards Mikuts" userId="3f680863f303c92b" providerId="LiveId" clId="{7ECA00DE-8CB5-4FFD-8DC5-57B39CF038BB}" dt="2025-06-06T19:31:46.193" v="1491" actId="1076"/>
          <ac:picMkLst>
            <pc:docMk/>
            <pc:sldMk cId="1294808629" sldId="276"/>
            <ac:picMk id="9" creationId="{E9BE8CF7-3113-4E1E-9593-F22C9EE22F96}"/>
          </ac:picMkLst>
        </pc:picChg>
        <pc:picChg chg="add mod">
          <ac:chgData name="Rihards Mikuts" userId="3f680863f303c92b" providerId="LiveId" clId="{7ECA00DE-8CB5-4FFD-8DC5-57B39CF038BB}" dt="2025-06-06T19:30:57.052" v="1489" actId="1076"/>
          <ac:picMkLst>
            <pc:docMk/>
            <pc:sldMk cId="1294808629" sldId="276"/>
            <ac:picMk id="11" creationId="{B25C9192-A0D2-48F6-B472-5F098A15670D}"/>
          </ac:picMkLst>
        </pc:picChg>
      </pc:sldChg>
      <pc:sldChg chg="add del">
        <pc:chgData name="Rihards Mikuts" userId="3f680863f303c92b" providerId="LiveId" clId="{7ECA00DE-8CB5-4FFD-8DC5-57B39CF038BB}" dt="2025-06-06T19:32:22.539" v="1519" actId="2890"/>
        <pc:sldMkLst>
          <pc:docMk/>
          <pc:sldMk cId="530454763" sldId="277"/>
        </pc:sldMkLst>
      </pc:sldChg>
      <pc:sldChg chg="add del">
        <pc:chgData name="Rihards Mikuts" userId="3f680863f303c92b" providerId="LiveId" clId="{7ECA00DE-8CB5-4FFD-8DC5-57B39CF038BB}" dt="2025-06-06T19:32:24.871" v="1521" actId="2890"/>
        <pc:sldMkLst>
          <pc:docMk/>
          <pc:sldMk cId="674640034" sldId="277"/>
        </pc:sldMkLst>
      </pc:sldChg>
      <pc:sldChg chg="add del">
        <pc:chgData name="Rihards Mikuts" userId="3f680863f303c92b" providerId="LiveId" clId="{7ECA00DE-8CB5-4FFD-8DC5-57B39CF038BB}" dt="2025-06-06T19:32:20.887" v="1517" actId="2890"/>
        <pc:sldMkLst>
          <pc:docMk/>
          <pc:sldMk cId="1577873944" sldId="277"/>
        </pc:sldMkLst>
      </pc:sldChg>
      <pc:sldChg chg="addSp modSp add mod setBg">
        <pc:chgData name="Rihards Mikuts" userId="3f680863f303c92b" providerId="LiveId" clId="{7ECA00DE-8CB5-4FFD-8DC5-57B39CF038BB}" dt="2025-06-07T08:42:47.275" v="1541" actId="1076"/>
        <pc:sldMkLst>
          <pc:docMk/>
          <pc:sldMk cId="3228937941" sldId="277"/>
        </pc:sldMkLst>
        <pc:spChg chg="mod">
          <ac:chgData name="Rihards Mikuts" userId="3f680863f303c92b" providerId="LiveId" clId="{7ECA00DE-8CB5-4FFD-8DC5-57B39CF038BB}" dt="2025-06-07T08:40:27.901" v="1525"/>
          <ac:spMkLst>
            <pc:docMk/>
            <pc:sldMk cId="3228937941" sldId="277"/>
            <ac:spMk id="2" creationId="{DC598DD3-635B-4D67-ABB3-02B91E4A79B8}"/>
          </ac:spMkLst>
        </pc:spChg>
        <pc:spChg chg="mod">
          <ac:chgData name="Rihards Mikuts" userId="3f680863f303c92b" providerId="LiveId" clId="{7ECA00DE-8CB5-4FFD-8DC5-57B39CF038BB}" dt="2025-06-07T08:42:00.527" v="1537" actId="5793"/>
          <ac:spMkLst>
            <pc:docMk/>
            <pc:sldMk cId="3228937941" sldId="277"/>
            <ac:spMk id="3" creationId="{DD2D8840-CC0E-49E7-93B7-354209F90F28}"/>
          </ac:spMkLst>
        </pc:spChg>
        <pc:picChg chg="add mod">
          <ac:chgData name="Rihards Mikuts" userId="3f680863f303c92b" providerId="LiveId" clId="{7ECA00DE-8CB5-4FFD-8DC5-57B39CF038BB}" dt="2025-06-07T08:42:47.275" v="1541" actId="1076"/>
          <ac:picMkLst>
            <pc:docMk/>
            <pc:sldMk cId="3228937941" sldId="277"/>
            <ac:picMk id="5" creationId="{BCAC283A-EF5D-48CA-9957-498506F2C068}"/>
          </ac:picMkLst>
        </pc:picChg>
      </pc:sldChg>
      <pc:sldChg chg="add del">
        <pc:chgData name="Rihards Mikuts" userId="3f680863f303c92b" providerId="LiveId" clId="{7ECA00DE-8CB5-4FFD-8DC5-57B39CF038BB}" dt="2025-06-07T08:43:20.978" v="1545" actId="2890"/>
        <pc:sldMkLst>
          <pc:docMk/>
          <pc:sldMk cId="34186685" sldId="278"/>
        </pc:sldMkLst>
      </pc:sldChg>
      <pc:sldChg chg="add del setBg">
        <pc:chgData name="Rihards Mikuts" userId="3f680863f303c92b" providerId="LiveId" clId="{7ECA00DE-8CB5-4FFD-8DC5-57B39CF038BB}" dt="2025-06-07T08:43:18.426" v="1543"/>
        <pc:sldMkLst>
          <pc:docMk/>
          <pc:sldMk cId="867292628" sldId="278"/>
        </pc:sldMkLst>
      </pc:sldChg>
      <pc:sldChg chg="add del">
        <pc:chgData name="Rihards Mikuts" userId="3f680863f303c92b" providerId="LiveId" clId="{7ECA00DE-8CB5-4FFD-8DC5-57B39CF038BB}" dt="2025-06-07T08:43:31.291" v="1549" actId="2890"/>
        <pc:sldMkLst>
          <pc:docMk/>
          <pc:sldMk cId="2320348513" sldId="278"/>
        </pc:sldMkLst>
      </pc:sldChg>
      <pc:sldChg chg="add del">
        <pc:chgData name="Rihards Mikuts" userId="3f680863f303c92b" providerId="LiveId" clId="{7ECA00DE-8CB5-4FFD-8DC5-57B39CF038BB}" dt="2025-06-07T08:43:22.855" v="1547" actId="2890"/>
        <pc:sldMkLst>
          <pc:docMk/>
          <pc:sldMk cId="3719985659" sldId="278"/>
        </pc:sldMkLst>
      </pc:sldChg>
      <pc:sldChg chg="delSp modSp add mod">
        <pc:chgData name="Rihards Mikuts" userId="3f680863f303c92b" providerId="LiveId" clId="{7ECA00DE-8CB5-4FFD-8DC5-57B39CF038BB}" dt="2025-06-07T08:49:25.663" v="1581" actId="20577"/>
        <pc:sldMkLst>
          <pc:docMk/>
          <pc:sldMk cId="3753383533" sldId="278"/>
        </pc:sldMkLst>
        <pc:spChg chg="mod">
          <ac:chgData name="Rihards Mikuts" userId="3f680863f303c92b" providerId="LiveId" clId="{7ECA00DE-8CB5-4FFD-8DC5-57B39CF038BB}" dt="2025-06-07T08:49:25.663" v="1581" actId="20577"/>
          <ac:spMkLst>
            <pc:docMk/>
            <pc:sldMk cId="3753383533" sldId="278"/>
            <ac:spMk id="3" creationId="{DD2D8840-CC0E-49E7-93B7-354209F90F28}"/>
          </ac:spMkLst>
        </pc:spChg>
        <pc:picChg chg="del">
          <ac:chgData name="Rihards Mikuts" userId="3f680863f303c92b" providerId="LiveId" clId="{7ECA00DE-8CB5-4FFD-8DC5-57B39CF038BB}" dt="2025-06-07T08:48:53.460" v="1551" actId="478"/>
          <ac:picMkLst>
            <pc:docMk/>
            <pc:sldMk cId="3753383533" sldId="278"/>
            <ac:picMk id="5" creationId="{BCAC283A-EF5D-48CA-9957-498506F2C068}"/>
          </ac:picMkLst>
        </pc:picChg>
      </pc:sldChg>
      <pc:sldChg chg="addSp delSp modSp add del mod setBg">
        <pc:chgData name="Rihards Mikuts" userId="3f680863f303c92b" providerId="LiveId" clId="{7ECA00DE-8CB5-4FFD-8DC5-57B39CF038BB}" dt="2025-06-07T08:58:16.683" v="1625" actId="47"/>
        <pc:sldMkLst>
          <pc:docMk/>
          <pc:sldMk cId="870779597" sldId="279"/>
        </pc:sldMkLst>
        <pc:spChg chg="mod">
          <ac:chgData name="Rihards Mikuts" userId="3f680863f303c92b" providerId="LiveId" clId="{7ECA00DE-8CB5-4FFD-8DC5-57B39CF038BB}" dt="2025-06-07T08:50:12.622" v="1589" actId="20577"/>
          <ac:spMkLst>
            <pc:docMk/>
            <pc:sldMk cId="870779597" sldId="279"/>
            <ac:spMk id="2" creationId="{DC598DD3-635B-4D67-ABB3-02B91E4A79B8}"/>
          </ac:spMkLst>
        </pc:spChg>
        <pc:spChg chg="mod">
          <ac:chgData name="Rihards Mikuts" userId="3f680863f303c92b" providerId="LiveId" clId="{7ECA00DE-8CB5-4FFD-8DC5-57B39CF038BB}" dt="2025-06-07T08:51:17.510" v="1592" actId="20577"/>
          <ac:spMkLst>
            <pc:docMk/>
            <pc:sldMk cId="870779597" sldId="279"/>
            <ac:spMk id="3" creationId="{DD2D8840-CC0E-49E7-93B7-354209F90F28}"/>
          </ac:spMkLst>
        </pc:spChg>
        <pc:picChg chg="add del">
          <ac:chgData name="Rihards Mikuts" userId="3f680863f303c92b" providerId="LiveId" clId="{7ECA00DE-8CB5-4FFD-8DC5-57B39CF038BB}" dt="2025-06-07T08:54:19.444" v="1594" actId="22"/>
          <ac:picMkLst>
            <pc:docMk/>
            <pc:sldMk cId="870779597" sldId="279"/>
            <ac:picMk id="5" creationId="{441755D3-AAF3-40A9-AE40-483A40E41E33}"/>
          </ac:picMkLst>
        </pc:picChg>
        <pc:picChg chg="del">
          <ac:chgData name="Rihards Mikuts" userId="3f680863f303c92b" providerId="LiveId" clId="{7ECA00DE-8CB5-4FFD-8DC5-57B39CF038BB}" dt="2025-06-07T08:54:31.296" v="1600" actId="478"/>
          <ac:picMkLst>
            <pc:docMk/>
            <pc:sldMk cId="870779597" sldId="279"/>
            <ac:picMk id="7" creationId="{CBCD785D-5B37-4BE1-A39A-2A0CA1644EED}"/>
          </ac:picMkLst>
        </pc:picChg>
        <pc:picChg chg="add mod">
          <ac:chgData name="Rihards Mikuts" userId="3f680863f303c92b" providerId="LiveId" clId="{7ECA00DE-8CB5-4FFD-8DC5-57B39CF038BB}" dt="2025-06-07T08:54:33.556" v="1601" actId="1076"/>
          <ac:picMkLst>
            <pc:docMk/>
            <pc:sldMk cId="870779597" sldId="279"/>
            <ac:picMk id="8" creationId="{5255A930-B041-4B1A-A298-3E4E58A04564}"/>
          </ac:picMkLst>
        </pc:picChg>
      </pc:sldChg>
      <pc:sldChg chg="addSp delSp modSp add mod setBg">
        <pc:chgData name="Rihards Mikuts" userId="3f680863f303c92b" providerId="LiveId" clId="{7ECA00DE-8CB5-4FFD-8DC5-57B39CF038BB}" dt="2025-06-07T08:59:39.978" v="1637"/>
        <pc:sldMkLst>
          <pc:docMk/>
          <pc:sldMk cId="3740846888" sldId="280"/>
        </pc:sldMkLst>
        <pc:spChg chg="mod">
          <ac:chgData name="Rihards Mikuts" userId="3f680863f303c92b" providerId="LiveId" clId="{7ECA00DE-8CB5-4FFD-8DC5-57B39CF038BB}" dt="2025-06-07T08:56:41.349" v="1611" actId="20577"/>
          <ac:spMkLst>
            <pc:docMk/>
            <pc:sldMk cId="3740846888" sldId="280"/>
            <ac:spMk id="2" creationId="{DC598DD3-635B-4D67-ABB3-02B91E4A79B8}"/>
          </ac:spMkLst>
        </pc:spChg>
        <pc:spChg chg="mod">
          <ac:chgData name="Rihards Mikuts" userId="3f680863f303c92b" providerId="LiveId" clId="{7ECA00DE-8CB5-4FFD-8DC5-57B39CF038BB}" dt="2025-06-07T08:59:39.978" v="1637"/>
          <ac:spMkLst>
            <pc:docMk/>
            <pc:sldMk cId="3740846888" sldId="280"/>
            <ac:spMk id="3" creationId="{DD2D8840-CC0E-49E7-93B7-354209F90F28}"/>
          </ac:spMkLst>
        </pc:spChg>
        <pc:picChg chg="del">
          <ac:chgData name="Rihards Mikuts" userId="3f680863f303c92b" providerId="LiveId" clId="{7ECA00DE-8CB5-4FFD-8DC5-57B39CF038BB}" dt="2025-06-07T08:59:10.062" v="1628" actId="478"/>
          <ac:picMkLst>
            <pc:docMk/>
            <pc:sldMk cId="3740846888" sldId="280"/>
            <ac:picMk id="5" creationId="{85A5D922-252B-46E6-85D7-B1B5C3F980F1}"/>
          </ac:picMkLst>
        </pc:picChg>
        <pc:picChg chg="add mod">
          <ac:chgData name="Rihards Mikuts" userId="3f680863f303c92b" providerId="LiveId" clId="{7ECA00DE-8CB5-4FFD-8DC5-57B39CF038BB}" dt="2025-06-07T08:58:14.466" v="1624" actId="1076"/>
          <ac:picMkLst>
            <pc:docMk/>
            <pc:sldMk cId="3740846888" sldId="280"/>
            <ac:picMk id="6" creationId="{5A42D773-9329-4C77-BC57-0F36BE5AEC92}"/>
          </ac:picMkLst>
        </pc:picChg>
        <pc:picChg chg="del">
          <ac:chgData name="Rihards Mikuts" userId="3f680863f303c92b" providerId="LiveId" clId="{7ECA00DE-8CB5-4FFD-8DC5-57B39CF038BB}" dt="2025-06-07T08:58:08.754" v="1620" actId="478"/>
          <ac:picMkLst>
            <pc:docMk/>
            <pc:sldMk cId="3740846888" sldId="280"/>
            <ac:picMk id="7" creationId="{CBCD785D-5B37-4BE1-A39A-2A0CA1644EED}"/>
          </ac:picMkLst>
        </pc:picChg>
        <pc:picChg chg="add mod">
          <ac:chgData name="Rihards Mikuts" userId="3f680863f303c92b" providerId="LiveId" clId="{7ECA00DE-8CB5-4FFD-8DC5-57B39CF038BB}" dt="2025-06-07T08:59:20.010" v="1632" actId="1076"/>
          <ac:picMkLst>
            <pc:docMk/>
            <pc:sldMk cId="3740846888" sldId="280"/>
            <ac:picMk id="8" creationId="{A44F431F-86F0-4FAB-BDAF-122221E5E5D3}"/>
          </ac:picMkLst>
        </pc:picChg>
      </pc:sldChg>
      <pc:sldChg chg="addSp delSp modSp add mod setBg">
        <pc:chgData name="Rihards Mikuts" userId="3f680863f303c92b" providerId="LiveId" clId="{7ECA00DE-8CB5-4FFD-8DC5-57B39CF038BB}" dt="2025-06-07T09:03:25.657" v="1660" actId="22"/>
        <pc:sldMkLst>
          <pc:docMk/>
          <pc:sldMk cId="3402589891" sldId="281"/>
        </pc:sldMkLst>
        <pc:spChg chg="mod">
          <ac:chgData name="Rihards Mikuts" userId="3f680863f303c92b" providerId="LiveId" clId="{7ECA00DE-8CB5-4FFD-8DC5-57B39CF038BB}" dt="2025-06-07T09:03:18.545" v="1656" actId="20577"/>
          <ac:spMkLst>
            <pc:docMk/>
            <pc:sldMk cId="3402589891" sldId="281"/>
            <ac:spMk id="2" creationId="{DC598DD3-635B-4D67-ABB3-02B91E4A79B8}"/>
          </ac:spMkLst>
        </pc:spChg>
        <pc:picChg chg="add mod">
          <ac:chgData name="Rihards Mikuts" userId="3f680863f303c92b" providerId="LiveId" clId="{7ECA00DE-8CB5-4FFD-8DC5-57B39CF038BB}" dt="2025-06-07T09:03:03.208" v="1647" actId="1076"/>
          <ac:picMkLst>
            <pc:docMk/>
            <pc:sldMk cId="3402589891" sldId="281"/>
            <ac:picMk id="4" creationId="{C60B40F4-2271-4C46-B713-25FD2D19F61B}"/>
          </ac:picMkLst>
        </pc:picChg>
        <pc:picChg chg="del">
          <ac:chgData name="Rihards Mikuts" userId="3f680863f303c92b" providerId="LiveId" clId="{7ECA00DE-8CB5-4FFD-8DC5-57B39CF038BB}" dt="2025-06-07T09:03:00.181" v="1645" actId="478"/>
          <ac:picMkLst>
            <pc:docMk/>
            <pc:sldMk cId="3402589891" sldId="281"/>
            <ac:picMk id="5" creationId="{6592AF58-9A02-4B9E-A4D2-277E64EF8493}"/>
          </ac:picMkLst>
        </pc:picChg>
        <pc:picChg chg="add mod">
          <ac:chgData name="Rihards Mikuts" userId="3f680863f303c92b" providerId="LiveId" clId="{7ECA00DE-8CB5-4FFD-8DC5-57B39CF038BB}" dt="2025-06-07T09:03:12.018" v="1650" actId="1076"/>
          <ac:picMkLst>
            <pc:docMk/>
            <pc:sldMk cId="3402589891" sldId="281"/>
            <ac:picMk id="7" creationId="{99E7B004-B065-4D65-8738-4F3D46297F86}"/>
          </ac:picMkLst>
        </pc:picChg>
        <pc:picChg chg="del">
          <ac:chgData name="Rihards Mikuts" userId="3f680863f303c92b" providerId="LiveId" clId="{7ECA00DE-8CB5-4FFD-8DC5-57B39CF038BB}" dt="2025-06-07T09:03:04.405" v="1648" actId="478"/>
          <ac:picMkLst>
            <pc:docMk/>
            <pc:sldMk cId="3402589891" sldId="281"/>
            <ac:picMk id="8" creationId="{F9017623-D6FC-4892-91E5-08F85523B4A7}"/>
          </ac:picMkLst>
        </pc:picChg>
        <pc:picChg chg="add del">
          <ac:chgData name="Rihards Mikuts" userId="3f680863f303c92b" providerId="LiveId" clId="{7ECA00DE-8CB5-4FFD-8DC5-57B39CF038BB}" dt="2025-06-07T09:03:23.493" v="1658" actId="22"/>
          <ac:picMkLst>
            <pc:docMk/>
            <pc:sldMk cId="3402589891" sldId="281"/>
            <ac:picMk id="10" creationId="{18DD7368-03A5-4A9F-B9E2-AD28730D36AB}"/>
          </ac:picMkLst>
        </pc:picChg>
        <pc:picChg chg="add del">
          <ac:chgData name="Rihards Mikuts" userId="3f680863f303c92b" providerId="LiveId" clId="{7ECA00DE-8CB5-4FFD-8DC5-57B39CF038BB}" dt="2025-06-07T09:03:25.657" v="1660" actId="22"/>
          <ac:picMkLst>
            <pc:docMk/>
            <pc:sldMk cId="3402589891" sldId="281"/>
            <ac:picMk id="12" creationId="{21126D3F-C515-4E86-8AFD-34FE851FC944}"/>
          </ac:picMkLst>
        </pc:picChg>
      </pc:sldChg>
      <pc:sldChg chg="add del setBg">
        <pc:chgData name="Rihards Mikuts" userId="3f680863f303c92b" providerId="LiveId" clId="{7ECA00DE-8CB5-4FFD-8DC5-57B39CF038BB}" dt="2025-06-07T09:03:28.071" v="1662"/>
        <pc:sldMkLst>
          <pc:docMk/>
          <pc:sldMk cId="660085963" sldId="282"/>
        </pc:sldMkLst>
      </pc:sldChg>
      <pc:sldChg chg="add del setBg">
        <pc:chgData name="Rihards Mikuts" userId="3f680863f303c92b" providerId="LiveId" clId="{7ECA00DE-8CB5-4FFD-8DC5-57B39CF038BB}" dt="2025-06-07T09:03:30.681" v="1664"/>
        <pc:sldMkLst>
          <pc:docMk/>
          <pc:sldMk cId="1786097315" sldId="282"/>
        </pc:sldMkLst>
      </pc:sldChg>
      <pc:sldChg chg="addSp delSp modSp add mod setBg">
        <pc:chgData name="Rihards Mikuts" userId="3f680863f303c92b" providerId="LiveId" clId="{7ECA00DE-8CB5-4FFD-8DC5-57B39CF038BB}" dt="2025-06-07T09:04:54.336" v="1684" actId="1076"/>
        <pc:sldMkLst>
          <pc:docMk/>
          <pc:sldMk cId="3372485756" sldId="282"/>
        </pc:sldMkLst>
        <pc:spChg chg="mod">
          <ac:chgData name="Rihards Mikuts" userId="3f680863f303c92b" providerId="LiveId" clId="{7ECA00DE-8CB5-4FFD-8DC5-57B39CF038BB}" dt="2025-06-07T09:04:48.669" v="1682" actId="20577"/>
          <ac:spMkLst>
            <pc:docMk/>
            <pc:sldMk cId="3372485756" sldId="282"/>
            <ac:spMk id="2" creationId="{DC598DD3-635B-4D67-ABB3-02B91E4A79B8}"/>
          </ac:spMkLst>
        </pc:spChg>
        <pc:spChg chg="add mod">
          <ac:chgData name="Rihards Mikuts" userId="3f680863f303c92b" providerId="LiveId" clId="{7ECA00DE-8CB5-4FFD-8DC5-57B39CF038BB}" dt="2025-06-07T09:04:17.035" v="1669" actId="1076"/>
          <ac:spMkLst>
            <pc:docMk/>
            <pc:sldMk cId="3372485756" sldId="282"/>
            <ac:spMk id="6" creationId="{B1E53182-4721-448D-9652-11EB1B46EA3A}"/>
          </ac:spMkLst>
        </pc:spChg>
        <pc:picChg chg="del">
          <ac:chgData name="Rihards Mikuts" userId="3f680863f303c92b" providerId="LiveId" clId="{7ECA00DE-8CB5-4FFD-8DC5-57B39CF038BB}" dt="2025-06-07T09:04:13.785" v="1667" actId="478"/>
          <ac:picMkLst>
            <pc:docMk/>
            <pc:sldMk cId="3372485756" sldId="282"/>
            <ac:picMk id="4" creationId="{C60B40F4-2271-4C46-B713-25FD2D19F61B}"/>
          </ac:picMkLst>
        </pc:picChg>
        <pc:picChg chg="del">
          <ac:chgData name="Rihards Mikuts" userId="3f680863f303c92b" providerId="LiveId" clId="{7ECA00DE-8CB5-4FFD-8DC5-57B39CF038BB}" dt="2025-06-07T09:04:18.110" v="1670" actId="478"/>
          <ac:picMkLst>
            <pc:docMk/>
            <pc:sldMk cId="3372485756" sldId="282"/>
            <ac:picMk id="7" creationId="{99E7B004-B065-4D65-8738-4F3D46297F86}"/>
          </ac:picMkLst>
        </pc:picChg>
        <pc:picChg chg="add mod">
          <ac:chgData name="Rihards Mikuts" userId="3f680863f303c92b" providerId="LiveId" clId="{7ECA00DE-8CB5-4FFD-8DC5-57B39CF038BB}" dt="2025-06-07T09:04:34.622" v="1675" actId="14100"/>
          <ac:picMkLst>
            <pc:docMk/>
            <pc:sldMk cId="3372485756" sldId="282"/>
            <ac:picMk id="8" creationId="{D4FC5953-A0E4-43B4-A626-5DD9E7BDF9C4}"/>
          </ac:picMkLst>
        </pc:picChg>
        <pc:picChg chg="add mod">
          <ac:chgData name="Rihards Mikuts" userId="3f680863f303c92b" providerId="LiveId" clId="{7ECA00DE-8CB5-4FFD-8DC5-57B39CF038BB}" dt="2025-06-07T09:04:54.336" v="1684" actId="1076"/>
          <ac:picMkLst>
            <pc:docMk/>
            <pc:sldMk cId="3372485756" sldId="282"/>
            <ac:picMk id="10" creationId="{F60983E8-B9DD-4273-8790-78C5F63CD9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0457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530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89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707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086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25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6558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72895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39542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383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541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7C40-4C13-4C59-8229-5B4DC279FD29}" type="datetimeFigureOut">
              <a:rPr lang="en-GB" smtClean="0"/>
              <a:t>07/06/2025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507D-83FE-4D7D-8642-7E354BFF8883}" type="slidenum">
              <a:rPr lang="en-GB" smtClean="0"/>
              <a:t>‹#›</a:t>
            </a:fld>
            <a:endParaRPr lang="en-GB" dirty="0"/>
          </a:p>
        </p:txBody>
      </p:sp>
    </p:spTree>
    <p:extLst>
      <p:ext uri="{BB962C8B-B14F-4D97-AF65-F5344CB8AC3E}">
        <p14:creationId xmlns:p14="http://schemas.microsoft.com/office/powerpoint/2010/main" val="274355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29B-9617-45AE-9781-8702269CBC69}"/>
              </a:ext>
            </a:extLst>
          </p:cNvPr>
          <p:cNvSpPr>
            <a:spLocks noGrp="1"/>
          </p:cNvSpPr>
          <p:nvPr>
            <p:ph type="ctrTitle"/>
          </p:nvPr>
        </p:nvSpPr>
        <p:spPr/>
        <p:txBody>
          <a:bodyPr>
            <a:normAutofit fontScale="90000"/>
          </a:bodyPr>
          <a:lstStyle/>
          <a:p>
            <a:r>
              <a:rPr lang="en-GB" dirty="0" err="1">
                <a:latin typeface="Arial Black" panose="020B0A04020102020204" pitchFamily="34" charset="0"/>
              </a:rPr>
              <a:t>Darbs</a:t>
            </a:r>
            <a:r>
              <a:rPr lang="en-GB" dirty="0">
                <a:latin typeface="Arial Black" panose="020B0A04020102020204" pitchFamily="34" charset="0"/>
              </a:rPr>
              <a:t> </a:t>
            </a:r>
            <a:r>
              <a:rPr lang="en-GB" dirty="0" err="1">
                <a:latin typeface="Arial Black" panose="020B0A04020102020204" pitchFamily="34" charset="0"/>
              </a:rPr>
              <a:t>ar</a:t>
            </a:r>
            <a:r>
              <a:rPr lang="en-GB" dirty="0">
                <a:latin typeface="Arial Black" panose="020B0A04020102020204" pitchFamily="34" charset="0"/>
              </a:rPr>
              <a:t> </a:t>
            </a:r>
            <a:r>
              <a:rPr lang="en-GB" dirty="0" err="1">
                <a:latin typeface="Arial Black" panose="020B0A04020102020204" pitchFamily="34" charset="0"/>
              </a:rPr>
              <a:t>teksta</a:t>
            </a:r>
            <a:r>
              <a:rPr lang="en-GB" dirty="0">
                <a:latin typeface="Arial Black" panose="020B0A04020102020204" pitchFamily="34" charset="0"/>
              </a:rPr>
              <a:t> </a:t>
            </a:r>
            <a:r>
              <a:rPr lang="en-GB" dirty="0" err="1">
                <a:latin typeface="Arial Black" panose="020B0A04020102020204" pitchFamily="34" charset="0"/>
              </a:rPr>
              <a:t>datnēm</a:t>
            </a:r>
            <a:r>
              <a:rPr lang="en-GB" dirty="0">
                <a:latin typeface="Arial Black" panose="020B0A04020102020204" pitchFamily="34" charset="0"/>
              </a:rPr>
              <a:t> </a:t>
            </a:r>
            <a:r>
              <a:rPr lang="en-GB" dirty="0" err="1">
                <a:latin typeface="Arial Black" panose="020B0A04020102020204" pitchFamily="34" charset="0"/>
              </a:rPr>
              <a:t>programmēšanas</a:t>
            </a:r>
            <a:r>
              <a:rPr lang="en-GB" dirty="0">
                <a:latin typeface="Arial Black" panose="020B0A04020102020204" pitchFamily="34" charset="0"/>
              </a:rPr>
              <a:t> </a:t>
            </a:r>
            <a:r>
              <a:rPr lang="en-GB" dirty="0" err="1">
                <a:latin typeface="Arial Black" panose="020B0A04020102020204" pitchFamily="34" charset="0"/>
              </a:rPr>
              <a:t>valodā</a:t>
            </a:r>
            <a:r>
              <a:rPr lang="en-GB" dirty="0">
                <a:latin typeface="Arial Black" panose="020B0A04020102020204" pitchFamily="34" charset="0"/>
              </a:rPr>
              <a:t> Java</a:t>
            </a:r>
          </a:p>
        </p:txBody>
      </p:sp>
      <p:sp>
        <p:nvSpPr>
          <p:cNvPr id="3" name="Subtitle 2">
            <a:extLst>
              <a:ext uri="{FF2B5EF4-FFF2-40B4-BE49-F238E27FC236}">
                <a16:creationId xmlns:a16="http://schemas.microsoft.com/office/drawing/2014/main" id="{1A2B68FF-2779-4BC2-82B2-80A757E0909C}"/>
              </a:ext>
            </a:extLst>
          </p:cNvPr>
          <p:cNvSpPr>
            <a:spLocks noGrp="1"/>
          </p:cNvSpPr>
          <p:nvPr>
            <p:ph type="subTitle" idx="1"/>
          </p:nvPr>
        </p:nvSpPr>
        <p:spPr/>
        <p:txBody>
          <a:bodyPr/>
          <a:lstStyle/>
          <a:p>
            <a:r>
              <a:rPr lang="lv-LV" dirty="0"/>
              <a:t>Rihards Mikuts 2PT</a:t>
            </a:r>
            <a:endParaRPr lang="en-GB" dirty="0"/>
          </a:p>
        </p:txBody>
      </p:sp>
    </p:spTree>
    <p:extLst>
      <p:ext uri="{BB962C8B-B14F-4D97-AF65-F5344CB8AC3E}">
        <p14:creationId xmlns:p14="http://schemas.microsoft.com/office/powerpoint/2010/main" val="1020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piemērs</a:t>
            </a:r>
            <a:endParaRPr lang="en-GB" dirty="0">
              <a:latin typeface="Arial Black" panose="020B0A04020102020204" pitchFamily="34" charset="0"/>
            </a:endParaRPr>
          </a:p>
        </p:txBody>
      </p:sp>
      <p:pic>
        <p:nvPicPr>
          <p:cNvPr id="6" name="Picture 5">
            <a:extLst>
              <a:ext uri="{FF2B5EF4-FFF2-40B4-BE49-F238E27FC236}">
                <a16:creationId xmlns:a16="http://schemas.microsoft.com/office/drawing/2014/main" id="{EA26F3C6-2861-4F60-9613-B5891D0AFEFA}"/>
              </a:ext>
            </a:extLst>
          </p:cNvPr>
          <p:cNvPicPr>
            <a:picLocks noChangeAspect="1"/>
          </p:cNvPicPr>
          <p:nvPr/>
        </p:nvPicPr>
        <p:blipFill>
          <a:blip r:embed="rId2"/>
          <a:stretch>
            <a:fillRect/>
          </a:stretch>
        </p:blipFill>
        <p:spPr>
          <a:xfrm>
            <a:off x="2087763" y="1381748"/>
            <a:ext cx="7792537" cy="5220429"/>
          </a:xfrm>
          <a:prstGeom prst="rect">
            <a:avLst/>
          </a:prstGeom>
        </p:spPr>
      </p:pic>
    </p:spTree>
    <p:extLst>
      <p:ext uri="{BB962C8B-B14F-4D97-AF65-F5344CB8AC3E}">
        <p14:creationId xmlns:p14="http://schemas.microsoft.com/office/powerpoint/2010/main" val="115518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Java.io pakotnes BufferedWriter klasi var izmantot kopā ar citiem rakstīšanas rīkiem, lai efektīvāk ierakstītu datus.</a:t>
            </a:r>
          </a:p>
          <a:p>
            <a:pPr marL="0" indent="0">
              <a:buNone/>
            </a:pPr>
            <a:r>
              <a:rPr lang="lv-LV" dirty="0"/>
              <a:t>Tā paplašina abstrakto klasi Writer.</a:t>
            </a:r>
          </a:p>
        </p:txBody>
      </p:sp>
      <p:pic>
        <p:nvPicPr>
          <p:cNvPr id="5" name="Picture 4">
            <a:extLst>
              <a:ext uri="{FF2B5EF4-FFF2-40B4-BE49-F238E27FC236}">
                <a16:creationId xmlns:a16="http://schemas.microsoft.com/office/drawing/2014/main" id="{BCAC283A-EF5D-48CA-9957-498506F2C068}"/>
              </a:ext>
            </a:extLst>
          </p:cNvPr>
          <p:cNvPicPr>
            <a:picLocks noChangeAspect="1"/>
          </p:cNvPicPr>
          <p:nvPr/>
        </p:nvPicPr>
        <p:blipFill>
          <a:blip r:embed="rId2"/>
          <a:stretch>
            <a:fillRect/>
          </a:stretch>
        </p:blipFill>
        <p:spPr>
          <a:xfrm>
            <a:off x="3134027" y="3686540"/>
            <a:ext cx="6308552" cy="2013841"/>
          </a:xfrm>
          <a:prstGeom prst="rect">
            <a:avLst/>
          </a:prstGeom>
        </p:spPr>
      </p:pic>
    </p:spTree>
    <p:extLst>
      <p:ext uri="{BB962C8B-B14F-4D97-AF65-F5344CB8AC3E}">
        <p14:creationId xmlns:p14="http://schemas.microsoft.com/office/powerpoint/2010/main" val="322893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BufferedWriter uztur iekšējo buferi ar 8192 rakstzīmēm.Rakstīšanas operācijas laikā rakstzīmes tiek ierakstītas iekšējā buferī, nevis diskā. Kad buferis ir pilns vai rakstītājs ir aizvērts, visas buferī esošās rakstzīmes tiek ierakstītas diskā.Tādējādi saziņas reižu skaits ar disku tiek samazināts. Tāpēc rakstzīmju rakstīšana, izmantojot BufferedWriter, ir ātrāka un efektīvāka par FileWriter.</a:t>
            </a:r>
          </a:p>
        </p:txBody>
      </p:sp>
    </p:spTree>
    <p:extLst>
      <p:ext uri="{BB962C8B-B14F-4D97-AF65-F5344CB8AC3E}">
        <p14:creationId xmlns:p14="http://schemas.microsoft.com/office/powerpoint/2010/main" val="375338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BufferedWriter, vispirms ir jāimportē java.io.BufferedWriter pakotne. Kad pakotne ir importēta, lūk, kā varam izveidot buferēto rakstītāju.</a:t>
            </a: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BufferedWriter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efektīvāk ierakstīt rakstzīmes failos.</a:t>
            </a:r>
          </a:p>
        </p:txBody>
      </p:sp>
      <p:pic>
        <p:nvPicPr>
          <p:cNvPr id="6" name="Picture 5">
            <a:extLst>
              <a:ext uri="{FF2B5EF4-FFF2-40B4-BE49-F238E27FC236}">
                <a16:creationId xmlns:a16="http://schemas.microsoft.com/office/drawing/2014/main" id="{5A42D773-9329-4C77-BC57-0F36BE5AEC92}"/>
              </a:ext>
            </a:extLst>
          </p:cNvPr>
          <p:cNvPicPr>
            <a:picLocks noChangeAspect="1"/>
          </p:cNvPicPr>
          <p:nvPr/>
        </p:nvPicPr>
        <p:blipFill>
          <a:blip r:embed="rId2"/>
          <a:stretch>
            <a:fillRect/>
          </a:stretch>
        </p:blipFill>
        <p:spPr>
          <a:xfrm>
            <a:off x="1109137" y="2569085"/>
            <a:ext cx="5851500" cy="1568307"/>
          </a:xfrm>
          <a:prstGeom prst="rect">
            <a:avLst/>
          </a:prstGeom>
        </p:spPr>
      </p:pic>
      <p:pic>
        <p:nvPicPr>
          <p:cNvPr id="8" name="Picture 7">
            <a:extLst>
              <a:ext uri="{FF2B5EF4-FFF2-40B4-BE49-F238E27FC236}">
                <a16:creationId xmlns:a16="http://schemas.microsoft.com/office/drawing/2014/main" id="{A44F431F-86F0-4FAB-BDAF-122221E5E5D3}"/>
              </a:ext>
            </a:extLst>
          </p:cNvPr>
          <p:cNvPicPr>
            <a:picLocks noChangeAspect="1"/>
          </p:cNvPicPr>
          <p:nvPr/>
        </p:nvPicPr>
        <p:blipFill>
          <a:blip r:embed="rId3"/>
          <a:stretch>
            <a:fillRect/>
          </a:stretch>
        </p:blipFill>
        <p:spPr>
          <a:xfrm>
            <a:off x="1109137" y="5078110"/>
            <a:ext cx="7902190" cy="839171"/>
          </a:xfrm>
          <a:prstGeom prst="rect">
            <a:avLst/>
          </a:prstGeom>
        </p:spPr>
      </p:pic>
    </p:spTree>
    <p:extLst>
      <p:ext uri="{BB962C8B-B14F-4D97-AF65-F5344CB8AC3E}">
        <p14:creationId xmlns:p14="http://schemas.microsoft.com/office/powerpoint/2010/main" val="374084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 – write() metode</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C60B40F4-2271-4C46-B713-25FD2D19F61B}"/>
              </a:ext>
            </a:extLst>
          </p:cNvPr>
          <p:cNvPicPr>
            <a:picLocks noChangeAspect="1"/>
          </p:cNvPicPr>
          <p:nvPr/>
        </p:nvPicPr>
        <p:blipFill>
          <a:blip r:embed="rId2"/>
          <a:stretch>
            <a:fillRect/>
          </a:stretch>
        </p:blipFill>
        <p:spPr>
          <a:xfrm>
            <a:off x="1231170" y="1221242"/>
            <a:ext cx="5344271" cy="5553850"/>
          </a:xfrm>
          <a:prstGeom prst="rect">
            <a:avLst/>
          </a:prstGeom>
        </p:spPr>
      </p:pic>
      <p:pic>
        <p:nvPicPr>
          <p:cNvPr id="7" name="Picture 6">
            <a:extLst>
              <a:ext uri="{FF2B5EF4-FFF2-40B4-BE49-F238E27FC236}">
                <a16:creationId xmlns:a16="http://schemas.microsoft.com/office/drawing/2014/main" id="{99E7B004-B065-4D65-8738-4F3D46297F86}"/>
              </a:ext>
            </a:extLst>
          </p:cNvPr>
          <p:cNvPicPr>
            <a:picLocks noChangeAspect="1"/>
          </p:cNvPicPr>
          <p:nvPr/>
        </p:nvPicPr>
        <p:blipFill>
          <a:blip r:embed="rId3"/>
          <a:stretch>
            <a:fillRect/>
          </a:stretch>
        </p:blipFill>
        <p:spPr>
          <a:xfrm>
            <a:off x="7133636" y="3255373"/>
            <a:ext cx="4220164" cy="552527"/>
          </a:xfrm>
          <a:prstGeom prst="rect">
            <a:avLst/>
          </a:prstGeom>
        </p:spPr>
      </p:pic>
    </p:spTree>
    <p:extLst>
      <p:ext uri="{BB962C8B-B14F-4D97-AF65-F5344CB8AC3E}">
        <p14:creationId xmlns:p14="http://schemas.microsoft.com/office/powerpoint/2010/main" val="340258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 – flush() metode</a:t>
            </a:r>
            <a:endParaRPr lang="en-GB" dirty="0">
              <a:latin typeface="Arial Black" panose="020B0A04020102020204" pitchFamily="34" charset="0"/>
            </a:endParaRPr>
          </a:p>
        </p:txBody>
      </p:sp>
      <p:sp>
        <p:nvSpPr>
          <p:cNvPr id="6" name="TextBox 5">
            <a:extLst>
              <a:ext uri="{FF2B5EF4-FFF2-40B4-BE49-F238E27FC236}">
                <a16:creationId xmlns:a16="http://schemas.microsoft.com/office/drawing/2014/main" id="{B1E53182-4721-448D-9652-11EB1B46EA3A}"/>
              </a:ext>
            </a:extLst>
          </p:cNvPr>
          <p:cNvSpPr txBox="1"/>
          <p:nvPr/>
        </p:nvSpPr>
        <p:spPr>
          <a:xfrm>
            <a:off x="949391" y="1325148"/>
            <a:ext cx="6097554" cy="923330"/>
          </a:xfrm>
          <a:prstGeom prst="rect">
            <a:avLst/>
          </a:prstGeom>
          <a:noFill/>
        </p:spPr>
        <p:txBody>
          <a:bodyPr wrap="square">
            <a:spAutoFit/>
          </a:bodyPr>
          <a:lstStyle/>
          <a:p>
            <a:r>
              <a:rPr lang="en-GB" dirty="0"/>
              <a:t>Lai </a:t>
            </a:r>
            <a:r>
              <a:rPr lang="en-GB" dirty="0" err="1"/>
              <a:t>notīrītu</a:t>
            </a:r>
            <a:r>
              <a:rPr lang="en-GB" dirty="0"/>
              <a:t> </a:t>
            </a:r>
            <a:r>
              <a:rPr lang="en-GB" dirty="0" err="1"/>
              <a:t>iekšējo</a:t>
            </a:r>
            <a:r>
              <a:rPr lang="en-GB" dirty="0"/>
              <a:t> </a:t>
            </a:r>
            <a:r>
              <a:rPr lang="en-GB" dirty="0" err="1"/>
              <a:t>buferi</a:t>
            </a:r>
            <a:r>
              <a:rPr lang="en-GB" dirty="0"/>
              <a:t>, </a:t>
            </a:r>
            <a:r>
              <a:rPr lang="en-GB" dirty="0" err="1"/>
              <a:t>varam</a:t>
            </a:r>
            <a:r>
              <a:rPr lang="en-GB" dirty="0"/>
              <a:t> </a:t>
            </a:r>
            <a:r>
              <a:rPr lang="en-GB" dirty="0" err="1"/>
              <a:t>izmantot</a:t>
            </a:r>
            <a:r>
              <a:rPr lang="en-GB" dirty="0"/>
              <a:t> </a:t>
            </a:r>
            <a:r>
              <a:rPr lang="en-GB" dirty="0" err="1"/>
              <a:t>metodi</a:t>
            </a:r>
            <a:r>
              <a:rPr lang="en-GB" dirty="0"/>
              <a:t> flush(). </a:t>
            </a:r>
            <a:r>
              <a:rPr lang="en-GB" dirty="0" err="1"/>
              <a:t>Šī</a:t>
            </a:r>
            <a:r>
              <a:rPr lang="en-GB" dirty="0"/>
              <a:t> </a:t>
            </a:r>
            <a:r>
              <a:rPr lang="en-GB" dirty="0" err="1"/>
              <a:t>metode</a:t>
            </a:r>
            <a:r>
              <a:rPr lang="en-GB" dirty="0"/>
              <a:t> </a:t>
            </a:r>
            <a:r>
              <a:rPr lang="en-GB" dirty="0" err="1"/>
              <a:t>piespiež</a:t>
            </a:r>
            <a:r>
              <a:rPr lang="en-GB" dirty="0"/>
              <a:t> </a:t>
            </a:r>
            <a:r>
              <a:rPr lang="en-GB" dirty="0" err="1"/>
              <a:t>rakstītāju</a:t>
            </a:r>
            <a:r>
              <a:rPr lang="en-GB" dirty="0"/>
              <a:t> </a:t>
            </a:r>
            <a:r>
              <a:rPr lang="en-GB" dirty="0" err="1"/>
              <a:t>ierakstīt</a:t>
            </a:r>
            <a:r>
              <a:rPr lang="en-GB" dirty="0"/>
              <a:t> </a:t>
            </a:r>
            <a:r>
              <a:rPr lang="en-GB" dirty="0" err="1"/>
              <a:t>visus</a:t>
            </a:r>
            <a:r>
              <a:rPr lang="en-GB" dirty="0"/>
              <a:t> </a:t>
            </a:r>
            <a:r>
              <a:rPr lang="en-GB" dirty="0" err="1"/>
              <a:t>buferī</a:t>
            </a:r>
            <a:r>
              <a:rPr lang="en-GB" dirty="0"/>
              <a:t> </a:t>
            </a:r>
            <a:r>
              <a:rPr lang="en-GB" dirty="0" err="1"/>
              <a:t>esošos</a:t>
            </a:r>
            <a:r>
              <a:rPr lang="en-GB" dirty="0"/>
              <a:t> </a:t>
            </a:r>
            <a:r>
              <a:rPr lang="en-GB" dirty="0" err="1"/>
              <a:t>datus</a:t>
            </a:r>
            <a:r>
              <a:rPr lang="en-GB" dirty="0"/>
              <a:t> </a:t>
            </a:r>
            <a:r>
              <a:rPr lang="en-GB" dirty="0" err="1"/>
              <a:t>mērķa</a:t>
            </a:r>
            <a:r>
              <a:rPr lang="en-GB" dirty="0"/>
              <a:t> </a:t>
            </a:r>
            <a:r>
              <a:rPr lang="en-GB" dirty="0" err="1"/>
              <a:t>failā</a:t>
            </a:r>
            <a:r>
              <a:rPr lang="en-GB" dirty="0"/>
              <a:t>.</a:t>
            </a:r>
          </a:p>
        </p:txBody>
      </p:sp>
      <p:pic>
        <p:nvPicPr>
          <p:cNvPr id="8" name="Picture 7">
            <a:extLst>
              <a:ext uri="{FF2B5EF4-FFF2-40B4-BE49-F238E27FC236}">
                <a16:creationId xmlns:a16="http://schemas.microsoft.com/office/drawing/2014/main" id="{D4FC5953-A0E4-43B4-A626-5DD9E7BDF9C4}"/>
              </a:ext>
            </a:extLst>
          </p:cNvPr>
          <p:cNvPicPr>
            <a:picLocks noChangeAspect="1"/>
          </p:cNvPicPr>
          <p:nvPr/>
        </p:nvPicPr>
        <p:blipFill>
          <a:blip r:embed="rId2"/>
          <a:stretch>
            <a:fillRect/>
          </a:stretch>
        </p:blipFill>
        <p:spPr>
          <a:xfrm>
            <a:off x="2266905" y="1951885"/>
            <a:ext cx="4572434" cy="4785106"/>
          </a:xfrm>
          <a:prstGeom prst="rect">
            <a:avLst/>
          </a:prstGeom>
        </p:spPr>
      </p:pic>
      <p:pic>
        <p:nvPicPr>
          <p:cNvPr id="10" name="Picture 9">
            <a:extLst>
              <a:ext uri="{FF2B5EF4-FFF2-40B4-BE49-F238E27FC236}">
                <a16:creationId xmlns:a16="http://schemas.microsoft.com/office/drawing/2014/main" id="{F60983E8-B9DD-4273-8790-78C5F63CD9E6}"/>
              </a:ext>
            </a:extLst>
          </p:cNvPr>
          <p:cNvPicPr>
            <a:picLocks noChangeAspect="1"/>
          </p:cNvPicPr>
          <p:nvPr/>
        </p:nvPicPr>
        <p:blipFill>
          <a:blip r:embed="rId3"/>
          <a:stretch>
            <a:fillRect/>
          </a:stretch>
        </p:blipFill>
        <p:spPr>
          <a:xfrm>
            <a:off x="7420755" y="3504297"/>
            <a:ext cx="4222855" cy="601171"/>
          </a:xfrm>
          <a:prstGeom prst="rect">
            <a:avLst/>
          </a:prstGeom>
        </p:spPr>
      </p:pic>
    </p:spTree>
    <p:extLst>
      <p:ext uri="{BB962C8B-B14F-4D97-AF65-F5344CB8AC3E}">
        <p14:creationId xmlns:p14="http://schemas.microsoft.com/office/powerpoint/2010/main" val="337248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FileReader programmā Java ir klase java.io pakotnē, ko var izmantot, lai nolasītu rakstzīmju plūsmu no failiem. Java IO FileReader klase dekodēšanai no baitiem uz rakstzīmēm izmanto vai nu norādīto rakstzīmju kopu, vai platformas noklusējuma rakstzīmju kopu.</a:t>
            </a:r>
          </a:p>
          <a:p>
            <a:pPr marL="0" indent="0">
              <a:buNone/>
            </a:pPr>
            <a:r>
              <a:rPr lang="lv-LV" dirty="0"/>
              <a:t>Lai pievienot FileReader:</a:t>
            </a:r>
          </a:p>
        </p:txBody>
      </p:sp>
      <p:pic>
        <p:nvPicPr>
          <p:cNvPr id="5" name="Picture 4">
            <a:extLst>
              <a:ext uri="{FF2B5EF4-FFF2-40B4-BE49-F238E27FC236}">
                <a16:creationId xmlns:a16="http://schemas.microsoft.com/office/drawing/2014/main" id="{89259CD2-4039-4846-A768-5A7DCB68A5A2}"/>
              </a:ext>
            </a:extLst>
          </p:cNvPr>
          <p:cNvPicPr>
            <a:picLocks noChangeAspect="1"/>
          </p:cNvPicPr>
          <p:nvPr/>
        </p:nvPicPr>
        <p:blipFill>
          <a:blip r:embed="rId2"/>
          <a:stretch>
            <a:fillRect/>
          </a:stretch>
        </p:blipFill>
        <p:spPr>
          <a:xfrm>
            <a:off x="2083451" y="5031320"/>
            <a:ext cx="8355770" cy="501733"/>
          </a:xfrm>
          <a:prstGeom prst="rect">
            <a:avLst/>
          </a:prstGeom>
        </p:spPr>
      </p:pic>
    </p:spTree>
    <p:extLst>
      <p:ext uri="{BB962C8B-B14F-4D97-AF65-F5344CB8AC3E}">
        <p14:creationId xmlns:p14="http://schemas.microsoft.com/office/powerpoint/2010/main" val="2180219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pic>
        <p:nvPicPr>
          <p:cNvPr id="1026" name="Picture 2" descr="Hierarchical Flow of FileReader Class">
            <a:extLst>
              <a:ext uri="{FF2B5EF4-FFF2-40B4-BE49-F238E27FC236}">
                <a16:creationId xmlns:a16="http://schemas.microsoft.com/office/drawing/2014/main" id="{7079237B-D366-48BF-8E9A-CF5CE7DB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003" y="1821316"/>
            <a:ext cx="4193993" cy="430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9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AFDE064D-AD54-4AA0-8B03-69897DA07933}"/>
              </a:ext>
            </a:extLst>
          </p:cNvPr>
          <p:cNvGraphicFramePr>
            <a:graphicFrameLocks noGrp="1"/>
          </p:cNvGraphicFramePr>
          <p:nvPr>
            <p:extLst>
              <p:ext uri="{D42A27DB-BD31-4B8C-83A1-F6EECF244321}">
                <p14:modId xmlns:p14="http://schemas.microsoft.com/office/powerpoint/2010/main" val="517551933"/>
              </p:ext>
            </p:extLst>
          </p:nvPr>
        </p:nvGraphicFramePr>
        <p:xfrm>
          <a:off x="698241" y="2016206"/>
          <a:ext cx="10515600" cy="3048000"/>
        </p:xfrm>
        <a:graphic>
          <a:graphicData uri="http://schemas.openxmlformats.org/drawingml/2006/table">
            <a:tbl>
              <a:tblPr/>
              <a:tblGrid>
                <a:gridCol w="5257800">
                  <a:extLst>
                    <a:ext uri="{9D8B030D-6E8A-4147-A177-3AD203B41FA5}">
                      <a16:colId xmlns:a16="http://schemas.microsoft.com/office/drawing/2014/main" val="3532670282"/>
                    </a:ext>
                  </a:extLst>
                </a:gridCol>
                <a:gridCol w="5257800">
                  <a:extLst>
                    <a:ext uri="{9D8B030D-6E8A-4147-A177-3AD203B41FA5}">
                      <a16:colId xmlns:a16="http://schemas.microsoft.com/office/drawing/2014/main" val="2785186321"/>
                    </a:ext>
                  </a:extLst>
                </a:gridCol>
              </a:tblGrid>
              <a:tr h="0">
                <a:tc>
                  <a:txBody>
                    <a:bodyPr/>
                    <a:lstStyle/>
                    <a:p>
                      <a:pPr algn="ctr" fontAlgn="ctr"/>
                      <a:r>
                        <a:rPr lang="en-GB" sz="1250" b="1">
                          <a:effectLst/>
                        </a:rPr>
                        <a:t>read()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Read() </a:t>
                      </a:r>
                      <a:r>
                        <a:rPr lang="en-GB" sz="1250" b="0" dirty="0" err="1">
                          <a:effectLst/>
                        </a:rPr>
                        <a:t>metode</a:t>
                      </a:r>
                      <a:r>
                        <a:rPr lang="en-GB" sz="1250" b="0" dirty="0">
                          <a:effectLst/>
                        </a:rPr>
                        <a:t> </a:t>
                      </a:r>
                      <a:r>
                        <a:rPr lang="en-GB" sz="1250" b="0" dirty="0" err="1">
                          <a:effectLst/>
                        </a:rPr>
                        <a:t>nolasa</a:t>
                      </a:r>
                      <a:r>
                        <a:rPr lang="en-GB" sz="1250" b="0" dirty="0">
                          <a:effectLst/>
                        </a:rPr>
                        <a:t> un </a:t>
                      </a:r>
                      <a:r>
                        <a:rPr lang="en-GB" sz="1250" b="0" dirty="0" err="1">
                          <a:effectLst/>
                        </a:rPr>
                        <a:t>nodod</a:t>
                      </a:r>
                      <a:r>
                        <a:rPr lang="en-GB" sz="1250" b="0" dirty="0">
                          <a:effectLst/>
                        </a:rPr>
                        <a:t> </a:t>
                      </a:r>
                      <a:r>
                        <a:rPr lang="en-GB" sz="1250" b="0" dirty="0" err="1">
                          <a:effectLst/>
                        </a:rPr>
                        <a:t>vienu</a:t>
                      </a:r>
                      <a:r>
                        <a:rPr lang="en-GB" sz="1250" b="0" dirty="0">
                          <a:effectLst/>
                        </a:rPr>
                        <a:t> </a:t>
                      </a:r>
                      <a:r>
                        <a:rPr lang="en-GB" sz="1250" b="0" dirty="0" err="1">
                          <a:effectLst/>
                        </a:rPr>
                        <a:t>rakstzīmi</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66306"/>
                  </a:ext>
                </a:extLst>
              </a:tr>
              <a:tr h="0">
                <a:tc>
                  <a:txBody>
                    <a:bodyPr/>
                    <a:lstStyle/>
                    <a:p>
                      <a:pPr algn="ctr" fontAlgn="ctr"/>
                      <a:r>
                        <a:rPr lang="en-GB" sz="1250" b="1" dirty="0">
                          <a:effectLst/>
                        </a:rPr>
                        <a:t>read(char[] </a:t>
                      </a:r>
                      <a:r>
                        <a:rPr lang="en-GB" sz="1250" b="1" dirty="0" err="1">
                          <a:effectLst/>
                        </a:rPr>
                        <a:t>charBuffer</a:t>
                      </a:r>
                      <a:r>
                        <a:rPr lang="en-GB" sz="1250" b="1" dirty="0">
                          <a:effectLst/>
                        </a:rPr>
                        <a:t>, int offset, int 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nolasa</a:t>
                      </a:r>
                      <a:r>
                        <a:rPr lang="en-GB" sz="1250" b="0" dirty="0">
                          <a:effectLst/>
                        </a:rPr>
                        <a:t> </a:t>
                      </a:r>
                      <a:r>
                        <a:rPr lang="lv-LV" sz="1250" b="0" dirty="0">
                          <a:effectLst/>
                        </a:rPr>
                        <a:t>«char»</a:t>
                      </a:r>
                      <a:r>
                        <a:rPr lang="en-GB" sz="1250" b="0" dirty="0">
                          <a:effectLst/>
                        </a:rPr>
                        <a:t> </a:t>
                      </a:r>
                      <a:r>
                        <a:rPr lang="en-GB" sz="1250" b="0" dirty="0" err="1">
                          <a:effectLst/>
                        </a:rPr>
                        <a:t>plūsmu</a:t>
                      </a:r>
                      <a:r>
                        <a:rPr lang="en-GB" sz="1250" b="0" dirty="0">
                          <a:effectLst/>
                        </a:rPr>
                        <a:t> un </a:t>
                      </a:r>
                      <a:r>
                        <a:rPr lang="en-GB" sz="1250" b="0" dirty="0" err="1">
                          <a:effectLst/>
                        </a:rPr>
                        <a:t>saglabā</a:t>
                      </a:r>
                      <a:r>
                        <a:rPr lang="en-GB" sz="1250" b="0" dirty="0">
                          <a:effectLst/>
                        </a:rPr>
                        <a:t> </a:t>
                      </a:r>
                      <a:r>
                        <a:rPr lang="en-GB" sz="1250" b="0" dirty="0" err="1">
                          <a:effectLst/>
                        </a:rPr>
                        <a:t>tās</a:t>
                      </a:r>
                      <a:r>
                        <a:rPr lang="en-GB" sz="1250" b="0" dirty="0">
                          <a:effectLst/>
                        </a:rPr>
                        <a:t> </a:t>
                      </a:r>
                      <a:r>
                        <a:rPr lang="en-GB" sz="1250" b="0" dirty="0" err="1">
                          <a:effectLst/>
                        </a:rPr>
                        <a:t>dotajā</a:t>
                      </a:r>
                      <a:r>
                        <a:rPr lang="en-GB" sz="1250" b="0" dirty="0">
                          <a:effectLst/>
                        </a:rPr>
                        <a:t> </a:t>
                      </a:r>
                      <a:r>
                        <a:rPr lang="lv-LV" sz="1250" b="0" dirty="0">
                          <a:effectLst/>
                        </a:rPr>
                        <a:t>«</a:t>
                      </a:r>
                      <a:r>
                        <a:rPr lang="en-GB" sz="1250" b="0" dirty="0">
                          <a:effectLst/>
                        </a:rPr>
                        <a:t>char</a:t>
                      </a:r>
                      <a:r>
                        <a:rPr lang="lv-LV" sz="1250" b="0" dirty="0">
                          <a:effectLst/>
                        </a:rPr>
                        <a:t> </a:t>
                      </a:r>
                      <a:r>
                        <a:rPr lang="en-GB" sz="1250" b="0" dirty="0">
                          <a:effectLst/>
                        </a:rPr>
                        <a:t>Buffer</a:t>
                      </a:r>
                      <a:r>
                        <a:rPr lang="lv-LV" sz="1250" b="0" dirty="0">
                          <a:effectLst/>
                        </a:rPr>
                        <a:t>»</a:t>
                      </a:r>
                      <a:r>
                        <a:rPr lang="en-GB" sz="1250" b="0" dirty="0">
                          <a:effectLst/>
                        </a:rPr>
                        <a:t>. </a:t>
                      </a:r>
                      <a:r>
                        <a:rPr lang="lv-LV" sz="1250" b="0" dirty="0">
                          <a:effectLst/>
                        </a:rPr>
                        <a:t>«offset»</a:t>
                      </a:r>
                      <a:r>
                        <a:rPr lang="en-GB" sz="1250" b="0" dirty="0">
                          <a:effectLst/>
                        </a:rPr>
                        <a:t> </a:t>
                      </a:r>
                      <a:r>
                        <a:rPr lang="en-GB" sz="1250" b="0" dirty="0" err="1">
                          <a:effectLst/>
                        </a:rPr>
                        <a:t>ir</a:t>
                      </a:r>
                      <a:r>
                        <a:rPr lang="en-GB" sz="1250" b="0" dirty="0">
                          <a:effectLst/>
                        </a:rPr>
                        <a:t> </a:t>
                      </a:r>
                      <a:r>
                        <a:rPr lang="en-GB" sz="1250" b="0" dirty="0" err="1">
                          <a:effectLst/>
                        </a:rPr>
                        <a:t>pozīcija</a:t>
                      </a:r>
                      <a:r>
                        <a:rPr lang="en-GB" sz="1250" b="0" dirty="0">
                          <a:effectLst/>
                        </a:rPr>
                        <a:t>, </a:t>
                      </a:r>
                      <a:r>
                        <a:rPr lang="en-GB" sz="1250" b="0" dirty="0" err="1">
                          <a:effectLst/>
                        </a:rPr>
                        <a:t>kurā</a:t>
                      </a:r>
                      <a:r>
                        <a:rPr lang="en-GB" sz="1250" b="0" dirty="0">
                          <a:effectLst/>
                        </a:rPr>
                        <a:t> </a:t>
                      </a:r>
                      <a:r>
                        <a:rPr lang="en-GB" sz="1250" b="0" dirty="0" err="1">
                          <a:effectLst/>
                        </a:rPr>
                        <a:t>tas</a:t>
                      </a:r>
                      <a:r>
                        <a:rPr lang="en-GB" sz="1250" b="0" dirty="0">
                          <a:effectLst/>
                        </a:rPr>
                        <a:t> </a:t>
                      </a:r>
                      <a:r>
                        <a:rPr lang="en-GB" sz="1250" b="0" dirty="0" err="1">
                          <a:effectLst/>
                        </a:rPr>
                        <a:t>sāk</a:t>
                      </a:r>
                      <a:r>
                        <a:rPr lang="en-GB" sz="1250" b="0" dirty="0">
                          <a:effectLst/>
                        </a:rPr>
                        <a:t> </a:t>
                      </a:r>
                      <a:r>
                        <a:rPr lang="en-GB" sz="1250" b="0" dirty="0" err="1">
                          <a:effectLst/>
                        </a:rPr>
                        <a:t>lasīšanu</a:t>
                      </a:r>
                      <a:r>
                        <a:rPr lang="en-GB" sz="1250" b="0" dirty="0">
                          <a:effectLst/>
                        </a:rPr>
                        <a:t>, un </a:t>
                      </a:r>
                      <a:r>
                        <a:rPr lang="lv-LV" sz="1250" b="0" dirty="0">
                          <a:effectLst/>
                        </a:rPr>
                        <a:t>«length»</a:t>
                      </a:r>
                      <a:r>
                        <a:rPr lang="en-GB" sz="1250" b="0" dirty="0">
                          <a:effectLst/>
                        </a:rPr>
                        <a:t> </a:t>
                      </a:r>
                      <a:r>
                        <a:rPr lang="en-GB" sz="1250" b="0" dirty="0" err="1">
                          <a:effectLst/>
                        </a:rPr>
                        <a:t>ir</a:t>
                      </a:r>
                      <a:r>
                        <a:rPr lang="en-GB" sz="1250" b="0" dirty="0">
                          <a:effectLst/>
                        </a:rPr>
                        <a:t> </a:t>
                      </a:r>
                      <a:r>
                        <a:rPr lang="en-GB" sz="1250" b="0" dirty="0" err="1">
                          <a:effectLst/>
                        </a:rPr>
                        <a:t>kopējais</a:t>
                      </a:r>
                      <a:r>
                        <a:rPr lang="en-GB" sz="1250" b="0" dirty="0">
                          <a:effectLst/>
                        </a:rPr>
                        <a:t> </a:t>
                      </a:r>
                      <a:r>
                        <a:rPr lang="en-GB" sz="1250" b="0" dirty="0" err="1">
                          <a:effectLst/>
                        </a:rPr>
                        <a:t>nolasāmo</a:t>
                      </a:r>
                      <a:r>
                        <a:rPr lang="en-GB" sz="1250" b="0" dirty="0">
                          <a:effectLst/>
                        </a:rPr>
                        <a:t> </a:t>
                      </a:r>
                      <a:r>
                        <a:rPr lang="lv-LV" sz="1250" b="0" dirty="0">
                          <a:effectLst/>
                        </a:rPr>
                        <a:t>«char»</a:t>
                      </a:r>
                      <a:r>
                        <a:rPr lang="en-GB" sz="1250" b="0" dirty="0">
                          <a:effectLst/>
                        </a:rPr>
                        <a:t> </a:t>
                      </a:r>
                      <a:r>
                        <a:rPr lang="en-GB" sz="1250" b="0" dirty="0" err="1">
                          <a:effectLst/>
                        </a:rPr>
                        <a:t>skaits</a:t>
                      </a:r>
                      <a:r>
                        <a:rPr lang="en-GB" sz="1250" b="0" dirty="0">
                          <a:effectLst/>
                        </a:rPr>
                        <a:t>. Tas </a:t>
                      </a:r>
                      <a:r>
                        <a:rPr lang="en-GB" sz="1250" b="0" dirty="0" err="1">
                          <a:effectLst/>
                        </a:rPr>
                        <a:t>nodod</a:t>
                      </a:r>
                      <a:r>
                        <a:rPr lang="en-GB" sz="1250" b="0" dirty="0">
                          <a:effectLst/>
                        </a:rPr>
                        <a:t> </a:t>
                      </a:r>
                      <a:r>
                        <a:rPr lang="en-GB" sz="1250" b="0" dirty="0" err="1">
                          <a:effectLst/>
                        </a:rPr>
                        <a:t>daudz</a:t>
                      </a:r>
                      <a:r>
                        <a:rPr lang="en-GB" sz="1250" b="0" dirty="0">
                          <a:effectLst/>
                        </a:rPr>
                        <a:t> </a:t>
                      </a:r>
                      <a:r>
                        <a:rPr lang="en-GB" sz="1250" b="0" dirty="0" err="1">
                          <a:effectLst/>
                        </a:rPr>
                        <a:t>nolasīto</a:t>
                      </a:r>
                      <a:r>
                        <a:rPr lang="en-GB" sz="1250" b="0" dirty="0">
                          <a:effectLst/>
                        </a:rPr>
                        <a:t> </a:t>
                      </a:r>
                      <a:r>
                        <a:rPr lang="lv-LV" sz="1250" b="0" dirty="0">
                          <a:effectLst/>
                        </a:rPr>
                        <a:t>«char»</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plūsma</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1521132"/>
                  </a:ext>
                </a:extLst>
              </a:tr>
              <a:tr h="0">
                <a:tc>
                  <a:txBody>
                    <a:bodyPr/>
                    <a:lstStyle/>
                    <a:p>
                      <a:pPr algn="ctr" fontAlgn="ctr"/>
                      <a:r>
                        <a:rPr lang="en-GB" sz="1250" b="1">
                          <a:effectLst/>
                        </a:rPr>
                        <a:t>ready()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norāda</a:t>
                      </a:r>
                      <a:r>
                        <a:rPr lang="en-GB" sz="1250" b="0" dirty="0">
                          <a:effectLst/>
                        </a:rPr>
                        <a:t>, </a:t>
                      </a:r>
                      <a:r>
                        <a:rPr lang="en-GB" sz="1250" b="0" dirty="0" err="1">
                          <a:effectLst/>
                        </a:rPr>
                        <a:t>vai</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gatava</a:t>
                      </a:r>
                      <a:r>
                        <a:rPr lang="en-GB" sz="1250" b="0" dirty="0">
                          <a:effectLst/>
                        </a:rPr>
                        <a:t> </a:t>
                      </a:r>
                      <a:r>
                        <a:rPr lang="en-GB" sz="1250" b="0" dirty="0" err="1">
                          <a:effectLst/>
                        </a:rPr>
                        <a:t>lasīšanai</a:t>
                      </a:r>
                      <a:r>
                        <a:rPr lang="en-GB" sz="1250" b="0" dirty="0">
                          <a:effectLst/>
                        </a:rPr>
                        <a:t>. </a:t>
                      </a:r>
                      <a:r>
                        <a:rPr lang="en-GB" sz="1250" b="0" dirty="0" err="1">
                          <a:effectLst/>
                        </a:rPr>
                        <a:t>Straume</a:t>
                      </a:r>
                      <a:r>
                        <a:rPr lang="en-GB" sz="1250" b="0" dirty="0">
                          <a:effectLst/>
                        </a:rPr>
                        <a:t> </a:t>
                      </a:r>
                      <a:r>
                        <a:rPr lang="en-GB" sz="1250" b="0" dirty="0" err="1">
                          <a:effectLst/>
                        </a:rPr>
                        <a:t>tiek</a:t>
                      </a:r>
                      <a:r>
                        <a:rPr lang="en-GB" sz="1250" b="0" dirty="0">
                          <a:effectLst/>
                        </a:rPr>
                        <a:t> </a:t>
                      </a:r>
                      <a:r>
                        <a:rPr lang="en-GB" sz="1250" b="0" dirty="0" err="1">
                          <a:effectLst/>
                        </a:rPr>
                        <a:t>uzskatīta</a:t>
                      </a:r>
                      <a:r>
                        <a:rPr lang="en-GB" sz="1250" b="0" dirty="0">
                          <a:effectLst/>
                        </a:rPr>
                        <a:t> par </a:t>
                      </a:r>
                      <a:r>
                        <a:rPr lang="en-GB" sz="1250" b="0" dirty="0" err="1">
                          <a:effectLst/>
                        </a:rPr>
                        <a:t>gatavu</a:t>
                      </a:r>
                      <a:r>
                        <a:rPr lang="en-GB" sz="1250" b="0" dirty="0">
                          <a:effectLst/>
                        </a:rPr>
                        <a:t>, </a:t>
                      </a:r>
                      <a:r>
                        <a:rPr lang="en-GB" sz="1250" b="0" dirty="0" err="1">
                          <a:effectLst/>
                        </a:rPr>
                        <a:t>ja</a:t>
                      </a:r>
                      <a:r>
                        <a:rPr lang="en-GB" sz="1250" b="0" dirty="0">
                          <a:effectLst/>
                        </a:rPr>
                        <a:t> </a:t>
                      </a:r>
                      <a:r>
                        <a:rPr lang="en-GB" sz="1250" b="0" dirty="0" err="1">
                          <a:effectLst/>
                        </a:rPr>
                        <a:t>tās</a:t>
                      </a:r>
                      <a:r>
                        <a:rPr lang="en-GB" sz="1250" b="0" dirty="0">
                          <a:effectLst/>
                        </a:rPr>
                        <a:t> </a:t>
                      </a:r>
                      <a:r>
                        <a:rPr lang="en-GB" sz="1250" b="0" dirty="0" err="1">
                          <a:effectLst/>
                        </a:rPr>
                        <a:t>ievades</a:t>
                      </a:r>
                      <a:r>
                        <a:rPr lang="en-GB" sz="1250" b="0" dirty="0">
                          <a:effectLst/>
                        </a:rPr>
                        <a:t> </a:t>
                      </a:r>
                      <a:r>
                        <a:rPr lang="en-GB" sz="1250" b="0" dirty="0" err="1">
                          <a:effectLst/>
                        </a:rPr>
                        <a:t>buferis</a:t>
                      </a:r>
                      <a:r>
                        <a:rPr lang="en-GB" sz="1250" b="0" dirty="0">
                          <a:effectLst/>
                        </a:rPr>
                        <a:t> nav </a:t>
                      </a:r>
                      <a:r>
                        <a:rPr lang="en-GB" sz="1250" b="0" dirty="0" err="1">
                          <a:effectLst/>
                        </a:rPr>
                        <a:t>tukšs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6391296"/>
                  </a:ext>
                </a:extLst>
              </a:tr>
              <a:tr h="0">
                <a:tc>
                  <a:txBody>
                    <a:bodyPr/>
                    <a:lstStyle/>
                    <a:p>
                      <a:pPr algn="ctr" fontAlgn="ctr"/>
                      <a:r>
                        <a:rPr lang="en-GB" sz="1250" b="1" dirty="0" err="1">
                          <a:effectLst/>
                        </a:rPr>
                        <a:t>getEncoding</a:t>
                      </a:r>
                      <a:r>
                        <a:rPr lang="en-GB" sz="1250" b="1"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lv-LV" sz="1250" b="0" dirty="0">
                          <a:effectLst/>
                        </a:rPr>
                        <a:t>«</a:t>
                      </a:r>
                      <a:r>
                        <a:rPr lang="en-GB" sz="1250" b="0" dirty="0" err="1">
                          <a:effectLst/>
                        </a:rPr>
                        <a:t>getEncoding</a:t>
                      </a:r>
                      <a:r>
                        <a:rPr lang="en-GB" sz="1250" b="0" dirty="0">
                          <a:effectLst/>
                        </a:rPr>
                        <a:t>()</a:t>
                      </a:r>
                      <a:r>
                        <a:rPr lang="lv-LV" sz="1250" b="0" dirty="0">
                          <a:effectLst/>
                        </a:rPr>
                        <a:t>»</a:t>
                      </a:r>
                      <a:r>
                        <a:rPr lang="en-GB" sz="1250" b="0" dirty="0">
                          <a:effectLst/>
                        </a:rPr>
                        <a:t> </a:t>
                      </a:r>
                      <a:r>
                        <a:rPr lang="en-GB" sz="1250" b="0" dirty="0" err="1">
                          <a:effectLst/>
                        </a:rPr>
                        <a:t>tiek</a:t>
                      </a:r>
                      <a:r>
                        <a:rPr lang="en-GB" sz="1250" b="0" dirty="0">
                          <a:effectLst/>
                        </a:rPr>
                        <a:t> </a:t>
                      </a:r>
                      <a:r>
                        <a:rPr lang="en-GB" sz="1250" b="0" dirty="0" err="1">
                          <a:effectLst/>
                        </a:rPr>
                        <a:t>izmantota</a:t>
                      </a:r>
                      <a:r>
                        <a:rPr lang="en-GB" sz="1250" b="0" dirty="0">
                          <a:effectLst/>
                        </a:rPr>
                        <a:t>, </a:t>
                      </a:r>
                      <a:r>
                        <a:rPr lang="en-GB" sz="1250" b="0" dirty="0" err="1">
                          <a:effectLst/>
                        </a:rPr>
                        <a:t>lai</a:t>
                      </a:r>
                      <a:r>
                        <a:rPr lang="en-GB" sz="1250" b="0" dirty="0">
                          <a:effectLst/>
                        </a:rPr>
                        <a:t> </a:t>
                      </a:r>
                      <a:r>
                        <a:rPr lang="en-GB" sz="1250" b="0" dirty="0" err="1">
                          <a:effectLst/>
                        </a:rPr>
                        <a:t>atgrieztu</a:t>
                      </a:r>
                      <a:r>
                        <a:rPr lang="en-GB" sz="1250" b="0" dirty="0">
                          <a:effectLst/>
                        </a:rPr>
                        <a:t> </a:t>
                      </a:r>
                      <a:r>
                        <a:rPr lang="en-GB" sz="1250" b="0" dirty="0" err="1">
                          <a:effectLst/>
                        </a:rPr>
                        <a:t>straumē</a:t>
                      </a:r>
                      <a:r>
                        <a:rPr lang="en-GB" sz="1250" b="0" dirty="0">
                          <a:effectLst/>
                        </a:rPr>
                        <a:t> </a:t>
                      </a:r>
                      <a:r>
                        <a:rPr lang="en-GB" sz="1250" b="0" dirty="0" err="1">
                          <a:effectLst/>
                        </a:rPr>
                        <a:t>izmantotā</a:t>
                      </a:r>
                      <a:r>
                        <a:rPr lang="en-GB" sz="1250" b="0" dirty="0">
                          <a:effectLst/>
                        </a:rPr>
                        <a:t> </a:t>
                      </a:r>
                      <a:r>
                        <a:rPr lang="en-GB" sz="1250" b="0" dirty="0" err="1">
                          <a:effectLst/>
                        </a:rPr>
                        <a:t>rakstzīmju</a:t>
                      </a:r>
                      <a:r>
                        <a:rPr lang="en-GB" sz="1250" b="0" dirty="0">
                          <a:effectLst/>
                        </a:rPr>
                        <a:t> </a:t>
                      </a:r>
                      <a:r>
                        <a:rPr lang="en-GB" sz="1250" b="0" dirty="0" err="1">
                          <a:effectLst/>
                        </a:rPr>
                        <a:t>kodējuma</a:t>
                      </a:r>
                      <a:r>
                        <a:rPr lang="en-GB" sz="1250" b="0" dirty="0">
                          <a:effectLst/>
                        </a:rPr>
                        <a:t> </a:t>
                      </a:r>
                      <a:r>
                        <a:rPr lang="en-GB" sz="1250" b="0" dirty="0" err="1">
                          <a:effectLst/>
                        </a:rPr>
                        <a:t>nosaukumu</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6075356"/>
                  </a:ext>
                </a:extLst>
              </a:tr>
              <a:tr h="0">
                <a:tc>
                  <a:txBody>
                    <a:bodyPr/>
                    <a:lstStyle/>
                    <a:p>
                      <a:pPr algn="ctr" fontAlgn="ctr"/>
                      <a:r>
                        <a:rPr lang="en-GB" sz="1250" b="1" dirty="0">
                          <a:effectLst/>
                        </a:rPr>
                        <a:t>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aizver</a:t>
                      </a:r>
                      <a:r>
                        <a:rPr lang="en-GB" sz="1250" b="0" dirty="0">
                          <a:effectLst/>
                        </a:rPr>
                        <a:t> </a:t>
                      </a:r>
                      <a:r>
                        <a:rPr lang="en-GB" sz="1250" b="0" dirty="0" err="1">
                          <a:effectLst/>
                        </a:rPr>
                        <a:t>plūsmu</a:t>
                      </a:r>
                      <a:r>
                        <a:rPr lang="en-GB" sz="1250" b="0" dirty="0">
                          <a:effectLst/>
                        </a:rPr>
                        <a:t> un </a:t>
                      </a:r>
                      <a:r>
                        <a:rPr lang="en-GB" sz="1250" b="0" dirty="0" err="1">
                          <a:effectLst/>
                        </a:rPr>
                        <a:t>atbrīvo</a:t>
                      </a:r>
                      <a:r>
                        <a:rPr lang="en-GB" sz="1250" b="0" dirty="0">
                          <a:effectLst/>
                        </a:rPr>
                        <a:t> </a:t>
                      </a:r>
                      <a:r>
                        <a:rPr lang="en-GB" sz="1250" b="0" dirty="0" err="1">
                          <a:effectLst/>
                        </a:rPr>
                        <a:t>ar</a:t>
                      </a:r>
                      <a:r>
                        <a:rPr lang="en-GB" sz="1250" b="0" dirty="0">
                          <a:effectLst/>
                        </a:rPr>
                        <a:t> to </a:t>
                      </a:r>
                      <a:r>
                        <a:rPr lang="en-GB" sz="1250" b="0" dirty="0" err="1">
                          <a:effectLst/>
                        </a:rPr>
                        <a:t>saistītos</a:t>
                      </a:r>
                      <a:r>
                        <a:rPr lang="en-GB" sz="1250" b="0" dirty="0">
                          <a:effectLst/>
                        </a:rPr>
                        <a:t> </a:t>
                      </a:r>
                      <a:r>
                        <a:rPr lang="en-GB" sz="1250" b="0" dirty="0" err="1">
                          <a:effectLst/>
                        </a:rPr>
                        <a:t>sistēmas</a:t>
                      </a:r>
                      <a:r>
                        <a:rPr lang="en-GB" sz="1250" b="0" dirty="0">
                          <a:effectLst/>
                        </a:rPr>
                        <a:t> </a:t>
                      </a:r>
                      <a:r>
                        <a:rPr lang="en-GB" sz="1250" b="0" dirty="0" err="1">
                          <a:effectLst/>
                        </a:rPr>
                        <a:t>resursus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5952797"/>
                  </a:ext>
                </a:extLst>
              </a:tr>
            </a:tbl>
          </a:graphicData>
        </a:graphic>
      </p:graphicFrame>
    </p:spTree>
    <p:extLst>
      <p:ext uri="{BB962C8B-B14F-4D97-AF65-F5344CB8AC3E}">
        <p14:creationId xmlns:p14="http://schemas.microsoft.com/office/powerpoint/2010/main" val="270764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a:xfrm>
            <a:off x="511628" y="2790182"/>
            <a:ext cx="10515600" cy="1325563"/>
          </a:xfrm>
        </p:spPr>
        <p:txBody>
          <a:bodyPr/>
          <a:lstStyle/>
          <a:p>
            <a:r>
              <a:rPr lang="en-GB" dirty="0">
                <a:latin typeface="Arial Black" panose="020B0A04020102020204" pitchFamily="34" charset="0"/>
              </a:rPr>
              <a:t>File</a:t>
            </a:r>
            <a:r>
              <a:rPr lang="lv-LV" dirty="0">
                <a:latin typeface="Arial Black" panose="020B0A04020102020204" pitchFamily="34" charset="0"/>
              </a:rPr>
              <a:t>Reader piemērs</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1E4DF905-7E0D-4631-92C8-80BB8ACFD602}"/>
              </a:ext>
            </a:extLst>
          </p:cNvPr>
          <p:cNvPicPr>
            <a:picLocks noChangeAspect="1"/>
          </p:cNvPicPr>
          <p:nvPr/>
        </p:nvPicPr>
        <p:blipFill>
          <a:blip r:embed="rId2"/>
          <a:stretch>
            <a:fillRect/>
          </a:stretch>
        </p:blipFill>
        <p:spPr>
          <a:xfrm>
            <a:off x="6703245" y="413054"/>
            <a:ext cx="5393140" cy="6079821"/>
          </a:xfrm>
          <a:prstGeom prst="rect">
            <a:avLst/>
          </a:prstGeom>
        </p:spPr>
      </p:pic>
      <p:pic>
        <p:nvPicPr>
          <p:cNvPr id="9" name="Picture 8">
            <a:extLst>
              <a:ext uri="{FF2B5EF4-FFF2-40B4-BE49-F238E27FC236}">
                <a16:creationId xmlns:a16="http://schemas.microsoft.com/office/drawing/2014/main" id="{93B09F07-A4E7-4E05-BA2B-90858F192555}"/>
              </a:ext>
            </a:extLst>
          </p:cNvPr>
          <p:cNvPicPr>
            <a:picLocks noChangeAspect="1"/>
          </p:cNvPicPr>
          <p:nvPr/>
        </p:nvPicPr>
        <p:blipFill>
          <a:blip r:embed="rId3"/>
          <a:stretch>
            <a:fillRect/>
          </a:stretch>
        </p:blipFill>
        <p:spPr>
          <a:xfrm>
            <a:off x="3387387" y="4115745"/>
            <a:ext cx="2991267" cy="2333951"/>
          </a:xfrm>
          <a:prstGeom prst="rect">
            <a:avLst/>
          </a:prstGeom>
        </p:spPr>
      </p:pic>
    </p:spTree>
    <p:extLst>
      <p:ext uri="{BB962C8B-B14F-4D97-AF65-F5344CB8AC3E}">
        <p14:creationId xmlns:p14="http://schemas.microsoft.com/office/powerpoint/2010/main" val="104630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51-1ACD-4171-9E62-A65089091B40}"/>
              </a:ext>
            </a:extLst>
          </p:cNvPr>
          <p:cNvSpPr>
            <a:spLocks noGrp="1"/>
          </p:cNvSpPr>
          <p:nvPr>
            <p:ph type="title"/>
          </p:nvPr>
        </p:nvSpPr>
        <p:spPr>
          <a:xfrm>
            <a:off x="838200" y="365125"/>
            <a:ext cx="10515600" cy="483961"/>
          </a:xfrm>
        </p:spPr>
        <p:txBody>
          <a:bodyPr>
            <a:normAutofit fontScale="90000"/>
          </a:bodyPr>
          <a:lstStyle/>
          <a:p>
            <a:pPr algn="ctr"/>
            <a:r>
              <a:rPr lang="lv-LV" dirty="0">
                <a:latin typeface="Arial Black" panose="020B0A04020102020204" pitchFamily="34" charset="0"/>
              </a:rPr>
              <a:t>Kas ir teksta datnes?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CD45001-2C21-45FC-9796-119A3DDD95F5}"/>
              </a:ext>
            </a:extLst>
          </p:cNvPr>
          <p:cNvSpPr>
            <a:spLocks noGrp="1"/>
          </p:cNvSpPr>
          <p:nvPr>
            <p:ph idx="1"/>
          </p:nvPr>
        </p:nvSpPr>
        <p:spPr>
          <a:xfrm>
            <a:off x="660918" y="1079175"/>
            <a:ext cx="11095653" cy="4351338"/>
          </a:xfrm>
        </p:spPr>
        <p:txBody>
          <a:bodyPr/>
          <a:lstStyle/>
          <a:p>
            <a:pPr marL="0" indent="0">
              <a:buNone/>
            </a:pPr>
            <a:r>
              <a:rPr lang="lv-LV" dirty="0"/>
              <a:t>Programmētāji Java valodā izmanto teksta datnes, strādājot ar Java lietojumprogrammām, kurām nepieciešama failu lasīšana un rakstīšana. Teksta datnes ir universāli veidi, kā glabāt informāciju, kodu vai citus datus.</a:t>
            </a:r>
            <a:br>
              <a:rPr lang="lv-LV" dirty="0"/>
            </a:br>
            <a:r>
              <a:rPr lang="lv-LV" dirty="0"/>
              <a:t>Viens piemērs būtu, ka tiek saglabāti picas pasūtījums, ko lietotājs ir pasūtījis.</a:t>
            </a:r>
          </a:p>
          <a:p>
            <a:pPr marL="0" indent="0">
              <a:buNone/>
            </a:pPr>
            <a:endParaRPr lang="en-GB" dirty="0"/>
          </a:p>
        </p:txBody>
      </p:sp>
      <p:pic>
        <p:nvPicPr>
          <p:cNvPr id="7" name="Picture 6">
            <a:extLst>
              <a:ext uri="{FF2B5EF4-FFF2-40B4-BE49-F238E27FC236}">
                <a16:creationId xmlns:a16="http://schemas.microsoft.com/office/drawing/2014/main" id="{1A614D5F-2379-4A1A-9543-D2524BE2BAD0}"/>
              </a:ext>
            </a:extLst>
          </p:cNvPr>
          <p:cNvPicPr>
            <a:picLocks noChangeAspect="1"/>
          </p:cNvPicPr>
          <p:nvPr/>
        </p:nvPicPr>
        <p:blipFill>
          <a:blip r:embed="rId2"/>
          <a:stretch>
            <a:fillRect/>
          </a:stretch>
        </p:blipFill>
        <p:spPr>
          <a:xfrm>
            <a:off x="3892025" y="3014004"/>
            <a:ext cx="4277322" cy="3562847"/>
          </a:xfrm>
          <a:prstGeom prst="rect">
            <a:avLst/>
          </a:prstGeom>
        </p:spPr>
      </p:pic>
    </p:spTree>
    <p:extLst>
      <p:ext uri="{BB962C8B-B14F-4D97-AF65-F5344CB8AC3E}">
        <p14:creationId xmlns:p14="http://schemas.microsoft.com/office/powerpoint/2010/main" val="74329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en-GB" b="0" i="0" dirty="0">
                <a:solidFill>
                  <a:srgbClr val="273239"/>
                </a:solidFill>
                <a:effectLst/>
                <a:latin typeface="Nunito" pitchFamily="2" charset="0"/>
              </a:rPr>
              <a:t>Java.io </a:t>
            </a:r>
            <a:r>
              <a:rPr lang="en-GB" b="0" i="0" dirty="0" err="1">
                <a:solidFill>
                  <a:srgbClr val="273239"/>
                </a:solidFill>
                <a:effectLst/>
                <a:latin typeface="Nunito" pitchFamily="2" charset="0"/>
              </a:rPr>
              <a:t>pakotnes</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BufferedReader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var </a:t>
            </a:r>
            <a:r>
              <a:rPr lang="en-GB" b="0" i="0" dirty="0" err="1">
                <a:solidFill>
                  <a:srgbClr val="273239"/>
                </a:solidFill>
                <a:effectLst/>
                <a:latin typeface="Nunito" pitchFamily="2" charset="0"/>
              </a:rPr>
              <a:t>izmantot</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kopā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citiem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lasītājiem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lai</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efektīvāk</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lasītu</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datu</a:t>
            </a:r>
            <a:r>
              <a:rPr lang="lv-LV" b="0" i="0" dirty="0">
                <a:solidFill>
                  <a:srgbClr val="273239"/>
                </a:solidFill>
                <a:effectLst/>
                <a:latin typeface="Nunito" pitchFamily="2" charset="0"/>
              </a:rPr>
              <a:t>s</a:t>
            </a:r>
            <a:r>
              <a:rPr lang="en-GB" b="0" i="0" dirty="0">
                <a:solidFill>
                  <a:srgbClr val="273239"/>
                </a:solidFill>
                <a:effectLst/>
                <a:latin typeface="Nunito" pitchFamily="2" charset="0"/>
              </a:rPr>
              <a:t>.</a:t>
            </a:r>
            <a:endParaRPr lang="lv-LV" b="0" i="0" dirty="0">
              <a:solidFill>
                <a:srgbClr val="273239"/>
              </a:solidFill>
              <a:effectLst/>
              <a:latin typeface="Nunito" pitchFamily="2" charset="0"/>
            </a:endParaRPr>
          </a:p>
          <a:p>
            <a:pPr marL="0" indent="0">
              <a:buNone/>
            </a:pPr>
            <a:r>
              <a:rPr lang="en-GB" b="0" i="0" dirty="0" err="1">
                <a:solidFill>
                  <a:srgbClr val="273239"/>
                </a:solidFill>
                <a:effectLst/>
                <a:latin typeface="Nunito" pitchFamily="2" charset="0"/>
              </a:rPr>
              <a:t>Tā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paplašina</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abstrakto</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Reader.</a:t>
            </a:r>
            <a:endParaRPr lang="lv-LV" dirty="0"/>
          </a:p>
        </p:txBody>
      </p:sp>
      <p:pic>
        <p:nvPicPr>
          <p:cNvPr id="5" name="Picture 4">
            <a:extLst>
              <a:ext uri="{FF2B5EF4-FFF2-40B4-BE49-F238E27FC236}">
                <a16:creationId xmlns:a16="http://schemas.microsoft.com/office/drawing/2014/main" id="{7CD25618-1E76-4ACA-8378-FA6F4FBC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305" y="2892452"/>
            <a:ext cx="4221390" cy="3965548"/>
          </a:xfrm>
          <a:prstGeom prst="rect">
            <a:avLst/>
          </a:prstGeom>
        </p:spPr>
      </p:pic>
    </p:spTree>
    <p:extLst>
      <p:ext uri="{BB962C8B-B14F-4D97-AF65-F5344CB8AC3E}">
        <p14:creationId xmlns:p14="http://schemas.microsoft.com/office/powerpoint/2010/main" val="228980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b="0" i="0" dirty="0">
                <a:solidFill>
                  <a:srgbClr val="273239"/>
                </a:solidFill>
                <a:effectLst/>
                <a:latin typeface="Nunito" pitchFamily="2" charset="0"/>
              </a:rPr>
              <a:t>BufferedReader uztur iekšējo buferi ar 8192 rakstzīmēm. BufferedReader lasīšanas operācijas laikā no diska tiek nolasīts rakstzīmju fragments un saglabāts iekšējā buferī. Un no iekšējā bufera rakstzīmes tiek lasītas atsevišķi.Tādējādi saziņas skaits ar disku tiek samazināts. Tāpēc rakstzīmju lasīšana, izmantojot BufferedReader, ir ātrāka un efektīvāka par parasto FileReader.</a:t>
            </a:r>
            <a:endParaRPr lang="lv-LV" dirty="0"/>
          </a:p>
        </p:txBody>
      </p:sp>
    </p:spTree>
    <p:extLst>
      <p:ext uri="{BB962C8B-B14F-4D97-AF65-F5344CB8AC3E}">
        <p14:creationId xmlns:p14="http://schemas.microsoft.com/office/powerpoint/2010/main" val="944926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BufferedReader, vispirms ir jāimportē java.io.BufferedReader pakotne. Kad pakotne ir importēta, lūk, kā mēs varam izveidot lasītāju.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BufferedReader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ātrāk nolasīt rakstzīmes no failiem.</a:t>
            </a:r>
          </a:p>
        </p:txBody>
      </p:sp>
      <p:pic>
        <p:nvPicPr>
          <p:cNvPr id="7" name="Picture 6">
            <a:extLst>
              <a:ext uri="{FF2B5EF4-FFF2-40B4-BE49-F238E27FC236}">
                <a16:creationId xmlns:a16="http://schemas.microsoft.com/office/drawing/2014/main" id="{CBCD785D-5B37-4BE1-A39A-2A0CA1644EED}"/>
              </a:ext>
            </a:extLst>
          </p:cNvPr>
          <p:cNvPicPr>
            <a:picLocks noChangeAspect="1"/>
          </p:cNvPicPr>
          <p:nvPr/>
        </p:nvPicPr>
        <p:blipFill>
          <a:blip r:embed="rId2"/>
          <a:stretch>
            <a:fillRect/>
          </a:stretch>
        </p:blipFill>
        <p:spPr>
          <a:xfrm>
            <a:off x="1174451" y="2706644"/>
            <a:ext cx="4575329" cy="1325563"/>
          </a:xfrm>
          <a:prstGeom prst="rect">
            <a:avLst/>
          </a:prstGeom>
        </p:spPr>
      </p:pic>
      <p:pic>
        <p:nvPicPr>
          <p:cNvPr id="5" name="Picture 4">
            <a:extLst>
              <a:ext uri="{FF2B5EF4-FFF2-40B4-BE49-F238E27FC236}">
                <a16:creationId xmlns:a16="http://schemas.microsoft.com/office/drawing/2014/main" id="{85A5D922-252B-46E6-85D7-B1B5C3F980F1}"/>
              </a:ext>
            </a:extLst>
          </p:cNvPr>
          <p:cNvPicPr>
            <a:picLocks noChangeAspect="1"/>
          </p:cNvPicPr>
          <p:nvPr/>
        </p:nvPicPr>
        <p:blipFill>
          <a:blip r:embed="rId3"/>
          <a:stretch>
            <a:fillRect/>
          </a:stretch>
        </p:blipFill>
        <p:spPr>
          <a:xfrm>
            <a:off x="1174451" y="5129646"/>
            <a:ext cx="5692456" cy="645214"/>
          </a:xfrm>
          <a:prstGeom prst="rect">
            <a:avLst/>
          </a:prstGeom>
        </p:spPr>
      </p:pic>
    </p:spTree>
    <p:extLst>
      <p:ext uri="{BB962C8B-B14F-4D97-AF65-F5344CB8AC3E}">
        <p14:creationId xmlns:p14="http://schemas.microsoft.com/office/powerpoint/2010/main" val="2794882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read() metode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6592AF58-9A02-4B9E-A4D2-277E64EF8493}"/>
              </a:ext>
            </a:extLst>
          </p:cNvPr>
          <p:cNvPicPr>
            <a:picLocks noChangeAspect="1"/>
          </p:cNvPicPr>
          <p:nvPr/>
        </p:nvPicPr>
        <p:blipFill>
          <a:blip r:embed="rId2"/>
          <a:stretch>
            <a:fillRect/>
          </a:stretch>
        </p:blipFill>
        <p:spPr>
          <a:xfrm>
            <a:off x="838200" y="1405239"/>
            <a:ext cx="6372133" cy="5192109"/>
          </a:xfrm>
          <a:prstGeom prst="rect">
            <a:avLst/>
          </a:prstGeom>
        </p:spPr>
      </p:pic>
      <p:pic>
        <p:nvPicPr>
          <p:cNvPr id="8" name="Picture 7">
            <a:extLst>
              <a:ext uri="{FF2B5EF4-FFF2-40B4-BE49-F238E27FC236}">
                <a16:creationId xmlns:a16="http://schemas.microsoft.com/office/drawing/2014/main" id="{F9017623-D6FC-4892-91E5-08F85523B4A7}"/>
              </a:ext>
            </a:extLst>
          </p:cNvPr>
          <p:cNvPicPr>
            <a:picLocks noChangeAspect="1"/>
          </p:cNvPicPr>
          <p:nvPr/>
        </p:nvPicPr>
        <p:blipFill>
          <a:blip r:embed="rId3"/>
          <a:stretch>
            <a:fillRect/>
          </a:stretch>
        </p:blipFill>
        <p:spPr>
          <a:xfrm>
            <a:off x="7450388" y="3326099"/>
            <a:ext cx="4576771" cy="812814"/>
          </a:xfrm>
          <a:prstGeom prst="rect">
            <a:avLst/>
          </a:prstGeom>
        </p:spPr>
      </p:pic>
    </p:spTree>
    <p:extLst>
      <p:ext uri="{BB962C8B-B14F-4D97-AF65-F5344CB8AC3E}">
        <p14:creationId xmlns:p14="http://schemas.microsoft.com/office/powerpoint/2010/main" val="108174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skip() metode</a:t>
            </a:r>
            <a:endParaRPr lang="en-GB" dirty="0">
              <a:latin typeface="Arial Black" panose="020B0A04020102020204" pitchFamily="34" charset="0"/>
            </a:endParaRPr>
          </a:p>
        </p:txBody>
      </p:sp>
      <p:pic>
        <p:nvPicPr>
          <p:cNvPr id="9" name="Picture 8">
            <a:extLst>
              <a:ext uri="{FF2B5EF4-FFF2-40B4-BE49-F238E27FC236}">
                <a16:creationId xmlns:a16="http://schemas.microsoft.com/office/drawing/2014/main" id="{E9BE8CF7-3113-4E1E-9593-F22C9EE22F96}"/>
              </a:ext>
            </a:extLst>
          </p:cNvPr>
          <p:cNvPicPr>
            <a:picLocks noChangeAspect="1"/>
          </p:cNvPicPr>
          <p:nvPr/>
        </p:nvPicPr>
        <p:blipFill>
          <a:blip r:embed="rId2"/>
          <a:stretch>
            <a:fillRect/>
          </a:stretch>
        </p:blipFill>
        <p:spPr>
          <a:xfrm>
            <a:off x="838200" y="2459973"/>
            <a:ext cx="4817283" cy="4178762"/>
          </a:xfrm>
          <a:prstGeom prst="rect">
            <a:avLst/>
          </a:prstGeom>
        </p:spPr>
      </p:pic>
      <p:pic>
        <p:nvPicPr>
          <p:cNvPr id="11" name="Picture 10">
            <a:extLst>
              <a:ext uri="{FF2B5EF4-FFF2-40B4-BE49-F238E27FC236}">
                <a16:creationId xmlns:a16="http://schemas.microsoft.com/office/drawing/2014/main" id="{B25C9192-A0D2-48F6-B472-5F098A15670D}"/>
              </a:ext>
            </a:extLst>
          </p:cNvPr>
          <p:cNvPicPr>
            <a:picLocks noChangeAspect="1"/>
          </p:cNvPicPr>
          <p:nvPr/>
        </p:nvPicPr>
        <p:blipFill>
          <a:blip r:embed="rId3"/>
          <a:stretch>
            <a:fillRect/>
          </a:stretch>
        </p:blipFill>
        <p:spPr>
          <a:xfrm>
            <a:off x="7267550" y="3278601"/>
            <a:ext cx="4596829" cy="826868"/>
          </a:xfrm>
          <a:prstGeom prst="rect">
            <a:avLst/>
          </a:prstGeom>
        </p:spPr>
      </p:pic>
      <p:sp>
        <p:nvSpPr>
          <p:cNvPr id="13" name="TextBox 12">
            <a:extLst>
              <a:ext uri="{FF2B5EF4-FFF2-40B4-BE49-F238E27FC236}">
                <a16:creationId xmlns:a16="http://schemas.microsoft.com/office/drawing/2014/main" id="{A108EA3A-62AE-4C29-8246-BF2566188019}"/>
              </a:ext>
            </a:extLst>
          </p:cNvPr>
          <p:cNvSpPr txBox="1"/>
          <p:nvPr/>
        </p:nvSpPr>
        <p:spPr>
          <a:xfrm>
            <a:off x="734787" y="1427784"/>
            <a:ext cx="6097554" cy="923330"/>
          </a:xfrm>
          <a:prstGeom prst="rect">
            <a:avLst/>
          </a:prstGeom>
          <a:noFill/>
        </p:spPr>
        <p:txBody>
          <a:bodyPr wrap="square">
            <a:spAutoFit/>
          </a:bodyPr>
          <a:lstStyle/>
          <a:p>
            <a:r>
              <a:rPr lang="lv-LV" dirty="0"/>
              <a:t>P</a:t>
            </a:r>
            <a:r>
              <a:rPr lang="en-GB" dirty="0" err="1"/>
              <a:t>iemērā</a:t>
            </a:r>
            <a:r>
              <a:rPr lang="en-GB" dirty="0"/>
              <a:t> </a:t>
            </a:r>
            <a:r>
              <a:rPr lang="lv-LV" dirty="0"/>
              <a:t>tika izmantots </a:t>
            </a:r>
            <a:r>
              <a:rPr lang="en-GB" dirty="0"/>
              <a:t>skip() </a:t>
            </a:r>
            <a:r>
              <a:rPr lang="en-GB" dirty="0" err="1"/>
              <a:t>metod</a:t>
            </a:r>
            <a:r>
              <a:rPr lang="lv-LV" dirty="0"/>
              <a:t>e</a:t>
            </a:r>
            <a:r>
              <a:rPr lang="en-GB" dirty="0"/>
              <a:t>, </a:t>
            </a:r>
            <a:r>
              <a:rPr lang="en-GB" dirty="0" err="1"/>
              <a:t>lai</a:t>
            </a:r>
            <a:r>
              <a:rPr lang="en-GB" dirty="0"/>
              <a:t> </a:t>
            </a:r>
            <a:r>
              <a:rPr lang="en-GB" dirty="0" err="1"/>
              <a:t>izlaistu</a:t>
            </a:r>
            <a:r>
              <a:rPr lang="en-GB" dirty="0"/>
              <a:t> 5 </a:t>
            </a:r>
            <a:r>
              <a:rPr lang="en-GB" dirty="0" err="1"/>
              <a:t>rakstzīmes</a:t>
            </a:r>
            <a:r>
              <a:rPr lang="en-GB" dirty="0"/>
              <a:t> no </a:t>
            </a:r>
            <a:r>
              <a:rPr lang="en-GB" dirty="0" err="1"/>
              <a:t>failu</a:t>
            </a:r>
            <a:r>
              <a:rPr lang="en-GB" dirty="0"/>
              <a:t> </a:t>
            </a:r>
            <a:r>
              <a:rPr lang="en-GB" dirty="0" err="1"/>
              <a:t>lasītāja</a:t>
            </a:r>
            <a:r>
              <a:rPr lang="en-GB" dirty="0"/>
              <a:t>. </a:t>
            </a:r>
            <a:r>
              <a:rPr lang="en-GB" dirty="0" err="1"/>
              <a:t>Tādējādi</a:t>
            </a:r>
            <a:r>
              <a:rPr lang="en-GB" dirty="0"/>
              <a:t> </a:t>
            </a:r>
            <a:r>
              <a:rPr lang="en-GB" dirty="0" err="1"/>
              <a:t>rakstzīmes</a:t>
            </a:r>
            <a:r>
              <a:rPr lang="en-GB" dirty="0"/>
              <a:t> 'T', 'h', '</a:t>
            </a:r>
            <a:r>
              <a:rPr lang="en-GB" dirty="0" err="1"/>
              <a:t>i</a:t>
            </a:r>
            <a:r>
              <a:rPr lang="en-GB" dirty="0"/>
              <a:t>', 's' un ' ' </a:t>
            </a:r>
            <a:r>
              <a:rPr lang="en-GB" dirty="0" err="1"/>
              <a:t>tiek</a:t>
            </a:r>
            <a:r>
              <a:rPr lang="en-GB" dirty="0"/>
              <a:t> </a:t>
            </a:r>
            <a:r>
              <a:rPr lang="en-GB" dirty="0" err="1"/>
              <a:t>izlaistas</a:t>
            </a:r>
            <a:r>
              <a:rPr lang="en-GB" dirty="0"/>
              <a:t> no </a:t>
            </a:r>
            <a:r>
              <a:rPr lang="en-GB" dirty="0" err="1"/>
              <a:t>sākotnējā</a:t>
            </a:r>
            <a:r>
              <a:rPr lang="en-GB" dirty="0"/>
              <a:t> </a:t>
            </a:r>
            <a:r>
              <a:rPr lang="en-GB" dirty="0" err="1"/>
              <a:t>faila</a:t>
            </a:r>
            <a:r>
              <a:rPr lang="en-GB" dirty="0"/>
              <a:t>.</a:t>
            </a:r>
          </a:p>
        </p:txBody>
      </p:sp>
    </p:spTree>
    <p:extLst>
      <p:ext uri="{BB962C8B-B14F-4D97-AF65-F5344CB8AC3E}">
        <p14:creationId xmlns:p14="http://schemas.microsoft.com/office/powerpoint/2010/main" val="129480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BE7-4147-419C-8331-5D82849AB64E}"/>
              </a:ext>
            </a:extLst>
          </p:cNvPr>
          <p:cNvSpPr>
            <a:spLocks noGrp="1"/>
          </p:cNvSpPr>
          <p:nvPr>
            <p:ph type="title"/>
          </p:nvPr>
        </p:nvSpPr>
        <p:spPr/>
        <p:txBody>
          <a:bodyPr/>
          <a:lstStyle/>
          <a:p>
            <a:r>
              <a:rPr lang="lv-LV" dirty="0">
                <a:latin typeface="Arial Black" panose="020B0A04020102020204" pitchFamily="34" charset="0"/>
              </a:rPr>
              <a:t>Pakotne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8D1220-D217-416B-8E2D-6CF9D79C3985}"/>
              </a:ext>
            </a:extLst>
          </p:cNvPr>
          <p:cNvSpPr>
            <a:spLocks noGrp="1"/>
          </p:cNvSpPr>
          <p:nvPr>
            <p:ph idx="1"/>
          </p:nvPr>
        </p:nvSpPr>
        <p:spPr/>
        <p:txBody>
          <a:bodyPr/>
          <a:lstStyle/>
          <a:p>
            <a:r>
              <a:rPr lang="lv-LV" dirty="0"/>
              <a:t>Java.io pakotnes File klase ļauj mums strādāt ar failiem.</a:t>
            </a:r>
          </a:p>
          <a:p>
            <a:r>
              <a:rPr lang="lv-LV" dirty="0"/>
              <a:t>Lai izmantotu File klasi, izveidot klases objektu un norādiet faila vai direktorija nosaukumu.</a:t>
            </a:r>
          </a:p>
          <a:p>
            <a:pPr marL="0" indent="0">
              <a:buNone/>
            </a:pPr>
            <a:endParaRPr lang="en-GB" dirty="0"/>
          </a:p>
        </p:txBody>
      </p:sp>
      <p:pic>
        <p:nvPicPr>
          <p:cNvPr id="7" name="Picture 6">
            <a:extLst>
              <a:ext uri="{FF2B5EF4-FFF2-40B4-BE49-F238E27FC236}">
                <a16:creationId xmlns:a16="http://schemas.microsoft.com/office/drawing/2014/main" id="{AEE8900B-DF0C-4D33-9937-C9B6111868A1}"/>
              </a:ext>
            </a:extLst>
          </p:cNvPr>
          <p:cNvPicPr>
            <a:picLocks noChangeAspect="1"/>
          </p:cNvPicPr>
          <p:nvPr/>
        </p:nvPicPr>
        <p:blipFill>
          <a:blip r:embed="rId2"/>
          <a:stretch>
            <a:fillRect/>
          </a:stretch>
        </p:blipFill>
        <p:spPr>
          <a:xfrm>
            <a:off x="1407408" y="3861466"/>
            <a:ext cx="9526259" cy="1708909"/>
          </a:xfrm>
          <a:prstGeom prst="rect">
            <a:avLst/>
          </a:prstGeom>
        </p:spPr>
      </p:pic>
    </p:spTree>
    <p:extLst>
      <p:ext uri="{BB962C8B-B14F-4D97-AF65-F5344CB8AC3E}">
        <p14:creationId xmlns:p14="http://schemas.microsoft.com/office/powerpoint/2010/main" val="44633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Failu</a:t>
            </a:r>
            <a:r>
              <a:rPr lang="en-GB" dirty="0">
                <a:latin typeface="Arial Black" panose="020B0A04020102020204" pitchFamily="34" charset="0"/>
              </a:rPr>
              <a:t> </a:t>
            </a:r>
            <a:r>
              <a:rPr lang="en-GB" dirty="0" err="1">
                <a:latin typeface="Arial Black" panose="020B0A04020102020204" pitchFamily="34" charset="0"/>
              </a:rPr>
              <a:t>apstrāde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lstStyle/>
          <a:p>
            <a:pPr marL="0" indent="0">
              <a:buNone/>
            </a:pPr>
            <a:r>
              <a:rPr lang="en-GB" dirty="0"/>
              <a:t>Java </a:t>
            </a:r>
            <a:r>
              <a:rPr lang="en-GB" dirty="0" err="1"/>
              <a:t>FileWriter</a:t>
            </a:r>
            <a:r>
              <a:rPr lang="en-GB" dirty="0"/>
              <a:t> un </a:t>
            </a:r>
            <a:r>
              <a:rPr lang="en-GB" dirty="0" err="1"/>
              <a:t>FileReader</a:t>
            </a:r>
            <a:r>
              <a:rPr lang="en-GB" dirty="0"/>
              <a:t> </a:t>
            </a:r>
            <a:r>
              <a:rPr lang="en-GB" dirty="0" err="1"/>
              <a:t>klases</a:t>
            </a:r>
            <a:r>
              <a:rPr lang="en-GB" dirty="0"/>
              <a:t> </a:t>
            </a:r>
            <a:r>
              <a:rPr lang="en-GB" dirty="0" err="1"/>
              <a:t>tiek</a:t>
            </a:r>
            <a:r>
              <a:rPr lang="en-GB" dirty="0"/>
              <a:t> </a:t>
            </a:r>
            <a:r>
              <a:rPr lang="en-GB" dirty="0" err="1"/>
              <a:t>izmantotas</a:t>
            </a:r>
            <a:r>
              <a:rPr lang="en-GB" dirty="0"/>
              <a:t>, </a:t>
            </a:r>
            <a:r>
              <a:rPr lang="en-GB" dirty="0" err="1"/>
              <a:t>lai</a:t>
            </a:r>
            <a:r>
              <a:rPr lang="en-GB" dirty="0"/>
              <a:t> </a:t>
            </a:r>
            <a:r>
              <a:rPr lang="en-GB" dirty="0" err="1"/>
              <a:t>rakstītu</a:t>
            </a:r>
            <a:r>
              <a:rPr lang="en-GB" dirty="0"/>
              <a:t> un </a:t>
            </a:r>
            <a:r>
              <a:rPr lang="en-GB" dirty="0" err="1"/>
              <a:t>lasītu</a:t>
            </a:r>
            <a:r>
              <a:rPr lang="en-GB" dirty="0"/>
              <a:t> </a:t>
            </a:r>
            <a:r>
              <a:rPr lang="en-GB" dirty="0" err="1"/>
              <a:t>datus</a:t>
            </a:r>
            <a:r>
              <a:rPr lang="en-GB" dirty="0"/>
              <a:t> no </a:t>
            </a:r>
            <a:r>
              <a:rPr lang="en-GB" dirty="0" err="1"/>
              <a:t>teksta</a:t>
            </a:r>
            <a:r>
              <a:rPr lang="en-GB" dirty="0"/>
              <a:t> </a:t>
            </a:r>
            <a:r>
              <a:rPr lang="en-GB" dirty="0" err="1"/>
              <a:t>failiem</a:t>
            </a:r>
            <a:r>
              <a:rPr lang="lv-LV" dirty="0"/>
              <a:t>. </a:t>
            </a:r>
            <a:r>
              <a:rPr lang="en-GB" dirty="0"/>
              <a:t>Nav </a:t>
            </a:r>
            <a:r>
              <a:rPr lang="en-GB" dirty="0" err="1"/>
              <a:t>ieteicams</a:t>
            </a:r>
            <a:r>
              <a:rPr lang="en-GB" dirty="0"/>
              <a:t> </a:t>
            </a:r>
            <a:r>
              <a:rPr lang="en-GB" dirty="0" err="1"/>
              <a:t>izmantot</a:t>
            </a:r>
            <a:r>
              <a:rPr lang="en-GB" dirty="0"/>
              <a:t> </a:t>
            </a:r>
            <a:r>
              <a:rPr lang="en-GB" dirty="0" err="1"/>
              <a:t>FileInputStream</a:t>
            </a:r>
            <a:r>
              <a:rPr lang="en-GB" dirty="0"/>
              <a:t> un </a:t>
            </a:r>
            <a:r>
              <a:rPr lang="en-GB" dirty="0" err="1"/>
              <a:t>FileOutputStream</a:t>
            </a:r>
            <a:r>
              <a:rPr lang="en-GB" dirty="0"/>
              <a:t> </a:t>
            </a:r>
            <a:r>
              <a:rPr lang="en-GB" dirty="0" err="1"/>
              <a:t>klases</a:t>
            </a:r>
            <a:r>
              <a:rPr lang="en-GB" dirty="0"/>
              <a:t>, </a:t>
            </a:r>
            <a:r>
              <a:rPr lang="en-GB" dirty="0" err="1"/>
              <a:t>ja</a:t>
            </a:r>
            <a:r>
              <a:rPr lang="en-GB" dirty="0"/>
              <a:t> </a:t>
            </a:r>
            <a:r>
              <a:rPr lang="en-GB" dirty="0" err="1"/>
              <a:t>jums</a:t>
            </a:r>
            <a:r>
              <a:rPr lang="en-GB" dirty="0"/>
              <a:t> </a:t>
            </a:r>
            <a:r>
              <a:rPr lang="en-GB" dirty="0" err="1"/>
              <a:t>ir</a:t>
            </a:r>
            <a:r>
              <a:rPr lang="en-GB" dirty="0"/>
              <a:t> </a:t>
            </a:r>
            <a:r>
              <a:rPr lang="en-GB" dirty="0" err="1"/>
              <a:t>jālasa</a:t>
            </a:r>
            <a:r>
              <a:rPr lang="en-GB" dirty="0"/>
              <a:t> un </a:t>
            </a:r>
            <a:r>
              <a:rPr lang="en-GB" dirty="0" err="1"/>
              <a:t>jāraksta</a:t>
            </a:r>
            <a:r>
              <a:rPr lang="en-GB" dirty="0"/>
              <a:t> </a:t>
            </a:r>
            <a:r>
              <a:rPr lang="en-GB" dirty="0" err="1"/>
              <a:t>jebkāda</a:t>
            </a:r>
            <a:r>
              <a:rPr lang="en-GB" dirty="0"/>
              <a:t> </a:t>
            </a:r>
            <a:r>
              <a:rPr lang="en-GB" dirty="0" err="1"/>
              <a:t>teksta</a:t>
            </a:r>
            <a:r>
              <a:rPr lang="en-GB" dirty="0"/>
              <a:t> </a:t>
            </a:r>
            <a:r>
              <a:rPr lang="en-GB" dirty="0" err="1"/>
              <a:t>informācija</a:t>
            </a:r>
            <a:r>
              <a:rPr lang="en-GB" dirty="0"/>
              <a:t>, jo </a:t>
            </a:r>
            <a:r>
              <a:rPr lang="en-GB" dirty="0" err="1"/>
              <a:t>tās</a:t>
            </a:r>
            <a:r>
              <a:rPr lang="en-GB" dirty="0"/>
              <a:t> </a:t>
            </a:r>
            <a:r>
              <a:rPr lang="en-GB" dirty="0" err="1"/>
              <a:t>ir</a:t>
            </a:r>
            <a:r>
              <a:rPr lang="en-GB" dirty="0"/>
              <a:t> </a:t>
            </a:r>
            <a:r>
              <a:rPr lang="en-GB" dirty="0" err="1"/>
              <a:t>baitu</a:t>
            </a:r>
            <a:r>
              <a:rPr lang="en-GB" dirty="0"/>
              <a:t> </a:t>
            </a:r>
            <a:r>
              <a:rPr lang="en-GB" dirty="0" err="1"/>
              <a:t>plūsmas</a:t>
            </a:r>
            <a:r>
              <a:rPr lang="en-GB" dirty="0"/>
              <a:t> </a:t>
            </a:r>
            <a:r>
              <a:rPr lang="en-GB" dirty="0" err="1"/>
              <a:t>klases</a:t>
            </a:r>
            <a:r>
              <a:rPr lang="en-GB" dirty="0"/>
              <a:t>.</a:t>
            </a:r>
          </a:p>
        </p:txBody>
      </p:sp>
      <p:pic>
        <p:nvPicPr>
          <p:cNvPr id="5" name="Picture 4">
            <a:extLst>
              <a:ext uri="{FF2B5EF4-FFF2-40B4-BE49-F238E27FC236}">
                <a16:creationId xmlns:a16="http://schemas.microsoft.com/office/drawing/2014/main" id="{3AF2A5AC-D608-4F1A-920E-BCB39EF7A62E}"/>
              </a:ext>
            </a:extLst>
          </p:cNvPr>
          <p:cNvPicPr>
            <a:picLocks noChangeAspect="1"/>
          </p:cNvPicPr>
          <p:nvPr/>
        </p:nvPicPr>
        <p:blipFill>
          <a:blip r:embed="rId2"/>
          <a:stretch>
            <a:fillRect/>
          </a:stretch>
        </p:blipFill>
        <p:spPr>
          <a:xfrm>
            <a:off x="2211356" y="3429000"/>
            <a:ext cx="8187282" cy="3288474"/>
          </a:xfrm>
          <a:prstGeom prst="rect">
            <a:avLst/>
          </a:prstGeom>
        </p:spPr>
      </p:pic>
      <p:sp>
        <p:nvSpPr>
          <p:cNvPr id="8" name="Multiplication Sign 7">
            <a:extLst>
              <a:ext uri="{FF2B5EF4-FFF2-40B4-BE49-F238E27FC236}">
                <a16:creationId xmlns:a16="http://schemas.microsoft.com/office/drawing/2014/main" id="{2DF34273-B3C1-419F-B84A-FB0571C34C4B}"/>
              </a:ext>
            </a:extLst>
          </p:cNvPr>
          <p:cNvSpPr/>
          <p:nvPr/>
        </p:nvSpPr>
        <p:spPr>
          <a:xfrm>
            <a:off x="3648269" y="4702629"/>
            <a:ext cx="2090057" cy="2090057"/>
          </a:xfrm>
          <a:prstGeom prst="mathMultiply">
            <a:avLst/>
          </a:prstGeom>
          <a:solidFill>
            <a:srgbClr val="FF000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6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 FileWriter klase no java.io pakotnes tiek izmantota, lai rakstītu datus rakstzīmju formā failā. FileWriter klase Java valodā tiek izmantota, lai rakstītu datus rakstzīmju formātā failā. Tā ir rakstzīmju orientēta klase, kas tiek izmantota failu apstrādei Java valodā.</a:t>
            </a:r>
          </a:p>
          <a:p>
            <a:pPr marL="0" indent="0">
              <a:buNone/>
            </a:pPr>
            <a:r>
              <a:rPr lang="lv-LV" dirty="0"/>
              <a:t>Lai pievienot FileWriter:</a:t>
            </a:r>
          </a:p>
        </p:txBody>
      </p:sp>
      <p:pic>
        <p:nvPicPr>
          <p:cNvPr id="5" name="Picture 4">
            <a:extLst>
              <a:ext uri="{FF2B5EF4-FFF2-40B4-BE49-F238E27FC236}">
                <a16:creationId xmlns:a16="http://schemas.microsoft.com/office/drawing/2014/main" id="{06AD89A0-8BE6-4163-81F0-088B2A18F2C6}"/>
              </a:ext>
            </a:extLst>
          </p:cNvPr>
          <p:cNvPicPr>
            <a:picLocks noChangeAspect="1"/>
          </p:cNvPicPr>
          <p:nvPr/>
        </p:nvPicPr>
        <p:blipFill>
          <a:blip r:embed="rId2"/>
          <a:stretch>
            <a:fillRect/>
          </a:stretch>
        </p:blipFill>
        <p:spPr>
          <a:xfrm>
            <a:off x="1023025" y="4001294"/>
            <a:ext cx="9104298" cy="533384"/>
          </a:xfrm>
          <a:prstGeom prst="rect">
            <a:avLst/>
          </a:prstGeom>
        </p:spPr>
      </p:pic>
    </p:spTree>
    <p:extLst>
      <p:ext uri="{BB962C8B-B14F-4D97-AF65-F5344CB8AC3E}">
        <p14:creationId xmlns:p14="http://schemas.microsoft.com/office/powerpoint/2010/main" val="24796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Šī klase manto no OutputStreamWriter klases, kas savukārt manto no Writer klases.</a:t>
            </a:r>
          </a:p>
          <a:p>
            <a:r>
              <a:rPr lang="lv-LV" dirty="0"/>
              <a:t>Šīs klases konstruktori pieņem, ka noklusējuma rakstzīmju kodējums un noklusējuma baitu bufera lielums ir pieņemami. Lai pats norādītu šīs vērtības, izveidojiet OutputStreamWriter uz FileOutputStream.</a:t>
            </a:r>
          </a:p>
          <a:p>
            <a:r>
              <a:rPr lang="lv-LV" dirty="0"/>
              <a:t>FileWriter ir paredzēts rakstzīmju plūsmu rakstīšanai. Neapstrādātu baitu plūsmu rakstīšanai apsveriet iespēju izmantot FileOutputStream.</a:t>
            </a:r>
          </a:p>
          <a:p>
            <a:r>
              <a:rPr lang="lv-LV" dirty="0"/>
              <a:t>FileWriter izveido izvades failu, ja tas vēl nav izveidots.</a:t>
            </a:r>
          </a:p>
        </p:txBody>
      </p:sp>
    </p:spTree>
    <p:extLst>
      <p:ext uri="{BB962C8B-B14F-4D97-AF65-F5344CB8AC3E}">
        <p14:creationId xmlns:p14="http://schemas.microsoft.com/office/powerpoint/2010/main" val="20205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pic>
        <p:nvPicPr>
          <p:cNvPr id="2050" name="Picture 2" descr="FileWriter-Class-Hierarchy">
            <a:extLst>
              <a:ext uri="{FF2B5EF4-FFF2-40B4-BE49-F238E27FC236}">
                <a16:creationId xmlns:a16="http://schemas.microsoft.com/office/drawing/2014/main" id="{4E6BEFE0-65C3-4136-8E0E-3E07F77F2C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04" y="1825625"/>
            <a:ext cx="56731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FileWriter paplašina OutputStreamWriter un Writer klases. Tas ievieš šādas saskarnes:</a:t>
            </a:r>
          </a:p>
          <a:p>
            <a:pPr algn="l" fontAlgn="base">
              <a:buFont typeface="Arial" panose="020B0604020202020204" pitchFamily="34" charset="0"/>
              <a:buChar char="•"/>
            </a:pPr>
            <a:r>
              <a:rPr lang="en-GB" b="0" i="0" dirty="0" err="1">
                <a:solidFill>
                  <a:srgbClr val="273239"/>
                </a:solidFill>
                <a:effectLst/>
                <a:latin typeface="Nunito" pitchFamily="2" charset="0"/>
              </a:rPr>
              <a:t>Closeable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a:solidFill>
                  <a:srgbClr val="273239"/>
                </a:solidFill>
                <a:effectLst/>
                <a:latin typeface="Nunito" pitchFamily="2" charset="0"/>
              </a:rPr>
              <a:t>Flushable</a:t>
            </a:r>
          </a:p>
          <a:p>
            <a:pPr algn="l" fontAlgn="base">
              <a:buFont typeface="Arial" panose="020B0604020202020204" pitchFamily="34" charset="0"/>
              <a:buChar char="•"/>
            </a:pPr>
            <a:r>
              <a:rPr lang="en-GB" b="0" i="0" dirty="0" err="1">
                <a:solidFill>
                  <a:srgbClr val="273239"/>
                </a:solidFill>
                <a:effectLst/>
                <a:latin typeface="Nunito" pitchFamily="2" charset="0"/>
              </a:rPr>
              <a:t>Appendable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err="1">
                <a:solidFill>
                  <a:srgbClr val="273239"/>
                </a:solidFill>
                <a:effectLst/>
                <a:latin typeface="Nunito" pitchFamily="2" charset="0"/>
              </a:rPr>
              <a:t>AutoCloseable</a:t>
            </a:r>
            <a:endParaRPr lang="en-GB" b="0" i="0" dirty="0">
              <a:solidFill>
                <a:srgbClr val="273239"/>
              </a:solidFill>
              <a:effectLst/>
              <a:latin typeface="Nunito" pitchFamily="2" charset="0"/>
            </a:endParaRPr>
          </a:p>
        </p:txBody>
      </p:sp>
    </p:spTree>
    <p:extLst>
      <p:ext uri="{BB962C8B-B14F-4D97-AF65-F5344CB8AC3E}">
        <p14:creationId xmlns:p14="http://schemas.microsoft.com/office/powerpoint/2010/main" val="36324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metodes</a:t>
            </a:r>
            <a:endParaRPr lang="en-GB"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52D92BD2-93CD-4488-BD1D-885E97C02357}"/>
              </a:ext>
            </a:extLst>
          </p:cNvPr>
          <p:cNvGraphicFramePr>
            <a:graphicFrameLocks noGrp="1"/>
          </p:cNvGraphicFramePr>
          <p:nvPr>
            <p:extLst>
              <p:ext uri="{D42A27DB-BD31-4B8C-83A1-F6EECF244321}">
                <p14:modId xmlns:p14="http://schemas.microsoft.com/office/powerpoint/2010/main" val="838976698"/>
              </p:ext>
            </p:extLst>
          </p:nvPr>
        </p:nvGraphicFramePr>
        <p:xfrm>
          <a:off x="1053054" y="1433739"/>
          <a:ext cx="9341247" cy="4984489"/>
        </p:xfrm>
        <a:graphic>
          <a:graphicData uri="http://schemas.openxmlformats.org/drawingml/2006/table">
            <a:tbl>
              <a:tblPr/>
              <a:tblGrid>
                <a:gridCol w="3736446">
                  <a:extLst>
                    <a:ext uri="{9D8B030D-6E8A-4147-A177-3AD203B41FA5}">
                      <a16:colId xmlns:a16="http://schemas.microsoft.com/office/drawing/2014/main" val="1904041200"/>
                    </a:ext>
                  </a:extLst>
                </a:gridCol>
                <a:gridCol w="5604801">
                  <a:extLst>
                    <a:ext uri="{9D8B030D-6E8A-4147-A177-3AD203B41FA5}">
                      <a16:colId xmlns:a16="http://schemas.microsoft.com/office/drawing/2014/main" val="970277075"/>
                    </a:ext>
                  </a:extLst>
                </a:gridCol>
              </a:tblGrid>
              <a:tr h="506897">
                <a:tc>
                  <a:txBody>
                    <a:bodyPr/>
                    <a:lstStyle/>
                    <a:p>
                      <a:pPr algn="ctr" rtl="0" fontAlgn="base"/>
                      <a:r>
                        <a:rPr lang="en-GB" sz="1200" b="1" dirty="0">
                          <a:effectLst/>
                        </a:rPr>
                        <a:t>void write(int a)</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Raksta vienu rakstzīmi, kas norādīta ar vesela skaitļa vērtību.</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513344"/>
                  </a:ext>
                </a:extLst>
              </a:tr>
              <a:tr h="506897">
                <a:tc>
                  <a:txBody>
                    <a:bodyPr/>
                    <a:lstStyle/>
                    <a:p>
                      <a:pPr algn="ctr" fontAlgn="ctr"/>
                      <a:r>
                        <a:rPr lang="en-GB" sz="1200" b="1" dirty="0">
                          <a:effectLst/>
                        </a:rPr>
                        <a:t>void write(String text)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īt</a:t>
                      </a:r>
                      <a:r>
                        <a:rPr lang="en-GB" sz="1200" b="0" dirty="0">
                          <a:effectLst/>
                        </a:rPr>
                        <a:t> </a:t>
                      </a:r>
                      <a:r>
                        <a:rPr lang="lv-LV" sz="1200" b="0" dirty="0">
                          <a:effectLst/>
                        </a:rPr>
                        <a:t>«String»</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2553073"/>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a:t>
                      </a:r>
                      <a:r>
                        <a:rPr lang="en-GB" sz="1200" b="0" dirty="0">
                          <a:effectLst/>
                        </a:rPr>
                        <a:t>t </a:t>
                      </a:r>
                      <a:r>
                        <a:rPr lang="lv-LV" sz="1200" b="0" dirty="0">
                          <a:effectLst/>
                        </a:rPr>
                        <a:t>«char»</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518161"/>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a:t>
                      </a:r>
                      <a:r>
                        <a:rPr lang="lv-LV" sz="1200" b="0" dirty="0">
                          <a:effectLst/>
                        </a:rPr>
                        <a:t>tīt «char» </a:t>
                      </a:r>
                      <a:r>
                        <a:rPr lang="en-GB" sz="1200" b="0" dirty="0" err="1">
                          <a:effectLst/>
                        </a:rPr>
                        <a:t>masīvu</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273586"/>
                  </a:ext>
                </a:extLst>
              </a:tr>
              <a:tr h="718105">
                <a:tc>
                  <a:txBody>
                    <a:bodyPr/>
                    <a:lstStyle/>
                    <a:p>
                      <a:pPr algn="ctr" rtl="0" fontAlgn="base"/>
                      <a:r>
                        <a:rPr lang="en-GB" sz="1200" b="1">
                          <a:effectLst/>
                        </a:rPr>
                        <a:t>void write(String str,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Ieraksta «String» daļu no pozīcijas «pos» līdz  «length» rakstzīmju skaitam.</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082134"/>
                  </a:ext>
                </a:extLst>
              </a:tr>
              <a:tr h="718105">
                <a:tc>
                  <a:txBody>
                    <a:bodyPr/>
                    <a:lstStyle/>
                    <a:p>
                      <a:pPr algn="ctr" rtl="0" fontAlgn="base"/>
                      <a:r>
                        <a:rPr lang="en-GB" sz="1200" b="1">
                          <a:effectLst/>
                        </a:rPr>
                        <a:t>void write(char ch[],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Ieraksta</a:t>
                      </a:r>
                      <a:r>
                        <a:rPr lang="en-GB" sz="1200" b="0" dirty="0">
                          <a:effectLst/>
                        </a:rPr>
                        <a:t> </a:t>
                      </a:r>
                      <a:r>
                        <a:rPr lang="lv-LV" sz="1200" b="0" dirty="0">
                          <a:effectLst/>
                        </a:rPr>
                        <a:t>char</a:t>
                      </a:r>
                      <a:r>
                        <a:rPr lang="en-GB" sz="1200" b="0" dirty="0">
                          <a:effectLst/>
                        </a:rPr>
                        <a:t> </a:t>
                      </a:r>
                      <a:r>
                        <a:rPr lang="en-GB" sz="1200" b="0" dirty="0" err="1">
                          <a:effectLst/>
                        </a:rPr>
                        <a:t>pozīciju</a:t>
                      </a:r>
                      <a:r>
                        <a:rPr lang="en-GB" sz="1200" b="0" dirty="0">
                          <a:effectLst/>
                        </a:rPr>
                        <a:t> no </a:t>
                      </a:r>
                      <a:r>
                        <a:rPr lang="en-GB" sz="1200" b="0" dirty="0" err="1">
                          <a:effectLst/>
                        </a:rPr>
                        <a:t>masīva</a:t>
                      </a:r>
                      <a:r>
                        <a:rPr lang="en-GB" sz="1200" b="0" dirty="0">
                          <a:effectLst/>
                        </a:rPr>
                        <a:t> </a:t>
                      </a:r>
                      <a:r>
                        <a:rPr lang="lv-LV" sz="1200" b="0" dirty="0">
                          <a:effectLst/>
                        </a:rPr>
                        <a:t>«</a:t>
                      </a:r>
                      <a:r>
                        <a:rPr lang="en-GB" sz="1200" b="0" dirty="0" err="1">
                          <a:effectLst/>
                        </a:rPr>
                        <a:t>ch</a:t>
                      </a:r>
                      <a:r>
                        <a:rPr lang="en-GB" sz="1200" b="0" dirty="0">
                          <a:effectLst/>
                        </a:rPr>
                        <a:t>[]</a:t>
                      </a:r>
                      <a:r>
                        <a:rPr lang="lv-LV" sz="1200" b="0" dirty="0">
                          <a:effectLst/>
                        </a:rPr>
                        <a:t>»</a:t>
                      </a:r>
                      <a:r>
                        <a:rPr lang="en-GB" sz="1200" b="0" dirty="0">
                          <a:effectLst/>
                        </a:rPr>
                        <a:t> no </a:t>
                      </a:r>
                      <a:r>
                        <a:rPr lang="en-GB" sz="1200" b="0" dirty="0" err="1">
                          <a:effectLst/>
                        </a:rPr>
                        <a:t>pozīcijas</a:t>
                      </a:r>
                      <a:r>
                        <a:rPr lang="en-GB" sz="1200" b="0" dirty="0">
                          <a:effectLst/>
                        </a:rPr>
                        <a:t> </a:t>
                      </a:r>
                      <a:r>
                        <a:rPr lang="lv-LV" sz="1200" b="0" dirty="0">
                          <a:effectLst/>
                        </a:rPr>
                        <a:t>«</a:t>
                      </a:r>
                      <a:r>
                        <a:rPr lang="en-GB" sz="1200" b="0" dirty="0" err="1">
                          <a:effectLst/>
                        </a:rPr>
                        <a:t>pos</a:t>
                      </a:r>
                      <a:r>
                        <a:rPr lang="lv-LV" sz="1200" b="0" dirty="0">
                          <a:effectLst/>
                        </a:rPr>
                        <a:t>»</a:t>
                      </a:r>
                      <a:r>
                        <a:rPr lang="en-GB" sz="1200" b="0" dirty="0">
                          <a:effectLst/>
                        </a:rPr>
                        <a:t> </a:t>
                      </a:r>
                      <a:r>
                        <a:rPr lang="en-GB" sz="1200" b="0" dirty="0" err="1">
                          <a:effectLst/>
                        </a:rPr>
                        <a:t>līdz</a:t>
                      </a:r>
                      <a:r>
                        <a:rPr lang="en-GB" sz="1200" b="0" dirty="0">
                          <a:effectLst/>
                        </a:rPr>
                        <a:t> </a:t>
                      </a:r>
                      <a:r>
                        <a:rPr lang="lv-LV" sz="1200" b="0" dirty="0">
                          <a:effectLst/>
                        </a:rPr>
                        <a:t>rakstzīmju</a:t>
                      </a:r>
                      <a:r>
                        <a:rPr lang="en-GB" sz="1200" b="0" dirty="0">
                          <a:effectLst/>
                        </a:rPr>
                        <a:t> </a:t>
                      </a:r>
                      <a:r>
                        <a:rPr lang="en-GB" sz="1200" b="0" dirty="0" err="1">
                          <a:effectLst/>
                        </a:rPr>
                        <a:t>skaitlim</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371154"/>
                  </a:ext>
                </a:extLst>
              </a:tr>
              <a:tr h="506897">
                <a:tc>
                  <a:txBody>
                    <a:bodyPr/>
                    <a:lstStyle/>
                    <a:p>
                      <a:pPr algn="ctr" fontAlgn="ctr"/>
                      <a:r>
                        <a:rPr lang="en-GB" sz="1200" b="1">
                          <a:effectLst/>
                        </a:rPr>
                        <a:t>void flush()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Izdzēš</a:t>
                      </a:r>
                      <a:r>
                        <a:rPr lang="en-GB" sz="1200" b="0" dirty="0">
                          <a:effectLst/>
                        </a:rPr>
                        <a:t> </a:t>
                      </a:r>
                      <a:r>
                        <a:rPr lang="en-GB" sz="1200" b="0" dirty="0" err="1">
                          <a:effectLst/>
                        </a:rPr>
                        <a:t>FileWriter</a:t>
                      </a:r>
                      <a:r>
                        <a:rPr lang="en-GB" sz="1200" b="0" dirty="0">
                          <a:effectLst/>
                        </a:rPr>
                        <a:t> </a:t>
                      </a:r>
                      <a:r>
                        <a:rPr lang="en-GB" sz="1200" b="0" dirty="0" err="1">
                          <a:effectLst/>
                        </a:rPr>
                        <a:t>datus</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201916"/>
                  </a:ext>
                </a:extLst>
              </a:tr>
              <a:tr h="506897">
                <a:tc>
                  <a:txBody>
                    <a:bodyPr/>
                    <a:lstStyle/>
                    <a:p>
                      <a:pPr algn="ctr" fontAlgn="ctr"/>
                      <a:r>
                        <a:rPr lang="en-GB" sz="1200" b="1">
                          <a:effectLst/>
                        </a:rPr>
                        <a:t>void close()</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Aizver</a:t>
                      </a:r>
                      <a:r>
                        <a:rPr lang="en-GB" sz="1200" b="0" dirty="0">
                          <a:effectLst/>
                        </a:rPr>
                        <a:t> </a:t>
                      </a:r>
                      <a:r>
                        <a:rPr lang="en-GB" sz="1200" b="0" dirty="0" err="1">
                          <a:effectLst/>
                        </a:rPr>
                        <a:t>failu</a:t>
                      </a:r>
                      <a:r>
                        <a:rPr lang="en-GB" sz="1200" b="0" dirty="0">
                          <a:effectLst/>
                        </a:rPr>
                        <a:t> </a:t>
                      </a:r>
                      <a:r>
                        <a:rPr lang="en-GB" sz="1200" b="0" dirty="0" err="1">
                          <a:effectLst/>
                        </a:rPr>
                        <a:t>rakstītāju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80223"/>
                  </a:ext>
                </a:extLst>
              </a:tr>
              <a:tr h="506897">
                <a:tc>
                  <a:txBody>
                    <a:bodyPr/>
                    <a:lstStyle/>
                    <a:p>
                      <a:pPr algn="ctr" rtl="0" fontAlgn="base"/>
                      <a:r>
                        <a:rPr lang="en-GB" sz="1200" b="1" dirty="0">
                          <a:effectLst/>
                        </a:rPr>
                        <a:t>int </a:t>
                      </a:r>
                      <a:r>
                        <a:rPr lang="en-GB" sz="1200" b="1" dirty="0" err="1">
                          <a:effectLst/>
                        </a:rPr>
                        <a:t>getEncoding</a:t>
                      </a:r>
                      <a:r>
                        <a:rPr lang="en-GB" sz="1200" b="1"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Atgriež</a:t>
                      </a:r>
                      <a:r>
                        <a:rPr lang="en-GB" sz="1200" b="0" dirty="0">
                          <a:effectLst/>
                        </a:rPr>
                        <a:t> </a:t>
                      </a:r>
                      <a:r>
                        <a:rPr lang="en-GB" sz="1200" b="0" dirty="0" err="1">
                          <a:effectLst/>
                        </a:rPr>
                        <a:t>FileWriter</a:t>
                      </a:r>
                      <a:r>
                        <a:rPr lang="en-GB" sz="1200" b="0" dirty="0">
                          <a:effectLst/>
                        </a:rPr>
                        <a:t> </a:t>
                      </a:r>
                      <a:r>
                        <a:rPr lang="en-GB" sz="1200" b="0" dirty="0" err="1">
                          <a:effectLst/>
                        </a:rPr>
                        <a:t>izmantoto</a:t>
                      </a:r>
                      <a:r>
                        <a:rPr lang="en-GB" sz="1200" b="0" dirty="0">
                          <a:effectLst/>
                        </a:rPr>
                        <a:t> </a:t>
                      </a:r>
                      <a:r>
                        <a:rPr lang="en-GB" sz="1200" b="0" dirty="0" err="1">
                          <a:effectLst/>
                        </a:rPr>
                        <a:t>rakstzīmju</a:t>
                      </a:r>
                      <a:r>
                        <a:rPr lang="en-GB" sz="1200" b="0" dirty="0">
                          <a:effectLst/>
                        </a:rPr>
                        <a:t> </a:t>
                      </a:r>
                      <a:r>
                        <a:rPr lang="en-GB" sz="1200" b="0" dirty="0" err="1">
                          <a:effectLst/>
                        </a:rPr>
                        <a:t>kodējumu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422801"/>
                  </a:ext>
                </a:extLst>
              </a:tr>
            </a:tbl>
          </a:graphicData>
        </a:graphic>
      </p:graphicFrame>
    </p:spTree>
    <p:extLst>
      <p:ext uri="{BB962C8B-B14F-4D97-AF65-F5344CB8AC3E}">
        <p14:creationId xmlns:p14="http://schemas.microsoft.com/office/powerpoint/2010/main" val="10692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TotalTime>
  <Words>975</Words>
  <Application>Microsoft Office PowerPoint</Application>
  <PresentationFormat>Widescreen</PresentationFormat>
  <Paragraphs>94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Calibri Light</vt:lpstr>
      <vt:lpstr>Nunito</vt:lpstr>
      <vt:lpstr>Office Theme</vt:lpstr>
      <vt:lpstr>Darbs ar teksta datnēm programmēšanas valodā Java</vt:lpstr>
      <vt:lpstr>Kas ir teksta datnes?</vt:lpstr>
      <vt:lpstr>Pakotne</vt:lpstr>
      <vt:lpstr>Failu apstrāde</vt:lpstr>
      <vt:lpstr>FileWriter</vt:lpstr>
      <vt:lpstr>FileWriter</vt:lpstr>
      <vt:lpstr>FileWriter</vt:lpstr>
      <vt:lpstr>FileWriter</vt:lpstr>
      <vt:lpstr>FileWriter metodes</vt:lpstr>
      <vt:lpstr>FileWriter piemērs</vt:lpstr>
      <vt:lpstr>BufferedWriter</vt:lpstr>
      <vt:lpstr>BufferedWriter</vt:lpstr>
      <vt:lpstr>BufferedWriter</vt:lpstr>
      <vt:lpstr>BufferedWriter – write() metode</vt:lpstr>
      <vt:lpstr>BufferedWriter – flush() metode</vt:lpstr>
      <vt:lpstr>FileReader</vt:lpstr>
      <vt:lpstr>FileReader</vt:lpstr>
      <vt:lpstr>FileReader</vt:lpstr>
      <vt:lpstr>FileReader piemērs</vt:lpstr>
      <vt:lpstr>BufferedReader</vt:lpstr>
      <vt:lpstr>BufferedReader</vt:lpstr>
      <vt:lpstr>BufferedReader</vt:lpstr>
      <vt:lpstr>BufferedReader – read() metode</vt:lpstr>
      <vt:lpstr>BufferedReader – skip() metode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Rihards Mikuts</dc:creator>
  <cp:lastModifiedBy>Rihards Mikuts</cp:lastModifiedBy>
  <cp:revision>17</cp:revision>
  <dcterms:created xsi:type="dcterms:W3CDTF">2025-06-05T14:42:48Z</dcterms:created>
  <dcterms:modified xsi:type="dcterms:W3CDTF">2025-06-07T09:05:00Z</dcterms:modified>
</cp:coreProperties>
</file>