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ink/ink5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6.xml" ContentType="application/inkml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0"/>
  </p:notesMasterIdLst>
  <p:handoutMasterIdLst>
    <p:handoutMasterId r:id="rId21"/>
  </p:handoutMasterIdLst>
  <p:sldIdLst>
    <p:sldId id="256" r:id="rId2"/>
    <p:sldId id="638" r:id="rId3"/>
    <p:sldId id="468" r:id="rId4"/>
    <p:sldId id="611" r:id="rId5"/>
    <p:sldId id="558" r:id="rId6"/>
    <p:sldId id="600" r:id="rId7"/>
    <p:sldId id="601" r:id="rId8"/>
    <p:sldId id="602" r:id="rId9"/>
    <p:sldId id="603" r:id="rId10"/>
    <p:sldId id="604" r:id="rId11"/>
    <p:sldId id="605" r:id="rId12"/>
    <p:sldId id="606" r:id="rId13"/>
    <p:sldId id="607" r:id="rId14"/>
    <p:sldId id="608" r:id="rId15"/>
    <p:sldId id="609" r:id="rId16"/>
    <p:sldId id="610" r:id="rId17"/>
    <p:sldId id="621" r:id="rId18"/>
    <p:sldId id="308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5560A-C159-4E08-8417-1034475F310F}" v="1" dt="2024-08-15T11:57:39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5" autoAdjust="0"/>
    <p:restoredTop sz="91639" autoAdjust="0"/>
  </p:normalViewPr>
  <p:slideViewPr>
    <p:cSldViewPr snapToGrid="0">
      <p:cViewPr varScale="1">
        <p:scale>
          <a:sx n="105" d="100"/>
          <a:sy n="105" d="100"/>
        </p:scale>
        <p:origin x="11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o Lim" userId="b974b992-a6ce-46a3-bf17-a437f308fc7e" providerId="ADAL" clId="{BD15560A-C159-4E08-8417-1034475F310F}"/>
    <pc:docChg chg="modSld">
      <pc:chgData name="Ricco Lim" userId="b974b992-a6ce-46a3-bf17-a437f308fc7e" providerId="ADAL" clId="{BD15560A-C159-4E08-8417-1034475F310F}" dt="2024-08-15T11:57:39.881" v="0"/>
      <pc:docMkLst>
        <pc:docMk/>
      </pc:docMkLst>
      <pc:sldChg chg="addSp">
        <pc:chgData name="Ricco Lim" userId="b974b992-a6ce-46a3-bf17-a437f308fc7e" providerId="ADAL" clId="{BD15560A-C159-4E08-8417-1034475F310F}" dt="2024-08-15T11:57:39.881" v="0"/>
        <pc:sldMkLst>
          <pc:docMk/>
          <pc:sldMk cId="3419586430" sldId="558"/>
        </pc:sldMkLst>
        <pc:inkChg chg="add">
          <ac:chgData name="Ricco Lim" userId="b974b992-a6ce-46a3-bf17-a437f308fc7e" providerId="ADAL" clId="{BD15560A-C159-4E08-8417-1034475F310F}" dt="2024-08-15T11:57:39.881" v="0"/>
          <ac:inkMkLst>
            <pc:docMk/>
            <pc:sldMk cId="3419586430" sldId="558"/>
            <ac:inkMk id="3" creationId="{BE1AC463-259D-46CD-D29B-1BB9B06E45FC}"/>
          </ac:inkMkLst>
        </pc:inkChg>
      </pc:sldChg>
      <pc:sldChg chg="addSp">
        <pc:chgData name="Ricco Lim" userId="b974b992-a6ce-46a3-bf17-a437f308fc7e" providerId="ADAL" clId="{BD15560A-C159-4E08-8417-1034475F310F}" dt="2024-08-15T11:57:39.881" v="0"/>
        <pc:sldMkLst>
          <pc:docMk/>
          <pc:sldMk cId="1333940368" sldId="603"/>
        </pc:sldMkLst>
        <pc:inkChg chg="add">
          <ac:chgData name="Ricco Lim" userId="b974b992-a6ce-46a3-bf17-a437f308fc7e" providerId="ADAL" clId="{BD15560A-C159-4E08-8417-1034475F310F}" dt="2024-08-15T11:57:39.881" v="0"/>
          <ac:inkMkLst>
            <pc:docMk/>
            <pc:sldMk cId="1333940368" sldId="603"/>
            <ac:inkMk id="2" creationId="{8F41F87D-5B7F-10BD-2593-3C706513ADB2}"/>
          </ac:inkMkLst>
        </pc:inkChg>
      </pc:sldChg>
      <pc:sldChg chg="addSp">
        <pc:chgData name="Ricco Lim" userId="b974b992-a6ce-46a3-bf17-a437f308fc7e" providerId="ADAL" clId="{BD15560A-C159-4E08-8417-1034475F310F}" dt="2024-08-15T11:57:39.881" v="0"/>
        <pc:sldMkLst>
          <pc:docMk/>
          <pc:sldMk cId="3877837000" sldId="604"/>
        </pc:sldMkLst>
        <pc:inkChg chg="add">
          <ac:chgData name="Ricco Lim" userId="b974b992-a6ce-46a3-bf17-a437f308fc7e" providerId="ADAL" clId="{BD15560A-C159-4E08-8417-1034475F310F}" dt="2024-08-15T11:57:39.881" v="0"/>
          <ac:inkMkLst>
            <pc:docMk/>
            <pc:sldMk cId="3877837000" sldId="604"/>
            <ac:inkMk id="2" creationId="{640F8A20-2571-7C29-865A-FE31D88615FF}"/>
          </ac:inkMkLst>
        </pc:inkChg>
      </pc:sldChg>
      <pc:sldChg chg="addSp">
        <pc:chgData name="Ricco Lim" userId="b974b992-a6ce-46a3-bf17-a437f308fc7e" providerId="ADAL" clId="{BD15560A-C159-4E08-8417-1034475F310F}" dt="2024-08-15T11:57:39.881" v="0"/>
        <pc:sldMkLst>
          <pc:docMk/>
          <pc:sldMk cId="2037917939" sldId="606"/>
        </pc:sldMkLst>
        <pc:inkChg chg="add">
          <ac:chgData name="Ricco Lim" userId="b974b992-a6ce-46a3-bf17-a437f308fc7e" providerId="ADAL" clId="{BD15560A-C159-4E08-8417-1034475F310F}" dt="2024-08-15T11:57:39.881" v="0"/>
          <ac:inkMkLst>
            <pc:docMk/>
            <pc:sldMk cId="2037917939" sldId="606"/>
            <ac:inkMk id="3" creationId="{239ADC44-6985-4BDB-9E73-57F468A6AE88}"/>
          </ac:inkMkLst>
        </pc:inkChg>
      </pc:sldChg>
      <pc:sldChg chg="addSp">
        <pc:chgData name="Ricco Lim" userId="b974b992-a6ce-46a3-bf17-a437f308fc7e" providerId="ADAL" clId="{BD15560A-C159-4E08-8417-1034475F310F}" dt="2024-08-15T11:57:39.881" v="0"/>
        <pc:sldMkLst>
          <pc:docMk/>
          <pc:sldMk cId="3971705143" sldId="607"/>
        </pc:sldMkLst>
        <pc:inkChg chg="add">
          <ac:chgData name="Ricco Lim" userId="b974b992-a6ce-46a3-bf17-a437f308fc7e" providerId="ADAL" clId="{BD15560A-C159-4E08-8417-1034475F310F}" dt="2024-08-15T11:57:39.881" v="0"/>
          <ac:inkMkLst>
            <pc:docMk/>
            <pc:sldMk cId="3971705143" sldId="607"/>
            <ac:inkMk id="2" creationId="{4B95820E-2120-62F8-A855-8E751D455D16}"/>
          </ac:inkMkLst>
        </pc:inkChg>
      </pc:sldChg>
      <pc:sldChg chg="addSp">
        <pc:chgData name="Ricco Lim" userId="b974b992-a6ce-46a3-bf17-a437f308fc7e" providerId="ADAL" clId="{BD15560A-C159-4E08-8417-1034475F310F}" dt="2024-08-15T11:57:39.881" v="0"/>
        <pc:sldMkLst>
          <pc:docMk/>
          <pc:sldMk cId="1951290137" sldId="610"/>
        </pc:sldMkLst>
        <pc:inkChg chg="add">
          <ac:chgData name="Ricco Lim" userId="b974b992-a6ce-46a3-bf17-a437f308fc7e" providerId="ADAL" clId="{BD15560A-C159-4E08-8417-1034475F310F}" dt="2024-08-15T11:57:39.881" v="0"/>
          <ac:inkMkLst>
            <pc:docMk/>
            <pc:sldMk cId="1951290137" sldId="610"/>
            <ac:inkMk id="2" creationId="{F2877670-CC87-8C26-216F-FABA9FBC169B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1:36:59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9586 10140 44223 0,'-2'-3'976'0,"2"1"208"0,0 0 32 0,0 1 16 0,2 0-976 0,-2 0-256 0,1 1 0 0,-1-1 0 0,0 0 448 0,0 1 64 16,0 1 0-16,0-1 0 0,0 0-64 0,0 0 0 15,0 0 0-15,5 23 0 0,-3-12-224 0,0 4-48 16,1 5-16-16,-1 2 0 0,2 2-160 0,0 3 0 0,2 3-192 16,12 25 192 15,4-7-1536-31,-7-14-176 16,-4-17-32-16,-7-12-17792 0</inkml:trace>
  <inkml:trace contextRef="#ctx0" brushRef="#br0" timeOffset="712.79">9004 10139 42047 0,'-5'-7'928'0,"2"2"192"0,1 1 32 0,2 1 16 0,-1 0-928 0,1 1-240 0,0-1 0 0,-2-2 0 0,2-2 528 0,2-2 64 15,-1 0 16-15,1 3 0 0,4-1-480 0,-1 2-128 16,2 2 0-16,2 2 0 0,3 1 0 0,3 2 0 16,-1 3 0-16,3 5 0 0,0 2 0 0,-2 4-192 15,1 2 64-15,-2 1 0 0,-3 2-208 0,-3 0-48 0,-2 0 0 0,-4 1 0 16,0 2 640-16,-4 1 112 0,-2 1 16 0,-3-1 16 15,-1 2-128-15,-4-1-16 0,-3-2-16 0,1-2 0 16,-1-4 112-16,0-2 32 0,-1-5 0 0,2-4 0 16,1-1 1024-16,0-4 224 0,3-2 32 0,0-2 16 15,0-1-640-15,2-2-128 0,1 0-16 0,-1 0-16 16,5 1-656-16,-2-1-224 0,3 1 144 0,2 1-144 16,0 1 0-16,0 0 0 0,0 0 0 0,4 1 0 15,-1-3 0-15,5 0 0 0,0-2-128 0,4 0 128 16,4 0-448-16,2-2 0 15,2 1-16-15,0 0 0 0,5 2-128 0,4-4-32 0,4-1 0 0,-3 0-14864 16,4-2-2992-16</inkml:trace>
  <inkml:trace contextRef="#ctx0" brushRef="#br0" timeOffset="1423.92">8464 10064 45151 0,'-4'2'4016'16,"1"-1"-3216"-16,0 1-640 0,1-1-160 0,0 1 640 0,1-1 112 0,-2 1 16 0,-1 1 0 0,1 2-512 0,-4 4-112 15,2 2-16-15,-1 0 0 0,3 3-320 0,1-1-80 16,4 1-16-16,1 1 0 0,3-2 16 0,1 0 0 16,3 0 0-16,0 0 0 0,1-2 272 0,-1 1-160 15,2-3 160-15,2-2-128 0,0-1 128 0,4-2 0 16,3-2 0-16,-1-3 0 0,0 0 0 0,-2-1 144 16,2-1-144-16,1-3 160 0,-1 1-160 0,-1 0 0 0,0-1 0 15,-3-1 0-15,-1 0 0 0,-3 1-192 0,-1 0 0 0,-3-2-13488 16,-1 1-2704-16</inkml:trace>
  <inkml:trace contextRef="#ctx0" brushRef="#br0" timeOffset="1576">8641 10061 49119 0,'-6'6'1088'0,"3"-3"208"0,3 0 48 0,-2-1 48 0,2 0-1120 0,0 0-272 0,0 1 0 0,-2 3 0 15,2 6 0-15,0 6 0 0,0 6-176 0,0 5 176 16,4 2-128-16,1 1 128 15,1 3 0-15,4 0 0 0,0 5-176 0,3-2 176 0,5 1-160 0,4-1-14240 16,2-4-2832-16</inkml:trace>
  <inkml:trace contextRef="#ctx0" brushRef="#br0" timeOffset="3405">8162 10273 38703 0,'-10'-10'848'0,"4"4"176"15,1 2 48-15,1 0 16 0,-2 1-880 0,3 1-208 0,-2-1 0 0,-4-4 0 0,-4-1 672 0,-6-3 96 0,0 2 0 0,1 0 16 16,0 2 96-16,2 3 16 16,2 1 0-16,1 1 0 0,3 3-224 0,-3 0-32 0,3 1-16 0,3 1 0 15,-2 0-224-15,2 1-32 0,0 0-16 0,1 0 0 16,3-1-352-16,3 0 0 0,-2 0-160 0,2 0 160 16,2 0-192-16,-2-1 64 0,2-1 128 0,-1 1-208 15,5 1-128-15,-1 0-32 0,2 1 0 0,0 1 0 16,4 2 112-16,-1-1 0 15,1 1 16-15,1 2 0 0,3-1 112 0,-2 1 128 0,0 1-208 0,-1-1 80 16,1 2 128-16,2 0-128 0,-3 1 128 0,-4-1-128 16,1-1-416-16,-2-1-80 0,-3-2-16 15,-1-1 0-15,0 2 640 0,-3-2 0 0,1 0 0 0,-5 1 0 16,2 1 528-16,-1-1 240 0,-2-1 32 0,-2 3 16 16,-1-1-64-16,0-1-16 0,-1 0 0 0,-2-3 0 0,4 0-400 0,-4-3-80 15,4 1 0-15,-1-3-16 0,1 0 16 0,-1-3 0 16,0 0 0-16,1-3 0 0,1 2-256 0,1-2 0 15,0 1 0-15,1-1 0 0,1 1 176 0,1 0-176 16,0 0 192-16,2-2-192 0,0 0-128 0,2-1-144 16,0 0-32-16,15-27 0 31,1-2-1024-31,5 1-208 16,7-1-32-1,-4 7-18656-15</inkml:trace>
  <inkml:trace contextRef="#ctx0" brushRef="#br0" timeOffset="3752.6">7369 10248 44399 0,'-6'-5'976'0,"5"0"208"0,-1 2 32 0,0 1 32 0,2 1-992 0,0 1-256 0,0 0 0 0,-2 0 0 0,2 0 416 0,0 2 32 0,0 0 16 0,0 1 0 31,2 3-624-31,0 2-128 0,1 6-32 0,3 4 0 16,1 5 64-16,3 3 16 0,1 5 0 0,1 3 0 0,1 3 240 0,-1 0 0 0,1 0 0 0,10 13-8800 31,-5-16-1632-15,-3-12-336-16</inkml:trace>
  <inkml:trace contextRef="#ctx0" brushRef="#br0" timeOffset="4071.01">7473 10165 45439 0,'-3'1'1008'0,"1"1"208"0,2-1 32 0,0 0 16 0,0-1-1008 16,0 2-256-16,0 1 0 0,0 5 0 15,0 7 0-15,2 8-256 0,1 9 48 0,-1 2 16 0,1 3 192 0,5 1 0 0,-1 1 0 0,0-1-144 0,4-5 144 0,1-4-128 31,1-1 128-31,0-8-128 0,0-4-128 0,-1-3 0 0,-1-5-16 0,-4-3 0 0,3-3 16 0,-2-1 0 32,-3-2 0-32,2-1 0 0,-4-1 528 0,3-2 112 15,-1 0 32-15,-1-2 0 0,-1 0-128 0,-1-2-32 16,-2 1 0-16,0 0 0 0,0 0-64 0,0-1-32 0,-2 2 0 0,-3-1 0 16,2 0-160-16,-5 2 160 0,1 0-160 0,0 1 160 15,-2-1 240-15,0 2 48 16,-1 1 16-16,-1 0 0 0,1 2-144 0,-3 0-16 0,3 1-16 0,-15 2-9760 31,5-4-1936-31,6-3-400 0</inkml:trace>
  <inkml:trace contextRef="#ctx0" brushRef="#br0" timeOffset="4812.87">6669 10297 46655 0,'0'-3'1024'0,"0"2"224"0,0 0 32 16,0 0 16-16,0 1-1040 0,2 0-256 0,-1 1 0 0,-1-2 0 0,4 1-160 0,1-1-96 0,2 0 0 0,4 1-16 15,-1 0-192-15,5 1-48 16,-2 1 0-16,0 2 0 0,2 1 320 0,-5 1 192 0,-2 1-208 0,0-1 80 0,-1 0 128 0,-6 0 0 16,3 2-144-16,-4-2 144 0,0 1 144 0,-2-1 112 0,-3 2 0 0,-2-1 16 15,0 2 240-15,-2 0 64 16,-2-1 0-16,-1-2 0 0,2 2-96 0,-3-3-16 0,4 0 0 0,0-1 0 16,2 1-176-16,-1-3-32 0,0 0-16 0,3 0 0 15,1-1-240-15,3-1 144 0,-1 1-144 16,2-1 128-16,0 1-128 0,2-1 0 15,-1 0 0-15,3 1-176 0,1 0-176 0,1 2-32 0,1 0-16 0,3 1 0 16,3 2 240-16,0-1 160 0,2 0-192 0,1 1 192 16,0 1-224-16,0 0 64 0,-4-1 16 0,1 3 0 15,-2-2 144-15,1-1-128 0,-6 0 128 0,-2 1-128 16,0-1 128-16,-4-1 0 0,-3 0 0 0,0 0 0 0,-2 2 272 0,0-1-16 16,-6 2 0-16,1 1 0 15,1-1-64-15,-2 0-32 0,1 1 0 0,0-3 0 0,0 0-400 0,3-2-80 16,-1-1 0-16,3-1-13680 15,2-3-2720-15</inkml:trace>
  <inkml:trace contextRef="#ctx0" brushRef="#br0" timeOffset="5146.27">6879 10310 27647 0,'6'-5'2448'0,"-3"2"-1952"0,1 0-496 0,-1 0 0 16,0 1 896-16,1 0 64 0,2-1 32 0,4-2 0 0,6-1-416 0,7-1-64 0,0-1-32 0,-1 4 0 15,-2 2 112-15,-4 2 32 0,1 2 0 0,-6 4 0 16,2 1-368-16,-6 1-80 0,-2 2-16 0,-3 2 0 16,0 3 464-16,-4 1 80 15,-3 4 32-15,-2 1 0 0,-1 1 240 0,1 1 48 0,-3 0 16 16,-3-1 0-16,0-2-144 0,-2-2-48 0,-3 0 0 0,1-3 0 16,-1-1 96-16,0-2 16 0,2-3 0 0,4-1 0 15,1-2-512-15,4-2-112 0,1-1-16 0,2-2 0 16,3 0 0-16,-1-2-16 0,2 1 0 0,2-1 0 15,-1 0-304-15,1 0 0 16,1 0 0-16,2-2 0 0,2 1-288 0,1-1-16 0,4-2 0 0,4 0 0 0,5 0 112 16,-3-1 32-1,3-2 0-15,0-1 0 0,2-2-416 0,-5-2-96 0,-2 2-16 0,0-3 0 32,-2-1-5392-32,2-2-1088 0,-4-4-224 0,-5 2-32 0</inkml:trace>
  <inkml:trace contextRef="#ctx0" brushRef="#br0" timeOffset="5550.73">6157 10287 43311 0,'-2'3'3840'0,"-1"-2"-3072"0,1 0-608 0,2 0-160 0,0 2 288 0,0 0 32 0,0 1 0 0,-1 6 0 0,-1 6-320 0,0 9 0 16,0 9-176-16,1 3 176 0,1 4 0 0,1-1 0 16,1-3 0-16,2-4 0 0,1-6 0 0,-2-3 0 15,3-4 0-15,-1-2 0 0,0-5 0 0,0-4 0 16,-1-1 0-16,2-2 0 0,-3-4 0 0,2 0 0 15,0-1 0-15,-1-2 0 0,2 0 0 0,-1-2 144 16,0-3-16-16,2 0 0 0,2-1-128 0,-4-3 0 16,-1 1 0-16,-1 0 0 0,-1-2 128 0,0 3 160 15,-2-1 32-15,-2 1 0 0,2 2 32 0,-3 0 16 0,-3 0 0 0,1 2 0 16,-4 0-96-16,2 1-16 0,-1 2 0 0,-2 0 0 16,0 1 64-16,0 0 0 0,0 2 0 0,2-1 0 15,0 1-320-15,1 0 0 0,0 0 128 0,4-1-128 16,1 1-224-16,0-2-96 0,4 0-32 0,2-1-13984 15,-1 0-2816-15</inkml:trace>
  <inkml:trace contextRef="#ctx0" brushRef="#br0" timeOffset="5810.52">6300 10196 46991 0,'-3'2'4176'0,"0"-1"-3344"0,-1 1-656 0,3 0-176 15,-1-1 0-15,2 1 0 0,0 1 0 0,-2 3 0 0,0 6 0 0,1 4 0 16,-2 6 0-16,3 3 0 0,3 1 0 0,-2-2 0 16,3-1 0-16,1-3 0 15,0 0 0-15,2-2-224 0,1-2 80 0,0-4 16 0,-1-1 128 0,2-3 0 0,1-1 0 0,0-3 0 16,2 0-128-16,-1-4 0 0,3-1 0 0,2-2 0 16,2-2 128-16,0-1 0 0,-1-1 0 0,1-3 0 15,-3-1 0-15,1-2 0 0,2-2 0 0,0-2 0 31,-1 0-960-31,-2-2-144 0,-4-1-48 0,-1-1-11776 16,-2 2-2368-16</inkml:trace>
  <inkml:trace contextRef="#ctx0" brushRef="#br0" timeOffset="5954.33">6485 10212 50687 0,'-13'11'4496'0,"6"-5"-3600"0,0-1-704 0,4 0-192 31,-1 1-704-31,0 0-160 0,1 2-32 0,-4 8-16 0,0 7 672 0,-1 10 240 0,2 6-144 0,4 0 144 0,7-1-160 0,4-1 160 16,8-1-192-16,39 27-9104 31,-5-13-1840-31,-5-9-352 0</inkml:trace>
  <inkml:trace contextRef="#ctx0" brushRef="#br0" timeOffset="25374.99">16852 13258 44863 0,'-5'-8'992'0,"1"1"208"0,2 1 32 0,0 1 16 0,1 1-992 0,1-1-256 0,-2-1 0 0,2-8 0 16,-4-9 176-16,4-13-16 0,-3-6 0 0,5-2 0 0,1-5-304 0,4-2-64 15,4-1-16-15,-1 4 0 0,1 8 224 0,3 5 0 16,-1 8 0-16,0 5 0 0,-1 5 0 0,-4 6 256 16,-1 2-16-16,1 1-16 0,-3 4-224 0,-2 3 0 15,1 2-144-15,-3 2 144 0,3 2-272 0,-2 4 32 16,0 1 16-16,3 6 0 0,-2 4 224 0,3 7 0 15,-1 10 0-15,2 9 160 16,0 11-592-16,0 4-112 0,4 4-32 0,-4-8 0 0,3-8 928 0,1-7 176 16,-2-4 48-16,0-6 0 0,1-2-576 0,-3-4 0 0,1-4 0 0,-3 1-8832 47,-5-10-1696-47,-8-8-336 0</inkml:trace>
  <inkml:trace contextRef="#ctx0" brushRef="#br0" timeOffset="25529.1">16798 13204 48719 0,'-3'-2'1072'0,"3"-1"208"0,0 2 64 0,0 1 32 15,0 0-1104-15,3-1-272 0,-2-2 0 0,4-2 0 0,5-2-624 0,5-4-176 0,3 0-32 0,2-3-16 16,5 1 576-16,4-3 112 0,4-3 32 0,68-30-8848 31,-16 9-1776-31,-20 10-336 0</inkml:trace>
  <inkml:trace contextRef="#ctx0" brushRef="#br0" timeOffset="25848.68">17335 12760 2751 0,'-15'-1'256'0,"9"1"-256"0,-3 1 0 0,0 0 0 0,2 1 10576 0,3 0 2080 16,-7 3 400-16,-4 1 96 0,-14 4-10592 0,-6 4-2112 0,-6 0-448 0,8 1 0 16,3-2 0-16,7-3 0 0,7-2 0 0,7-2 0 15,3-3 0-15,6-1 0 0,0 0 0 0,6-1-128 16,-1 1-96-16,4 1-16 0,4 0 0 0,5-1 0 15,6 0 96-15,3 1 16 16,4-3 0-16,-1 0 0 0,0 1 128 0,-3 0 0 0,0 1 0 0,-3 2 0 16,-2 3 0-16,-2 2 0 0,-2 1 0 0,0 3-128 15,-3 1 128-15,-3 1 0 0,-4 0 0 0,1-1-128 16,-5 1 128-16,-4-2 0 16,-2 0 0-16,-3 0 0 0,-3 2 0 0,-4-3 128 0,0 2-128 0,-4-2 0 15,-3 1 240-15,-3-2-32 0,-4 1 0 0,1-2 0 16,-1 1-32-16,-1-2-16 0,-4-1 0 0,3-1 0 15,2-3-160-15,5-3 0 0,4-2 0 0,4-1 0 0,6-1 0 16,5 1 160-16,2-2-160 0,40-17-9776 31,8-15-2048-31,3-16-400 0</inkml:trace>
  <inkml:trace contextRef="#ctx0" brushRef="#br0" timeOffset="26094.78">17708 12716 48671 0,'-16'5'1072'0,"7"-3"208"0,0 1 64 0,3-1 16 0,-2 1-1088 0,3 0-272 16,-4 2 0-16,-7 4 0 0,-9 6 176 0,-5 7-32 15,-4 4 0-15,8 3 0 0,7 1-144 0,5-1 0 0,2-1 0 0,7 0 0 16,5-1-128-16,2-1 128 0,1-1-160 0,7-2 160 16,6-1 0-16,-1-1-144 0,2-3 144 0,4-3 0 15,0-3 0-15,4-2-160 0,-2-3 160 0,5-3 0 16,-3-2 0-16,1-1 0 0,1-2 0 0,-1-1 0 15,1-1 0-15,-1-1 0 0,-1-1-192 0,42-20-9408 47,-12-14-1872-47,-9-15-384 0</inkml:trace>
  <inkml:trace contextRef="#ctx0" brushRef="#br0" timeOffset="26269.99">17867 12698 50687 0,'0'2'4496'0,"-1"-1"-3600"15,-1 1-704-15,2 0-192 0,0 0-384 0,0 2-128 16,0 2 0-16,0 9-16 0,2 10 288 0,-1 13 64 0,4 12 16 0,2 2 0 31,4-1 160-31,4-2 0 0,3-2 0 0,2-7 0 0,1-7 0 16,1-7 0-16,3-6 0 0,17 4-9504 31,-12-12-1936-31,-5-8-384 0</inkml:trace>
  <inkml:trace contextRef="#ctx0" brushRef="#br0" timeOffset="26429.4">18127 12741 50687 0,'0'8'4496'0,"2"-4"-3600"0,-2 1-704 0,0 1-192 16,0 1 0-16,2 0-192 0,-2 5 32 0,3 7 16 0,2 18 144 0,3 13 0 15,2 5 0-15,3-2 0 0,2 1-240 0,5-5-16 16,1-1 0-16,2-2 0 0,0 2 256 0</inkml:trace>
  <inkml:trace contextRef="#ctx0" brushRef="#br0" timeOffset="26890.07">18653 12768 47919 0,'0'-4'4256'0,"-2"1"-3408"15,2 2-672-15,0 1-176 16,0 2 256-16,2-2 0 0,-2-1 16 0,5-1 0 16,2-1-272-16,9-2-192 0,5-1 16 0,9-1 16 0,5-1 32 0,6 0 0 15,0-2 0-15,-3 2 0 0,-5 3 128 0,-7 2 0 16,-6 3 0-16,-8 1 0 0,-1 3-176 0,-8 3 176 0,-3 2-208 0,-1 5 80 15,-4 3 128-15,-3 6 0 16,-1 6 0-16,-5 7 128 0,0 10-128 0,-2 3 192 0,1 1-64 16,2-3 0-16,3-4-128 0,5-6 128 0,2-8-128 0,8-5 128 15,6-3-128-15,-1-4 0 16,7 0 0-16,25 2-9552 31,-7-7-1856-31,-5-3-368 0</inkml:trace>
  <inkml:trace contextRef="#ctx0" brushRef="#br0" timeOffset="27155.21">19131 12932 46079 0,'0'-9'4096'0,"0"3"-3280"0,0 2-656 0,0 0-160 15,0-2 320-15,3-6 48 0,0-13 0 0,6-10 0 16,7-1-368-16,7 1-240 0,5 8 48 0,2 7 0 16,4 7-80-16,-2 8-16 0,-1 7 0 0,-4 7 0 0,-1 8-64 0,-4 5-16 15,-6 6 0-15,0 7 0 0,-6 7 368 0,-1 2 0 16,-3 2-144-16,-6-4 144 0,-2-2 0 0,-6-4 0 15,0-4 0-15,-5-5 144 0,0-5 432 0,-5-4 64 16,-2-5 32-16,-3-2 0 0,0-5 256 0,-2-4 48 16,2-2 16-16,-2-5 0 15,2-5-160-15,2-2-48 0,4-4 0 0,-1-5 0 16,3-4-592-16,5-2-192 0,2 0 0 0,3-4 0 16,8-4-160-16,4-1-144 0,6 0-16 0,60-17-10112 31,-7 16-2032-31,-12 12-400 0</inkml:trace>
  <inkml:trace contextRef="#ctx0" brushRef="#br0" timeOffset="27392.5">19866 12833 50687 0,'0'-2'4496'0,"2"0"-3600"0,-2 0-704 0,0 1-192 0,1 0 256 0,1-2 0 16,1 0 16-16,7-4 0 0,2-3-272 0,7-3-304 16,6 1 64-16,8-2 16 0,8 1 32 0,2 0 16 15,3 3 0-15,27-6-9808 32,-17 9-1952-32,-15 6-400 0</inkml:trace>
  <inkml:trace contextRef="#ctx0" brushRef="#br0" timeOffset="27550.57">19938 13002 51599 0,'-3'2'4592'0,"1"-1"-3680"0,1-1-720 0,1 0-192 16,0 3 416-16,-2-2 48 15,0 0 16-15,-2 1 0 0,2-1-480 0,4 1 0 16,2-2 0-16,3-1 0 0,5-2 0 0,6-3-192 16,7-1 48-16,6-3 0 0,12-3 0 0,0 0 0 0,3-2 0 0,-2 1 0 15,-4 1-176-15,1 1-48 0,-2 1 0 0,-2 4-14880 16,7 2-2992-16</inkml:trace>
  <inkml:trace contextRef="#ctx0" brushRef="#br0" timeOffset="28057.64">20787 12679 50687 0,'0'-1'4496'0,"0"1"-3600"16,0 0-704-16,0 1-192 0,2-1 240 0,-2 0 16 0,2 1 0 0,0-1 0 16,2 1-256-16,-1 1-192 0,2 2 48 0,2 1 0 15,4 2-96-15,-1 1-16 0,5 2 0 0,3 2 0 16,5 0 0-16,5 1 0 0,2-3 0 0,3 2 0 15,3 0 256-15</inkml:trace>
  <inkml:trace contextRef="#ctx0" brushRef="#br0" timeOffset="28344.38">21230 12692 56207 0,'0'-1'4992'0,"2"1"-3984"16,-2 1-816-16,0 0-192 0,1 1-256 0,-1-1-80 16,2 1-32-16,-2 3 0 0,2 3 368 0,-2 5 0 0,2 3-144 0,-1 6 144 15,1 4 0-15,1 4-160 0,3 4 160 0,-2 3-128 16,1 2 128-16,2 1 0 0,0 0 0 0,2-5 0 31,-1-4-384-31,5-6-32 0,-1-3-16 0,27 5-10192 16,-7-9-2048-1,2-7-416-15</inkml:trace>
  <inkml:trace contextRef="#ctx0" brushRef="#br0" timeOffset="28517.48">21329 12636 54367 0,'3'-1'4832'0,"-1"0"-3872"0,-2 0-768 0,3 0-192 16,-3 0 0-16,4 0-128 0,4-2 128 0,2-3-208 0,6 0-64 0,5-1-16 15,4 0 0-15,0-1 0 16,3 1-160-16,-2 1-48 0,-1 1 0 0,21 7-9792 31,-6 3-1952-31,-11 2-400 0</inkml:trace>
  <inkml:trace contextRef="#ctx0" brushRef="#br0" timeOffset="28704.04">21428 12853 54367 0,'-2'0'4832'0,"4"0"-3872"0,-2-1-768 0,0 1-192 16,0 0 432-16,0-1 32 0,0 1 16 0,0-1 0 31,3-1-480-31,-1 1 0 0,5-1-128 0,2-1 128 0,3-2-352 0,6 0 32 0,5-2 16 0,0-1 0 16,4-3-48-16,2 0-16 0,2-1 0 0,43-11-10304 31,-3 2-2064-31,-3 1-400 16</inkml:trace>
  <inkml:trace contextRef="#ctx0" brushRef="#br0" timeOffset="28892.65">22052 12410 54367 0,'0'0'4832'0,"0"0"-3872"0,0 0-768 0,-1 0-192 0,-1 1 752 16,2 0 96-16,-2 0 32 0,-1 2 0 16,-3 2-672-16,1 2-208 0,0 3 128 0,-2 0-128 15,-1 3-208-15,1 1-112 0,-1 3 0 0,0 22-10960 32,6-5-2192-17,2-9-432-15</inkml:trace>
  <inkml:trace contextRef="#ctx0" brushRef="#br0" timeOffset="65945.12">21504 14929 36863 0,'-2'-4'3264'0,"0"1"-2608"15,1 1-528-15,-1 2-128 0,2 0 160 0,-2-1 0 16,-1 0 0-16,-3-2 0 0,-3-1 32 0,1-1 16 0,-2 4 0 0,2 1-11424 15,3 4-2288-15</inkml:trace>
  <inkml:trace contextRef="#ctx0" brushRef="#br0" timeOffset="66626.69">20642 14759 36863 0,'0'0'3264'0,"-1"-1"-2608"0,-1 0-528 0,2 0-128 0,-2 1 384 0,2-1 32 0,-2-1 16 0,-3-1 0 15,0-2-144-15,-3 2-32 0,2-3 0 0,1 3 0 16,0 2-256-16,0 2 128 0,2 3-128 0,6 16-7728 31,7-1-1616-31,1 1-320 0</inkml:trace>
  <inkml:trace contextRef="#ctx0" brushRef="#br0" timeOffset="67504.75">19385 14864 35935 0,'2'-2'3200'0,"-2"-1"-2560"0,0 2-512 0,1 1-128 15,-1 0 288-15,0-1 32 0,0-1 16 0,2-2 0 0,1 0-336 0,-1-3 128 16,2 1-128-16,-2 0 0 0,0 2 240 0,-2 0-32 16,0 0 0-16,0-1 0 0,0 3 80 0,-2-2 16 15,2 3 0-15,0 0 0 0,-2 0-304 0,2 1 0 16,-1 1 0-16,-2 0-11504 31,1 2-2384-31</inkml:trace>
  <inkml:trace contextRef="#ctx0" brushRef="#br0" timeOffset="68168.23">18419 14759 34095 0,'0'-4'3024'0,"2"3"-2416"0,-2 2-480 0,0-1-128 0,0 1 816 0,0-1 144 15,0-1 16-15,0 0 16 0,-2-1-672 0,2-1-144 0,-2 0-32 0,2 3 0 16,0 0 176-16,0 0 16 0,0 0 16 0,0 0 0 16,0 0-160-16,0 0-16 0,0 0-16 0,0 0-8000 46,-5 20-1600-46,7-9-320 0</inkml:trace>
  <inkml:trace contextRef="#ctx0" brushRef="#br0" timeOffset="68856">17250 14784 35007 0,'-2'-2'3120'0,"0"1"-2496"0,2 0-496 0,0 3-128 16,0 0 464-16,2-3 80 0,-4 1 16 0,2-2 0 0,-2 1-304 0,1-1-48 15,-1 0-16-15,2 2 0 16,0 0-64-16,0 0-128 0,0 0 176 0,0 0-176 0,0 0 160 0,0 0-160 16,0 0 128-16,0 0-128 0,0 0 0 0,0 0 0 15,0 0 0-15,10 15-11328 16,-4-6-2256-16</inkml:trace>
  <inkml:trace contextRef="#ctx0" brushRef="#br0" timeOffset="69529.49">16195 14727 35935 0,'-3'-2'3200'0,"-1"1"-2560"0,4 0-512 0,0 1-128 0,0 0 576 0,-1-1 80 15,-3 0 32-15,1-1 0 16,-1-2-272-16,-2 1-48 0,3-1-16 0,-4 1 0 16,4 1-48-16,-1 0-16 0,1-1 0 0,0 0 0 0,0 2-160 0,1 0-128 15,1-1 144-15,1 2-144 0,-2 0 0 0,2 0 0 0,0 0 0 0,2 11-8000 47,-1-1-1712-47,1 0-336 16</inkml:trace>
  <inkml:trace contextRef="#ctx0" brushRef="#br0" timeOffset="70312.33">15102 14688 36863 0,'-6'-6'3264'0,"2"3"-2608"0,0 1-528 0,4 3-128 0,4 0 400 16,-5-2 48-16,-4-1 16 0,2-2 0 0,-2 2-272 0,1-3-64 16,-1 2-128-16,3 1 192 15,1 0-384-15,-2 1-96 0,3 1-16 0,0 0 0 16,4 0 304-16,-4 0-192 0,2 1 192 0,0 1-160 0,1 2 160 0,-3-4 0 16,12 13 0-16,6 6-7424 31,0-3-1472-31,-4 2-320 0</inkml:trace>
  <inkml:trace contextRef="#ctx0" brushRef="#br0" timeOffset="70994.49">14020 14752 35935 0,'0'0'3200'0,"-2"0"-2560"0,2 1-512 0,0-1-128 16,2-1 368-16,-4 2 48 0,2-1 16 0,-2 0 0 16,4 0-176-16,-4-1-16 0,1 2-16 0,1-1 0 15,0 0-224-15,0 0 0 0,0 0 0 0,0 0-11280 16,1 23-2352-16</inkml:trace>
  <inkml:trace contextRef="#ctx0" brushRef="#br0" timeOffset="71836.48">12960 14754 35935 0,'-3'-3'3200'0,"1"1"-2560"15,1 1-512-15,1 1-128 0,0 0 576 0,-2 0 80 0,0-2 32 0,-2 0 0 16,0-1-400-16,1-1-80 0,0 2-16 0,1 1 0 15,2 0-192-15,-2 0 0 0,4 0 0 0,-2 2 0 16,3 1-240-16,-1 1 16 0,3 4 0 0,1-1-11200 16,4 1-2240-16</inkml:trace>
  <inkml:trace contextRef="#ctx0" brushRef="#br0" timeOffset="72916.25">11810 14763 39615 0,'-3'2'3520'15,"3"-1"-2816"-15,0-2-560 0,-2 1-144 0,4 1 128 0,-4 0-128 0,1-1 192 0,-1 0-64 16,0 1-128-16,-1 0 0 0,1 1 0 0,0-1 0 16,2 2 0-16,0-1 0 0,2 1 0 0,7 7-7872 31,-1-2-1616-31,3-2-320 0</inkml:trace>
  <inkml:trace contextRef="#ctx0" brushRef="#br0" timeOffset="73645.21">10753 14757 37775 0,'-4'-5'3360'0,"1"2"-2688"0,1 3-544 0,2 1-128 0,0-1 368 15,-2 0 32-15,1-2 16 0,-3 0 0 16,-2-1-192-16,-1-1-32 0,2 0-16 0,2 3 0 0,0 0-32 0,1 0 0 31,-1 1 0-31,3 0 0 0,0 0-144 0,3 0 0 0,-3 0 0 0,3 3-176 32,1 3-256-32,-1 1-48 0,6-1-16 0,0 0-11120 0,-1 1-2224 0</inkml:trace>
  <inkml:trace contextRef="#ctx0" brushRef="#br0" timeOffset="81167.03">9651 14687 35007 0,'-2'-3'3120'0,"0"1"-2496"0,0 2-496 0,1 0-128 0,2 1 0 0,-2 0 0 16,-3-2 0-16,-1 1 0 0,0 0 128 0,-1 0-128 0,1 2 128 0,1 0-128 15,1 2 0-15,1 0 0 16,2-1 0-16,0 1-10384 15,4 2-2160-15</inkml:trace>
  <inkml:trace contextRef="#ctx0" brushRef="#br0" timeOffset="82901.16">8561 14718 31327 0,'-2'-1'2784'0,"2"1"-2224"0,0 1-560 0,0-1 0 16,0 0 768-16,0 0 64 0,-3 0 0 0,1 0 0 15,-1 1-320-15,-1-1-64 0,1-1-16 0,-1 1 0 16,2-1-304-16,2 1-128 0,-2-2 128 0,2 4-128 16,5-1 0-16,-2 2 0 0,2 0 0 0,0 2-10688 15,2 2-2112-15</inkml:trace>
  <inkml:trace contextRef="#ctx0" brushRef="#br0" timeOffset="83614.63">7503 14761 35935 0,'-1'-1'3200'0,"-1"1"-2560"16,2 2-512-16,0-1-128 0,0 1-752 0,0 0-160 15,-2-1-48-15,0 2 0 0,-1 2 800 0,0-1 160 16,-1 0 0-16,0 2 0 0,6-1 0 0,-2 0 0 0,2-2 0 16,0 1 0-1,1-1-240-15,2 1-144 0,-1-1-16 0,1 0-9024 16,1 1-1808-16</inkml:trace>
  <inkml:trace contextRef="#ctx0" brushRef="#br0" timeOffset="84742.12">6310 14778 28559 0,'0'-2'2544'0,"-2"1"-2032"15,4 3-512-15,-2 0 0 0,2 1 0 0,-2 0-128 0,1 1-16 0,-1 2-8240 16,0 2-1632-16</inkml:trace>
  <inkml:trace contextRef="#ctx0" brushRef="#br0" timeOffset="84964.77">5397 14797 35935 0,'-5'-13'3200'0,"2"7"-2560"16,3 6-512-16,3 2-128 0,0 1-448 0,-1-2-96 16,1 0-32-16,-1-2 0 0,0 0 576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1:40:05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19774 6619 43311 0,'0'-2'3840'0,"-2"1"-3072"0,2 0-608 0,0 1-160 0,0 1 1120 0,2-2 192 0,-2 0 32 0,0-1 16 15,0-1-752-15,1-3-160 0,3 0-16 0,4-2-16 16,0-4-416-16,5-1 0 15,2-2 0-15,2 1 0 0,4-4 0 0,2 1 0 16,3 0 0-16,1 1 0 0,-1 0-128 0,-3 1 128 0,2 1 0 0,33-16 0 63,-6 6-624-63,-12 10-48 0,-4 11-16 15,-15 6-20592-15</inkml:trace>
  <inkml:trace contextRef="#ctx0" brushRef="#br0" timeOffset="227.03">19834 6737 48831 0,'0'0'4352'0,"0"0"-3488"0,0 0-688 0,2 0-176 0,-2 0 624 16,2 0 80-16,-2 0 32 0,2 0 0 0,1 0-432 0,2-2-96 16,0-1-16-16,6 0 0 0,-1-2-192 0,3-1 0 15,5-1-192-15,-1-3 192 0,1 1 0 0,4-2 0 16,-5-1 0-16,0 0 0 0,3-3 0 0,3 0 0 15,-2 0 0-15,4-1 0 0,0-1 0 0,1 1 0 16,5-3 0-16,39-11 0 31,-8 14-1856-31,-19 9-272 16,-25 6-48-16,-10 3-18688 0</inkml:trace>
  <inkml:trace contextRef="#ctx0" brushRef="#br0" timeOffset="19125.48">21088 6296 43487 0,'0'-1'960'0,"0"-3"192"0,0 2 32 0,0 0 32 0,0-1-960 0,2 0-256 0,-4-4 0 16,2-4 0-16,-3-3 272 0,3-3 16 0,-6-1 0 0,3 3 0 0,-3-1 208 0,3 2 32 0,-4 2 16 0,-2 0 0 15,2 3-32-15,0 1 0 0,-4 1 0 0,3 2 0 32,-4 3-224-32,1 0-48 0,-1 2-16 0,-1 0 0 0,0 2-224 0,3 0 128 0,-3 1-128 0,4 1 0 15,-1 3 0-15,-1-2 0 16,4 0 0-16,-4 0 0 0,4 1 0 0,1 0 0 15,-1 0 0-15,2 1 0 0,2-1-224 0,1 0 64 0,2-1 16 0,0 0 0 16,2-2-32-16,1 2 0 16,2-2 0-16,2 2 0 0,1 1 16 0,5 0 0 15,-3 1 0-15,3 0 0 0,2 0 160 0,2 1 0 0,-1-1 0 0,1 0 0 16,2 3-352-16,1-2 16 0,0 1 0 16,-1 0 0-16,-3 1 528 0,0-1 96 0,0 0 32 0,-4-2 0 0,-1 1-480 15,-1-2-96-15,0 1 0 0,0-1-16 0,-2 3 432 0,2-1 96 31,-3-1 0-31,-1 2 16 0,-2-2-448 0,2 1-80 0,-4 1-32 0,-1-1 0 0,1 0 416 0,-2 0 96 16,-2-1 16-16,1 0 0 16,-1 1-368-16,-4-2-80 0,2 1-16 0,-2 0 0 0,1 1 608 0,-3-2 112 15,1-1 16-15,-1 1 16 0,1-1-176 0,-3-2-32 16,2 0-16 0,-2-1 0-16,2-1-96 0,-1-1-16 0,0 0 0 0,0-3 0 15,3 0-192-15,-4-2 176 0,0-2-176 16,1-2 160-16,0 0 0 0,-1-2 0 0,2 0 0 0,3-1 0 15,-2 2-160-15,1-1 0 0,4 0 0 0,-1-2 0 16,1 2 0-16,-1-2 0 0,3 3 0 0,3-2 0 16,-1 2 0-16,1 0 0 0,5-1 0 0,-1 0 0 15,1-2-192-15,4 0-128 0,0-2-32 0,18-13-9568 32,-2 0-1920-32,2 4-384 0</inkml:trace>
  <inkml:trace contextRef="#ctx0" brushRef="#br0" timeOffset="19845.77">21242 5937 37775 0,'-2'-2'3360'0,"2"-2"-2688"0,-1 2-544 0,1 1-128 0,0-1 1040 0,-2-1 176 0,2-2 48 0,-2-3 0 15,0-3-608-15,-1-1-112 0,3-2-32 0,2 0 0 16,-1 2-384-16,5-1-128 15,-1 1 0-15,2 0 0 0,2 2 0 0,-1 2 0 0,5 0 0 0,-3 4 0 16,5 3-208-16,-3 1-112 16,1 3 0-16,-3 2-16 15,3 3-800-15,-3 0-144 0,-1 4-48 0,-2 0 0 0,0 1 1008 0,-2 0 192 16,-1 2 128-16,-2-3-160 0,-2 0 160 0,0-2 192 0,-2-1-32 0,-2-2-16 0,-1 0 640 16,0 1 128-16,0-3 32 0,-5 0 0 15,5-2 0-15,-5-1 0 0,1-1 0 0,-2 0 0 16,3-3-176-16,-5 1-48 0,5-2 0 0,-2 0 0 15,3-1-400-15,2-2-64 0,0 0-32 0,-1 1 0 0,4-1-224 0,-1-2-208 16,1 0 32-16,2-4-14160 16,2-4-2816-16</inkml:trace>
  <inkml:trace contextRef="#ctx0" brushRef="#br0" timeOffset="21399.35">21621 6272 43311 0,'0'0'3840'0,"0"1"-3072"0,1-1-608 0,-1 0-160 16,-1 1 384-16,1-2 32 0,0 1 16 0,-2-1 0 15,2 2 16-15,0-2 0 0,0 1 0 0,0 0 0 16,0 0-448-16,0 0 0 0,0 0 0 0,0 0 0 31,0 0-528-31,0 0-192 0,0 0-48 0,16-11-12544 0,-11 8-2496 0</inkml:trace>
  <inkml:trace contextRef="#ctx0" brushRef="#br0" timeOffset="21799.77">21838 6124 41471 0,'0'-1'3680'15,"0"-1"-2944"-15,-1 1-592 0,1 0-144 0,1 0 576 0,-1 0 64 0,0-1 32 0,0-1 0 16,5-2-320-16,-1-1-64 0,2 0-16 0,1 2 0 15,-1 0-272-15,4 2 0 16,-2 1 128-16,-1 2-128 0,3 0 0 0,-4 2 0 0,3 1-128 16,-4 1 128-1,3 2-704-15,-3 0-64 0,-2 1 0 0,-1 2 0 0,1 1 528 0,-3 1 112 0,0-1 128 16,-1 2-208-16,-1-1 336 0,-1 2 80 0,-3-1 16 0,1 1 0 16,-4-1 128-16,4-1 32 0,-2 0 0 0,-2-2 0 15,3-2 0-15,0-1 0 16,-1-1 0-16,2-2 0 0,0 0 96 0,2-1 32 0,-2-1 0 0,3-1 0 0,-1 0-128 0,0-1 0 15,1-1-16-15,2 0 0 0,0 1-176 0,0-1-48 16,0 1 0-16,2-1 0 0,-2 0-144 0,0 1 0 16,0 0 0-16,0 0 0 0,0 0 0 0,0 0 0 15,0 0-176-15,0 0 176 0,20-5 0 0,-12 5-128 16,-2 0 128-16,3 0 0 16,2 1 0-16,1-1-128 0,-1 1 128 0,1 0 0 15,2 1-128-15,-2 0 128 0,3-1-128 0,13 1-9408 31,5-1-1856-31,5-2-384 16</inkml:trace>
  <inkml:trace contextRef="#ctx0" brushRef="#br0" timeOffset="22495.22">22390 6084 43311 0,'0'-1'3840'0,"0"0"-3072"16,0 0-608-16,0 0-160 0,0 0 432 0,2 2 48 16,-4-3 16-16,2-1 0 0,0 1 16 0,-1 0 0 0,1 0 0 0,0 2 0 15,0 0-512-15,0 0 0 0,0 0 0 0,0 0 0 31,5 16-496-31,-4-9-80 0,4 4-32 0,-3-1 0 0,4 4 224 0,-2 1 64 0,-1 3 0 0,2 2 0 16,0 0 320-16,3 0 240 0,-3 1-48 0,0-2 0 16,-2 0-192-16,-1-1-160 0,0-3 32 0,2 8-8560 31,-2-5-1696-31,-2-5-352 0</inkml:trace>
  <inkml:trace contextRef="#ctx0" brushRef="#br0" timeOffset="22695.6">22324 6277 43311 0,'0'-2'3840'0,"0"0"-3072"16,0-1-608-16,2 1-160 0,-2 4 736 0,0-4 112 0,2-1 32 0,-2-2 0 15,3 1-704-15,0-2-176 16,0 0 0-16,-1 1 0 0,1 1 0 0,1 0 0 0,1 1 0 0,1 0 0 16,1 0 0-16,1-1-176 0,-1 3 48 0,4 0 0 15,-1-2 128-15,2 1 176 0,1-1-48 0,3 0 0 16,2 0-128-16,2-1 0 0,-1 0 0 0,2 0-13744 31,0-1-2768-31</inkml:trace>
  <inkml:trace contextRef="#ctx0" brushRef="#br0" timeOffset="23503.62">23178 6083 43311 0,'-2'-4'3840'0,"2"-1"-3072"0,-3 1-608 0,3 2-160 16,-1 0 432-16,-1-1 48 0,0-3 16 0,-3-5 0 0,-2-4-96 0,-2-2-16 16,-1 1 0-16,-2 2 0 0,2 2 48 0,0 2 0 15,-1-1 0-15,-1 3 0 16,1 2 16-16,1-1 16 0,-3 3 0 0,1 0 0 0,-1 2-160 0,3 1-48 31,-3-1 0-31,3 2 0 0,0 1-256 0,5 0 0 0,-3 1 0 0,3 0 0 16,0 1 0-16,2-1 0 0,0 1 0 0,1 0 0 0,0-1-224 0,2 1-96 15,0-2-32-15,2 2 0 32,0-1-48-32,-1 2-16 0,3 0 0 0,0 3 0 0,3-1 128 0,-2 2 32 0,6 2 0 0,-1-2 0 15,5 1 96-15,-2 1 32 0,5 0 0 0,-4 1 0 0,2-2 128 0,0 0 0 16,0 2 0-16,-2-2 0 0,4 2 0 0,-2-1 176 0,-2 2-48 0,2-2 0 31,-4 0-128-31,-1 1-176 0,-2-3 48 0,-1 2 0 16,0 0-112-16,-3-1-16 0,-3 0 0 0,1-3 0 15,-3 0 0-15,0 0 0 0,0-1 0 0,-3 0 0 16,3 0 256-16,-2-1 160 0,-3 2-32 0,-1-2 0 16,1 0 320-16,-4 1 48 0,0-1 16 0,0 0 0 15,-4 0-160-15,0-2-32 0,-3 0 0 0,2-1 0 0,-2-2 0 16,2 0-16-16,-2-2 0 0,0-1 0 0,2-1-32 0,1-2 0 15,0 1 0-15,0-3 0 0,3 1-272 0,-1-1 0 16,4 0 0-16,0 2 0 0,1-1 0 0,4 0-144 16,1 1 16-16,-1 0 0 0,2-2-160 0,3 1-32 15,-1-2 0-15,1-1 0 0,7 1 112 0,0-2 16 16,3 0 0-16,2-2 0 16,5 3-672-16,3-3-128 0,5 0-32 0,3-2-12544 0,-3 0-2496 0</inkml:trace>
  <inkml:trace contextRef="#ctx0" brushRef="#br0" timeOffset="24313.21">23331 5656 40543 0,'0'-2'3600'0,"0"0"-2880"0,0 1-576 0,0 0-144 0,0 1 928 0,0 0 160 16,0-1 16-16,-2-1 16 0,2 0-768 0,0-1-160 15,2 3-16-15,-2 0-16 0,0 0-160 0,0 0 0 16,0 0 144-16,0 0-144 0,0 0-208 0,2 22-112 15,-2-12-32-15,0 2 0 16,3 4-400-16,-3 4-80 0,2 4 0 0,-2 3-11712 16,-2 4-2352-16</inkml:trace>
  <inkml:trace contextRef="#ctx0" brushRef="#br0" timeOffset="24772.77">23662 6026 49759 0,'0'0'4416'0,"0"0"-3520"0,0 0-720 0,0 1-176 15,0-1-464-15,0-1-128 0,0 1-32 0,0 0 0 0,2 0 480 0,-2-1 144 16,0 1 0-16,0 0-9456 31,25-5-1808-31,-14 2-352 0</inkml:trace>
  <inkml:trace contextRef="#ctx0" brushRef="#br0" timeOffset="25216.24">23998 5725 42383 0,'4'-2'3776'0,"-3"1"-3024"15,3 1-608-15,-3 0-144 0,1 0 512 0,2 0 80 0,0 0 16 0,4 0 0 16,3 0-608-16,1 1 0 0,0 1-144 0,1 1 144 15,-1 0-224-15,-2 1 80 0,-4 0 16 0,-1 1 0 16,0 0 0-16,-2-1 0 0,-3 0 0 0,2 0 0 16,-2 1 128-16,0-2 176 0,0 2-48 0,-2-1 0 15,-1-1 400-15,-2 1 80 16,0 1 16-16,-3 0 0 0,0 1-48 0,-2 2-16 0,1-1 0 0,-3 0 0 16,1 0-304-16,0 1-48 0,-1-2-16 0,1 0 0 15,3 0-192-15,1 0 0 0,-1-2 128 0,3 0-128 16,3 0 0-16,-1 0 0 15,1-1 0-15,2 2 0 0,2-1-304 0,1 0 48 0,2 1 16 0,0 1 0 0,3 1 32 16,2 0 0-16,2 0 0 0,-1 1 0 16,4 0 208-16,-3 0 0 0,4 0-160 0,-4-1 160 0,3-1 0 0,-1 2 0 31,1 2 0-31,0-1 0 0,-1 2 0 0,-2-3 0 0,-3 1 0 0,-1-1 0 0,-2 0 0 16,-2 0 128-16,-2 0-128 0,-1-2 0 0,-1 0 128 0,0-1-128 15,-5 1 128-15,2-1-128 0,-4 0 496 0,1-1 16 16,-3 3 0-16,-2-2 0 0,-1 2 192 0,-6-1 64 15,0 2 0-15,-4-1 0 16,-1-1-416-16,0 1-80 0,-7 1-16 0,3-1 0 0,-1 1-256 0,0 1 0 0,0-2 0 0,-2 2-15680 16,1 3-3088-1</inkml:trace>
  <inkml:trace contextRef="#ctx0" brushRef="#br0" timeOffset="25817.96">20743 7153 50687 0,'0'0'4496'0,"3"-1"-3600"0,-3 0-704 0,0 0-192 0,1 0-576 0,1 0-128 0,1-1-48 0,2-2 0 15,2-2 576-15,8-2 176 0,3 0 0 0,3 0 0 16,4-1-208-16,1 2 64 15,4 1 16-15,0 1 0 16,-4 3-1328-16,1 2-256 0,-4-1-48 0,1 1-11216 0,1 2-2240 0</inkml:trace>
  <inkml:trace contextRef="#ctx0" brushRef="#br0" timeOffset="26022.39">20892 7254 50687 0,'0'0'4496'0,"0"0"-3600"0,0 0-704 0,0-1-192 15,0 1-384-15,0 0-96 0,0-1-32 0,0 0 0 0,2-1 368 0,-2 0 144 16,3-1-128-16,2-1 128 0,1 1 0 0,3-3-160 16,1 0 160-16,1 0 0 0,3 0 0 0,2-2 0 15,5 1 128-15,-4 1-128 0,6 1 0 0,-1-1 0 16,1 2-208-16,26-3-9392 31,-1-5-1888-31,-2-6-368 16</inkml:trace>
  <inkml:trace contextRef="#ctx0" brushRef="#br0" timeOffset="29647.57">21794 6963 38703 0,'2'-5'3440'0,"-2"1"-2752"0,0-1-560 0,-2 2-128 0,2 2 656 16,3-3 112-16,-3 0 0 0,2-3 16 0,4-3-240 0,1-6-48 16,3-3-16-16,5-1 0 0,-2 3-288 0,5 0-48 15,0 1-16-15,0 4 0 0,3 2-128 0,0 3 0 16,-2 3 0-16,1 3-176 0,1 2-32 0,-4 2-16 16,-2 2 0-16,-1 2 0 15,-3 3 64-15,0 2 16 0,-4 3 0 0,-2 1 0 0,-2-1 144 0,-1 2 0 16,-2 1 0-16,-4 2 0 0,-1 0 0 0,-2 2 0 15,-2 0 0-15,-3 1 0 0,-1 0 192 0,1-2-48 16,-1-1 0-16,-2 0 0 16,1-2 208-16,-3 0 32 0,2-4 16 0,-1-1 0 0,4-3-256 0,-3-3-144 15,1-2 160-15,2-2-160 16,-1-1 224-16,3 1-48 0,2-3-16 0,0-2 0 16,3 1 112-16,1-1 32 0,1 0 0 0,3 0 0 0,0 0-304 0,0 0 0 15,0 1 0-15,2-1 0 0,-1 0 0 16,3 1 0-16,-1-2 0 0,2-1 0 0,3 1 608 0,0-2 16 15,2 0 0-15,3-2 0 16,2-1-1008-16,0 0-208 0,3 1-48 0,0-2 0 0,-3 2 640 0,5 0 0 16,0-1 0-16,1 2 0 0,2-1 0 0,0 2 0 15,4-2 0-15,37-5-9216 32,-8-1-1744-32,-10 1-368 0</inkml:trace>
  <inkml:trace contextRef="#ctx0" brushRef="#br0" timeOffset="61879.5">22514 6697 35935 0,'-2'-1'3200'0,"2"-1"-2560"16,0 1-512-16,-2 2-128 0,2-1 1088 0,0-1 208 0,0 0 48 0,-1-1 0 15,-3 1-432-15,3-1-80 0,-1 2 0 0,-1 1-16 0,2 2-288 0,-1 0-48 16,0 3-16-16,2 3 0 15,-1 4-736-15,-1 4-160 0,2 4-16 0,0 4-16 0,0 4 464 0,3 2 0 16,-1 5 0-16,1 0 0 0,3 3 0 0,1-3 0 16,0-2 208-16,4-4-64 0,-2-4-144 0,3-4-176 15,0-4 48-15,1-4 0 0,1-4-112 0,2-4-16 16,-6-2 0-16,5-2 0 0,-2-4 416 0,2-2 80 16,-1-1 16-16,0-4 0 0,-1-1 0 0,0-2 0 15,-1 0 0-15,-2-3 0 0,-2 0-256 0,-2-1 0 0,-1 0 0 0,-1 1 0 16,-1 2 224-16,-3 2 0 15,0 1 0-15,-3-1 0 0,-1 3-48 0,-1 0-16 16,-4 2 0-16,-1 1 0 0,-2 0 288 0,-1 2 48 0,-2 1 16 0,0-1 0 16,-3 2 96-16,-1 0 32 0,-3 1 0 0,1 0 0 15,4 1-512-15,-1-1-128 0,0 1 0 0,-8 1-9888 32,3-5-2000-32,5-2-400 0</inkml:trace>
  <inkml:trace contextRef="#ctx0" brushRef="#br0" timeOffset="73660.33">4590 7803 46015 0,'-2'1'1024'0,"2"-1"192"0,-1 0 64 0,1 0 0 0,1 0-1024 0,-1 0-256 16,0 0 0-16,2 0 0 0,1 0 0 0,3 1-128 0,6 0 128 0,6-1-208 15,9 0 32-15,6-2 16 0,11-1 0 0,4-4 0 16,3-4 160-16,2 1 0 0,9 2 0 0,6-3 0 16,4 0 0-16,4-2 0 0,2 0 0 0,-6-1 0 15,-6 3 0-15,-4-1 0 0,-7 3 0 0,1-1-128 0,1 2 128 16,-4 0 0-16,-3 2 0 0,-9 2-128 0,-10 1 128 15,-6 1 0-15,-4 0 0 0,-5 2 0 0,-3 0 0 0,-5 0 0 16,0 0 0-16,-5 0 0 0,-1 1 0 0,-2-1 0 16,0 1 0-16,-2-1 128 0,2 1 128 0,0-1 48 15,0 0 0-15,-2 0 0 0,2 0 176 0,0 0 32 16,0 0 16-16,0 0 0 0,0 0 272 0,0 0 48 16,0 0 16-16,0 0 0 0,0 0-240 0,-16-5-48 0,11 4-16 15,0 0 0-15,-1 1-704 0,1-1-144 16,0 0-32-16,-2 0-15216 15,-1 0-3040-15</inkml:trace>
  <inkml:trace contextRef="#ctx0" brushRef="#br0" timeOffset="74430.3">4827 8669 43311 0,'0'0'3840'0,"0"0"-3072"0,0 1-608 0,0-1-160 0,0 0 640 0,0 0 80 0,2 0 32 0,-2 0 0 15,2 0-560-15,-1 0-192 16,4 0 0-16,3 1 144 0,2 1-272 0,8-1-64 16,2 2-16-16,3-3 0 0,5 3 208 0,5-1-176 0,5 0 176 0,3 0-160 15,2 0 160-15,3-1 0 0,5 0 0 0,3 0 0 16,4 0-176-16,0-2 176 0,-2 0-208 0,0-2 80 16,3-2 128-16,1-1 128 0,0-1-128 0,-2 1 176 31,-7-2-176-31,-1 0 0 0,-6 2 0 0,1-1 0 15,-1-2 0-15,-6 2 0 0,-2 1 0 0,-3 1 0 0,-8 2 0 0,0-1 0 16,-7 1 0-16,-2 2 0 0,-2 0 0 0,-5-1 0 16,0 2 0-16,-4 0 0 0,-2 0 176 0,-3 0-48 15,3 0-128-15,-4 0 192 0,1 0 176 0,-2 0 16 0,4 0 16 0,-4-1 0 16,2 0 112-16,-2 1 32 16,2 0 0-16,0 0 0 0,0 0-32 0,0 0-16 0,0 0 0 0,0 0 0 15,0 0 192-15,-15-5 32 0,11 5 16 16,2 0 0-16,0 0-496 0,-1 1-112 15,1 0 0-15,-5 0-16000 16,-2-1-3200-16</inkml:trace>
  <inkml:trace contextRef="#ctx0" brushRef="#br0" timeOffset="84444.49">5961 9200 52415 0,'0'-1'1152'0,"-2"0"256"0,2 2 32 0,0-1 16 0,0 0-1168 0,0 0-288 0,0 1 0 16,0-1 0-16,2 0 0 0,-2 0 0 0,3 1-208 0,-3-1 80 16,0 0-64-16,17-4 0 0,-6 1 0 0,4-1 0 15,3 1 192-15,3-4-128 0,-1 1 128 0,0 0-128 16,5 1-48-16,0 1 0 0,-1 3 0 0,16 1-9856 31,-10 1-1968-31,-9 1-400 0</inkml:trace>
  <inkml:trace contextRef="#ctx0" brushRef="#br0" timeOffset="84633.71">6091 9362 50799 0,'-5'0'1120'0,"2"0"224"0,-1 0 64 0,4 0 0 0,-3 0-1120 0,3 1-288 0,-5-1 0 0,0 0 0 15,-3 0 416-15,5-1 32 0,-1 2 0 0,1-1 0 16,3 1-448-16,0-2 0 0,0 1 0 0,3 0 0 16,-1 0-256-16,5-1 80 0,2-1 16 0,3 0 0 0,3 0 160 0,4-1-208 0,0 1 80 0,2-2 128 15,1 1 0-15,-1-1 0 16,0 0 0-16,1 0 0 0,-1 1 0 0,4-2 0 0,1 2 0 16,2-4-15168-16,-1-1-3088 0</inkml:trace>
  <inkml:trace contextRef="#ctx0" brushRef="#br0" timeOffset="85618.4">7068 8895 42383 0,'0'-5'3776'0,"-2"3"-3024"0,4 0-608 0,-2 2-144 15,0 0 1056-15,0 1 176 0,0 1 48 0,0-1 0 16,0 0-736-16,0 2-144 0,0 1-16 0,0-4-16 15,0 0-560-15,4 28-96 0,-3-10-32 0,4 1 0 16,0 5 96-16,0 3 16 0,0 3 0 0,4 2 0 0,-2-1 208 0,0 2 0 16,6 0 0-16,-3 0-144 0,3-3 144 0,-3-5 256 15,1-5-64-15,-1-4-16 0,-1-1-368 0,2-5-80 16,-3-1-16-16,2-4-13456 16,-3-3-2688-16</inkml:trace>
  <inkml:trace contextRef="#ctx0" brushRef="#br0" timeOffset="86060.25">7223 8986 45151 0,'-2'-2'4016'0,"2"1"-3216"0,-3 0-640 0,3 0-160 0,0 2 608 0,0-1 96 0,0 0 0 0,-1 0 16 16,1 0-448-16,0 1-80 0,0 0-32 0,0-1 0 31,0 0-160-31,0 0 192 0,1 21-192 0,-1-11 192 0,5 3-192 0,-2 3 0 0,0 4 0 0,-1 2 0 15,3-3 0-15,0 3 0 16,1 2 0-16,1 0 0 0,2 0-144 0,0 0 144 0,1-1 0 0,1-1 0 16,3-3-144-16,-3-2 144 0,3-4 0 0,-1 0-144 15,0-3 144-15,0-3-208 0,-1 0 80 0,2-3 128 16,-2-1-144-16,3-1 144 0,1-2 0 0,-4-2 0 16,1-1 0-16,-3-2 0 0,1-1 128 0,-2 0-128 0,1-1 176 15,-1-1-176-15,-2-2 192 0,0 1-192 0,-1 0 304 0,-1 0-48 16,-3-1-16-16,-2-1 0 0,3 1-96 0,-3-1-16 31,0 2 0-31,-3-1 0 0,1 2-128 0,0-1 0 0,-5-1 0 0,0 0 128 0,0 2 192 0,-2-1 48 16,-2 2 0-16,-1 1 0 0,-2-1 272 0,1 2 48 31,-4 2 16-31,1 1 0 0,0 0-384 0,0 2-64 0,-5 1 0 0,3 1-16 16,2 0-240-16,-1 0 0 0,4 1 0 0,-1 0-160 31,3 1-400-31,5-3-80 0,-1-1 0 0,-1-1-16 0,6-2-6064 0,7-3-1216 0,13-5-256 0,0-2-32 0</inkml:trace>
  <inkml:trace contextRef="#ctx0" brushRef="#br0" timeOffset="86580.37">7438 8797 44927 0,'-4'-4'992'0,"4"1"208"0,0 0 32 0,-2 0 16 0,2 2-992 0,0-1-256 0,0-1 0 0,0-2 0 0,2-2 160 16,-2-3-16-16,6-2 0 0,-1 0 0 0,0-1-144 0,2 1-144 0,3 1 144 0,0 1-208 15,1 1 208-15,-1 1 0 0,3 2 0 0,-3 3 0 16,3 2-496-16,-4 2 0 16,-1 3 0-16,1 0 0 0,0 1-208 0,-4 3-32 0,0 2-16 0,1 2 0 15,-1 0 752-15,-1 1 0 0,-3 0 160 0,-1 0-32 16,-1 0 512-16,-3 1 112 0,1-1 16 0,-2-1 0 0,-3 0-128 0,1 1-32 16,-1-4 0-16,-2 1 0 15,2-3 48-15,-2-1 16 0,0 0 0 0,0-4 0 16,1 0-32-16,0-2 0 0,2-2 0 0,-1 0 0 0,2 0-304 0,-1-1-64 15,1 0-16-15,2-1 0 16,1-1-608-16,1-2-128 0,4-4-32 0,1-2-14448 16,1-5-2896-16</inkml:trace>
  <inkml:trace contextRef="#ctx0" brushRef="#br0" timeOffset="86963.05">7902 9084 47919 0,'-2'-1'4256'0,"2"0"-3408"0,-2 0-672 0,4 1-176 0,-4 1 640 0,2-1 80 0,0-1 32 0,0 1 0 31,0 0-512-31,-1-1-112 0,-1 1 0 0,2 0-128 0,0 0 0 0,0 0 0 0,0 0 0 0,0 0 0 31,0 0-384-31,0 0-96 0,0 0-16 0,20-15-14288 16,-9 7-2880-16</inkml:trace>
  <inkml:trace contextRef="#ctx0" brushRef="#br0" timeOffset="87375.17">8117 8825 50687 0,'4'0'4496'0,"-2"0"-3600"0,-1 0-704 0,-1-1-192 0,2 1-576 0,-2 0-160 15,3-1-32-15,-1 0 0 0,6 0 400 0,2-1 80 16,1 2 16-16,1 2 0 0,4 0 80 16,-2 1 32-16,2 2 0 0,-4 1 0 0,3 2 160 0,-3 0 0 15,-3 0 0-15,-1 4 0 0,0 1 0 0,-3 2 0 0,-1-1 0 16,-3 3 0-16,-1 1 176 0,0 1-48 0,-5-1 0 0,0 2 0 15,1-1 0-15,-3 0 0 0,2-1 0 16,-4-3 0-16,2 1 0 0,0-3 0 0,0 1 0 0,-1-3 0 16,0-1 240-16,3-3 32 0,-5-2 16 0,5-1 0 15,-2-2 384 1,2 0 80-16,0-1 16 0,-1-2 0 0,4 1-208 0,-1 0-48 0,1-1 0 0,-1 0 0 16,5 1-432-16,-2-1-80 0,0-2-128 0,1 2 176 15,-1 0-176-15,2-1 0 16,0 1 0-16,-1-1-176 15,3 0 16-15,0 0 0 0,3-2 0 0,1 0 0 16,2-2 160-16,2 1-192 0,4 0 192 0,-1 1-192 16,5 2 192-16,-2-1 0 0,-2-1 0 0,1 1 0 15,3 1-176-15,-1 0 176 0,1 0-208 0,20 1-10448 32,1 0-2080-32,5-1-432 0</inkml:trace>
  <inkml:trace contextRef="#ctx0" brushRef="#br0" timeOffset="87851.04">9124 8807 49823 0,'0'0'1088'0,"0"-1"240"0,0 0 32 0,0 1 48 0,0 1-1136 0,0 0-272 0,2 0 0 0,-2 1 0 16,5 2 0-16,-2 4 0 0,2 3-128 0,5 6 128 0,0 3-240 0,3 4 48 0,-1 1 16 0,2 2 0 15,-2-1 176-15,1-1 128 0,-1-2-128 0,1 1 176 16,0 1-176-16,0-2-224 0,-1-1 48 0,4 6-9488 31,-7-6-1920-31,0-4-368 0</inkml:trace>
  <inkml:trace contextRef="#ctx0" brushRef="#br0" timeOffset="88039.52">9058 9068 53567 0,'-1'-1'1184'0,"-1"0"240"0,2 0 48 0,0 1 16 0,-2 0-1184 0,2 0-304 0,0-1 0 0,2 1 0 0,-2-1 0 0,3 0-256 15,1 0 64-15,-4 1 0 0,19-8-32 0,-5 2 0 16,7-1 0-16,4-5 0 0,2 0 224 0,3-2 0 16,5-1 0-16,51-18-10304 31,-2 1-2048-31,0 0-400 0</inkml:trace>
  <inkml:trace contextRef="#ctx0" brushRef="#br0" timeOffset="88330.56">9665 8733 50687 0,'2'0'1120'0,"-2"0"224"0,0 0 64 0,0 0 0 0,1 0-1136 0,-1 1-272 0,-1-1 0 0,-1 1 0 0,5 1 336 15,-3 2 16-15,2 1 0 0,0 3 0 16,2 3-560-16,-1 4-112 0,4 4-32 0,0 5 0 0,1 4 352 0,0 2 0 16,2 3 192-16,0-1-64 0,-2-1-128 0,1-2-144 15,2-2 144-15,-1-1-208 0,3-2 80 0,-3-2 128 16,0-1-208-16,16 4-9776 31,-1-9-1968-31,-2-10-384 0</inkml:trace>
  <inkml:trace contextRef="#ctx0" brushRef="#br0" timeOffset="88663.99">9941 8799 52703 0,'2'-1'1152'0,"-4"0"256"0,1 1 32 15,-2 0 32-15,3 0-1168 0,0 0-304 0,0 1 0 0,-2 0 0 0,2 2 464 0,-1 1 48 0,1 3 0 0,0 3 0 16,0 0-512-16,0 5 0 0,1 4 0 0,1 3 0 0,2 4 0 16,-2 1-288-16,3 0 64 0,-1-2 16 0,2-1 80 0,2-1 128 15,1-1-208-15,1-3 80 0,3-2-16 16,1-2 0-16,0-1 0 0,0-2 0 0,-2-2 144 16,4-1-192-16,-2-3 192 0,2-3-192 0,4-1 192 15,-4-3-128-15,-1-1 128 0,0-2-128 0,0-3 128 0,0-1 0 16,-1-2 0-16,-2 0 0 0,-1 2 0 0,-4 1 0 15,-2-3 0-15,0 0 0 0,-3 0-128 0,1 2 0 16,-2 1 0-16,-5 0 0 0,2-1 128 0,-3 1 128 16,0-1-128-16,-6-1 176 0,4 1 352 0,-5-3 80 15,-2 2 16-15,-4 1 0 0,3-1 16 0,-3 3 16 0,0 2 0 16,-2 1 0-16,3 2-400 0,-3 0-96 0,4 2-16 0,1-1 0 16,2 1-336-16,3-1-80 0,0 1-16 0,4-15-10912 31,9-2-2192-16,13-3-432-15</inkml:trace>
  <inkml:trace contextRef="#ctx0" brushRef="#br0" timeOffset="88896.05">10220 8499 50687 0,'2'1'4496'0,"-2"-1"-3600"0,0 0-704 0,0 0-192 0,0 1 672 0,2 0 96 0,-2 0 32 0,1 2 0 15,-1 4-800-15,2 2 0 0,2 4-144 0,0 3 16 0,4 3 0 0,-1 2 0 16,-1 1 0-16,4 2 0 0,3 2-80 0,1 3-16 16,2 4 0-16,7-3-15248 15,0-2-3040-15</inkml:trace>
  <inkml:trace contextRef="#ctx0" brushRef="#br0" timeOffset="90080.12">10991 8658 45951 0,'2'-3'1024'0,"-2"1"192"0,0 1 64 15,0 1 0-15,0 0-1024 0,0 0-256 0,0-2 0 0,2 2 0 0,2 0 0 0,1-2-240 16,2 1 48-16,0 1 16 0,7 0-64 0,-2 2-16 0,1 1 0 0,3 1 0 16,1 3 96-16,-2-2 16 15,-5-1 0-15,1 2 0 0,1 1 144 0,1 2-208 0,-5 2 80 0,2-2 128 16,-2 3-336-16,-1 1 48 0,-2 4 16 0,-2-2 0 15,-1 0 640-15,-1 0 128 0,-4-3 16 0,-3 2 16 16,-1 0-96-16,-3-2-32 0,-1-2 0 0,-1-1 0 16,-3-1 352-16,3-1 64 0,-2 0 16 0,-1-3 0 15,5 0 0-15,-1-2 0 0,4 1 0 0,2-1 0 16,-2-1-320-16,1 0-64 0,3-1-16 0,3 1 0 16,-2-1-432-16,2 0 0 0,2 0 128 0,0 0-128 15,2 1-288-15,1 0-96 0,0 3 0 0,2-1-16 16,4 2 16-16,3 0 16 0,2 1 0 0,0 2 0 0,3-1 368 15,0 0 0-15,1 1 0 0,1-1 0 0,1 0 0 0,-1 1 0 16,2-1 0-16,-6 1 0 0,-1-1 144 0,-3 0 48 16,-3-3 16-16,-1 1 0 0,-3 0-336 0,-1 1-80 15,-2 0-16-15,-3 0 0 16,0 0 384-16,-1 2 80 0,-3-2 16 0,1 1 0 0,-5 0 96 0,1 2 32 0,-7-1 0 16,0-1 0-16,-5 1 256 0,-3-2 48 0,-2 1 16 15,1 1 0-15,1-3-496 0,-1-1-80 16,0-3-128-16,0-1 176 0,6 0-32 0,1-1 0 15,1-2 0-15,5 0 0 16,3 0-960-16,0 0-192 0,5-3-32 0,0 0-15024 0,6-2-3008 16</inkml:trace>
  <inkml:trace contextRef="#ctx0" brushRef="#br0" timeOffset="90330.01">11623 8859 47919 0,'2'-3'4256'0,"-4"-1"-3408"0,2-1-672 16,0 3-176-16,0 2 512 0,0 1 80 0,2 0 16 0,-2-3 0 16,4-1-608-16,-1 0 0 0,2-1 0 0,4 1-128 0,2-1 128 0,2 1-208 15,4-1 80-15,2-1 128 16,1 1 0-16,1 0 0 0,1 1 0 0,-2 0 128 15,1 0-128-15,-3-1 0 0,2 2 0 0,5 6-9792 32,-4 3-1984-32,2 3-384 0</inkml:trace>
  <inkml:trace contextRef="#ctx0" brushRef="#br0" timeOffset="90510.89">11718 9022 48831 0,'-5'1'4352'0,"2"0"-3488"0,-1-1-688 0,3 0-176 16,1 0 1408-16,-2 1 256 0,-1-1 64 0,-4 1 0 15,-1 0-1184-15,3 0-224 0,0 0-64 0,3-1 0 16,2 0-256-16,0-1-176 0,2 1 32 0,1-1 0 16,4-1 144-16,1-2-208 15,5 1 80-15,-1-2 128 0,6-2-128 0,0 0 128 0,3-1 0 0,2-2 0 16,2 1 0-16,0-2 0 16,1 1 0-16,-3-2 0 0,4 2 0 0,-1-1 0 15,1-2 0-15,1 1-16384 0,3-1-3200 0</inkml:trace>
  <inkml:trace contextRef="#ctx0" brushRef="#br0" timeOffset="94804.43">10665 8951 52863 0,'-8'2'176'16,"1"-1"0"-16,2 1 0 0,3-1 0 0,-1-1 0 0,3 1 0 0,-2-1 0 0,2 0-48 0,2 1 0 0,-2-1 0 0,-2 0 0 16,4 0 144-16,-4 0 32 0,2 0 0 0,0 0 0 15,0 0 336-15,0 0 64 0,0 0 0 0,0 0 16 16,0 0-416-16,0 0-96 0,0 0-16 0,0 0 0 16,0 0-192-16,0 0 0 0,-13 10 0 0,10-10 0 15,3 1 0-15,-2-1 0 0,1 0 0 0,2-8-10576 31,4 2-2096-31,1 0-432 0</inkml:trace>
  <inkml:trace contextRef="#ctx0" brushRef="#br0" timeOffset="113665.96">12495 8889 51951 0,'-3'-2'1152'0,"3"1"224"0,-3 0 48 16,3 1 32-16,0 0-1168 0,0 0-288 0,0 2 0 0,0-1 0 0,0 1 128 0,-1 1-128 0,1 1 144 0,0-4-144 0,0 0-208 0,0 0-144 15,14 20-32-15,-7-14 0 0,9 1 384 16,1 0 0-16,4 1-144 0,1-1 144 15,7 0 0-15,1 1 0 0,-2 0 0 0,2-1 0 0,-4 0 0 0,-1-2 0 16,-2 2 0-16,-2-1 0 0,-3 1 0 0,-3 0 0 16,-5 1 0-16,-3 2 0 15,1-1 0-15,-5 0 0 0,-5 1 0 0,2 0 0 16,-3 2 144-16,-5-1-16 0,1 1 0 0,-6 0 0 0,0 1 256 0,-3 2 64 16,-7 3 0-16,-4 1 0 0,-1 2-192 0,-3-1-16 15,-4 0-16-15,0-4 0 16,1-3-224-16,-2-5 0 0,-2-4 0 0,3-5-15872 0,1-6-3232 15</inkml:trace>
  <inkml:trace contextRef="#ctx0" brushRef="#br0" timeOffset="113813.47">12387 8861 42495 0,'3'-1'944'0,"-1"0"192"0,3 0 32 0,-4 0 16 0,3 0-944 0,-1 0-240 0,7-2 0 0,6-1 0 15,9-3 0-15,3 0 0 0,5 0 0 0,3-2 0 16,2 2 0-16,2 0 0 0,4 1 0 0,2 0 0 15,7 5 240-15,1 3 96 0,4 7 32 0,-5 4 0 16,-7 7-368-16</inkml:trace>
  <inkml:trace contextRef="#ctx0" brushRef="#br0" timeOffset="114093.73">12955 8971 51999 0,'-9'-12'1152'0,"4"5"224"0,3 1 48 0,0 1 48 0,2 0-1184 0,0 1-288 0,0-2 0 0,0-5 0 0,5-4 0 0,3-4 0 15,4-2 0-15,6-1 0 0,3 2-240 0,4 3-48 0,5 2-16 0,0 5 0 32,4 4 304-32,-1 5 0 0,-3 6 0 0,1 4 0 15,-5 5-208-15,-3 2-48 0,-7 6 0 0,-2 2 0 0,-7 2 128 0,-2 2 128 0,-7 2-208 0,-1-1 80 32,-4-1 128-32,-4-1 0 0,-1-2 0 0,-4-2 128 15,-1-2 592-15,-1-3 128 0,-2-3 32 0,-1-2 0 16,0-5-48-16,-1-3-16 0,5-4 0 0,-1-3 0 15,0-5-560-15,0-4-96 0,1-6-32 0,-4-7 0 16,0-6 144-16,-1-8 32 0,-1-5 0 0,-5-80-11536 31,20 8-2304-31,18 9-464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1:43:51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7164 3827 49615 0,'-4'-1'0'0,"6"0"0"0,5 0 0 0,4-2 0 0,4 0 0 0,5 1 0 0,1 3-176 0,-1 1 176 0,1 2 0 0,-3 2 0 0,-1 4-128 16,-2 1 128-16,-3 2-160 0,-3 1 160 0,-4 2-160 15,0-2 32-15,-5 3 0 0,0 3 0 0,-3 0 0 16,-1-4 256-16,-1 2 64 0,-4 1 16 0,0 2 0 16,-2-1 128-16,-2-3 32 0,2-2 0 0,-3 0 0 15,1-2 336-15,-1-1 80 0,-2-2 16 0,3-1 0 16,0-1 128-16,1-3 32 0,1-1 0 15,2-2 0-15,0-1-112 0,2-1-16 0,0 0 0 0,4-1 0 16,1 0-480-16,-2 0-96 0,2-1-32 0,2 0 0 16,0 0-224-16,2 1 0 0,-1-1-192 0,-1 0 192 15,3 0-192-15,-1-1 64 0,1 1 128 0,-1-1-208 16,5-1-64-16,-1-2-16 0,6-1 0 0,-2-3 0 16,8-2-144-16,3-1-16 0,2 1-16 0,4-3 0 15,4 0-976-15,3 0-192 0,6-3-32 0,1-2-12848 16,-5 1-2560-16</inkml:trace>
  <inkml:trace contextRef="#ctx0" brushRef="#br0" timeOffset="309.83">7473 3689 49759 0,'-1'-4'4416'0,"-1"0"-3520"0,2 2-720 0,-2 0-176 15,2 0-832-15,0-1-192 0,0-4-32 0,-3-3-16 16,1-3 1072-16,1 0 0 0,1-2 0 0,1 1 192 15,4 1-320-15,0 1-80 0,0 1-16 0,5 1 0 16,0 1 224-16,3 2 0 16,-1 3 0-16,2 1 0 0,-2 3 0 0,-1 1 0 0,0 2 0 0,0 3 0 15,-3 0-144-15,-1 3 16 0,-2 0 0 0,0-1 0 16,-4 0-128-16,1 0 0 0,0-1-16 0,-4 1 0 16,2 0 640-16,-3 0 128 15,-2 1 16-15,0 0 16 0,0-2 400 0,-2 0 80 0,1-3 16 0,-1 1 0 16,1-1-208-16,-4 0-48 0,3 1 0 0,-1-2 0 15,-2 0-224-15,2-2-48 0,1-1-16 0,-1-1 0 0,3 0-480 0,0-1 0 16,2 0 0-16,-1-1-160 16,4 0-1328-16,0 0-272 0,2 0-48 0,1 0-13072 15,3-1-2608-15</inkml:trace>
  <inkml:trace contextRef="#ctx0" brushRef="#br0" timeOffset="607.47">7926 3636 44223 0,'0'0'3936'0,"-1"-1"-3152"0,1 1-624 0,0 0-160 16,0 0 1456-16,1 0 256 0,-1 1 48 0,0 1 16 15,0 1-1232-15,2 1-240 16,-2 1-48-16,3 1-16 0,-1 2-240 0,0 5 0 16,3 2 0-16,1 4 0 0,1 2 0 0,1 4 0 0,2 1 0 0,0 2 0 15,1 0 144-15,-1-2-16 16,0 0 0-16,3 13-10336 16,-1-8-2080-16,-4-8-400 0</inkml:trace>
  <inkml:trace contextRef="#ctx0" brushRef="#br0" timeOffset="780.14">7877 3888 50687 0,'-2'-2'4496'0,"2"1"-3600"16,-1 1-704-16,1 0-192 0,0 0 896 0,-2 0 128 0,2-1 48 0,0 0 0 16,0-1-864-16,2 1-208 0,-1-1 0 0,-1 2 0 15,0 0-192-15,15-8-64 0,-2 4-32 0,4-2 0 16,1-1 144-16,5-1 144 0,0-2-208 0,2-2 80 31,3-2-1568-31,6-1-304 0,3-2-64 0,7-1-12416 0,9 0-2480 0</inkml:trace>
  <inkml:trace contextRef="#ctx0" brushRef="#br0" timeOffset="1215.81">8379 3620 43311 0,'0'-8'3840'0,"0"3"-3072"15,0 2-608-15,2 0-160 0,0-1 432 0,-1 2 48 16,-1 0 16-16,2-1 0 0,2-1-496 0,-1-2 0 0,5-2 0 0,-1 3 0 16,1 0 0-16,3 1 0 15,-1 2-208-15,-1 2 64 0,2 0 144 0,-3 2-160 16,2 2 160-16,-2 0-160 0,1 3 160 0,-1 1 0 0,0 1 0 0,-3 1 0 15,3 2 0-15,-3 2 0 0,-1 0 160 0,-3 3-160 16,1-1 400-16,-2 0-16 0,0 2 0 0,-2-1 0 16,-1-2 112-16,-1-1 16 0,-2-2 0 0,1 0 0 15,0-2-16-15,0 0 0 0,0-2 0 0,-1-1 0 16,-1-1 512-16,2-2 96 0,2-1 32 0,-1 0 0 16,0-2-240-16,2 1-32 0,0-2-16 0,2-1 0 15,-1 2-528-15,-1-2-96 0,4 0-32 0,-2 0 0 16,1 0-192-16,-1-1 0 0,0 2 0 0,0 0 0 15,0 0 0-15,0 0-240 0,0 0 48 0,0 0 16 16,15-14-160-16,-10 11-48 0,2 1 0 0,4-2 0 0,1 1 192 16,1-2 48-16,3 0 0 0,1 2 0 15,4-1-160-15,2 1-16 0,0 0-16 0,25 3-10416 32,-8 0-2064-32,-6-3-432 0</inkml:trace>
  <inkml:trace contextRef="#ctx0" brushRef="#br0" timeOffset="2901.28">8732 3286 911 0,'0'-3'0'15,"-1"2"0"-15,1-1 0 0,0 1 0 0,-2 0 10112 0,2 1 1920 0,2 1 400 0,-2-3 80 16,1 0-10176-16,1-2-2032 16,3-2-304-16,1 0-272 0,3 0 128 0,0 2 144 15,3 0-208-15,1 0 80 0,-1 3 128 0,2 1 0 0,0 2 0 0,1 2 128 16,-4 1-128-16,1 3 128 0,-4 2-128 0,-3 0 128 16,1 0-128-16,-4-1 0 15,-2 1 0-15,-2 3 0 16,-1 1 128-16,-2-1 96 0,-1 2 32 0,-3-1 0 0,0 0-256 0,0-2 0 0,-1 0 128 0,-1-3-128 15,2-1 1136-15,-2-2 176 0,3-1 32 0,-1-2 16 16,2 0-256-16,1-2-48 0,1 0-16 0,2-2 0 16,1 0-656-16,-2 0-128 0,4 0-16 0,-2-1-16 15,4 1-224-15,-2-1 0 0,0 0-192 0,4 0 192 16,-2 2 0-16,1-1 0 0,-1 0 0 0,3 1 0 16,-1 0-176-16,3-1-80 15,2 1 0-15,3 0-16 16,4 0-352-16,4 1-64 0,4-1-16 0,45 4-9808 31,-1-3-1968-31,-2-2-400 0</inkml:trace>
  <inkml:trace contextRef="#ctx0" brushRef="#br0" timeOffset="3106.82">9218 3343 48671 0,'0'1'1072'0,"0"0"208"0,0-1 64 0,2 1 16 0,-2 0-1088 15,0 0-272-15,1 1 0 0,-1 2 0 16,5 3 0-16,-1 2-176 0,1 6 32 0,0 1 0 16,3 3 144-16,0 4 256 0,-1 3-64 0,4 0-16 0,-4-2-176 0,0 0 0 0,2-1 0 0,-2 0 0 15,0 2 0-15,2-1 0 0,-2-1 0 0,3 4-9568 32,-4-7-1984-32,-4-7-400 0</inkml:trace>
  <inkml:trace contextRef="#ctx0" brushRef="#br0" timeOffset="3248.36">9189 3611 52527 0,'-2'-1'1152'0,"-1"0"256"0,1 1 32 0,2 0 32 0,0 0-1184 0,0-1-288 0,0 1 0 0,0-2 0 16,-2 0 0-16,2 0 0 0,-1-1 0 0,2-2 0 31,4 1-336-31,2-2-128 0,4-1-32 0,4-4 0 16,4-1 64-16,4-2 16 0,5-3 0 0,4-1-14368 15,3-3-2880-15</inkml:trace>
  <inkml:trace contextRef="#ctx0" brushRef="#br0" timeOffset="3819.64">9668 3415 43023 0,'0'-3'944'0,"0"0"192"0,2 1 32 0,-2 2 48 0,2-3-960 0,2 1-256 0,-1-2 0 16,4-3 0-16,2-2 0 0,5-1-160 0,1 2 32 0,0 2 0 15,5 2 128-15,-1 4 0 0,-1 2 0 0,1 5 0 16,1 3 0-16,-2 4 0 15,-5 2 0-15,0 3-128 0,-6 2 320 0,-1 3 80 16,-4-2 16-16,-4 2 0 0,-1 1-64 0,-2 1-16 0,-3-1 0 0,-4 1 0 16,-1 1 0-16,-3 0 0 0,-1-3 0 0,2-3 0 15,1-2 176-15,0-3 16 0,-1-5 16 0,4-2 0 16,-1-3 784-16,2-2 144 0,1-2 48 0,0-1 0 16,4-2-672-16,-1 0-128 0,3-1-16 0,-1 0-16 15,4-1-176-15,0 1-16 0,0-1-16 0,0-2 0 16,2 2-544-16,1-2-96 0,5-1-32 0,-1-2 0 0,3 0 320 15,5-2-128-15,3-3 128 0,5 0 0 16,5-4-896-16,5-1-80 0,6-1-16 0,42-30-9232 31,-8-2-1840-31,-14 3-368 0</inkml:trace>
  <inkml:trace contextRef="#ctx0" brushRef="#br0" timeOffset="4241.05">10072 3117 46015 0,'-2'-7'1024'0,"2"4"192"0,0 4 64 0,0-1 0 0,2 2-1024 0,-2-2-256 0,2-2 0 0,-1-3 0 0,1-9 0 0,3 5 0 0,3 7 0 0,0 2 0 16,1 0 0-16,2 1-160 16,-1 1 160-16,3 1-192 0,-3 1 192 0,1-4 0 0,-1-6 0 0,-3 8 0 15,-1 11 144-15,-1-1-144 0,-3-1 192 0,0 0-192 16,-2 2 224-16,-2-1-64 0,0 1-16 0,-3-4 0 15,2-1 48-15,-3 1 16 0,2-1 0 0,-4 1 0 16,-1-1 464-16,0-2 96 0,1-2 0 0,-2 0 16 16,3 0 32-16,1-1 0 0,2-1 0 0,-2 0 0 15,4-1-496-15,1 0-112 0,-1 0-16 0,2-1 0 16,0 1-192-16,2 0 0 0,-2-1-144 0,1 2 144 0,1-1-320 0,4 2 48 16,1 0 0-16,1 2 0 0,5-1 80 15,-1 1 32-15,4 0 0 0,2 0 0 16,-1 2 160-16,1 0-128 0,2 0 128 0,0 0-128 15,-1 0-32-15,-4 0 0 0,-2 0 0 0,-6 0 0 0,0-2 160 0,-3 0 224 16,-2 0-48-16,-2 0-16 0,-2-1-32 0,-2 0-128 0,-1 1 192 16,-2-1-64-16,-4 2 208 0,-1-1 48 0,-3 1 0 0,0-1 0 31,-3 1 176-31,0 0 32 0,-3-1 16 0,-21 1-11376 31,3-8-2288-31,7-10-448 16</inkml:trace>
  <inkml:trace contextRef="#ctx0" brushRef="#br0" timeOffset="4738.41">10823 3252 49471 0,'2'1'1088'0,"-2"-1"240"0,0 0 32 0,2 1 16 16,-1 0-1104-16,-1 0-272 0,3 0 0 0,-3 1 0 0,2 2 128 0,0 2-128 0,1 3 144 0,5 4-144 0,-3 2 0 0,5 5 0 15,0 3 0-15,3 1 0 0,1 1 0 0,0 0 128 16,2 0-128-16,-2-2 0 0,1-1 128 0,-2-2-128 0,0 0 176 16,5 10-10032 15,-5-6-2016-31,-7-8-400 0</inkml:trace>
  <inkml:trace contextRef="#ctx0" brushRef="#br0" timeOffset="4931.66">10795 3423 51951 0,'-3'-3'1152'0,"1"2"224"0,0 0 48 0,2 0 32 0,0 0-1168 15,-1 1-288-15,1 0 0 0,-2-2 0 0,2 1 224 0,0 0-16 0,0 0 0 0,2 0 0 0,-1 1-208 0,3-1-240 16,-1 0 48-16,6-3 16 0,5 2 176 0,1-2 0 15,5 1 0-15,2-1 0 0,2-1-368 0,1-2 16 16,6 0 0-16,35-14-9808 31,2-3-1952-31,2-2-400 0</inkml:trace>
  <inkml:trace contextRef="#ctx0" brushRef="#br0" timeOffset="5713.68">11789 3268 44863 0,'2'-2'992'0,"-2"0"208"15,0 1 32-15,0 0 16 0,2-1-992 0,-2 0-256 0,2-1 0 0,0-3 0 0,1-3 128 0,2-2 0 0,2 2-128 0,1-1 192 0,4 3-192 0,1 2 0 16,-2 4-192-16,2 2 192 0,1 1-144 0,2 3 144 0,-1 4 0 0,0 0-144 16,1 3 144-16,-2 1 176 0,-1 3-48 0,-3 2 0 15,-1 3 16-15,-5 2 0 0,-3 2 0 0,-4 2 0 16,-2 2 64-16,-6-2 16 0,-1-1 0 0,-3-3 0 15,5-2-224-15,-3-3-128 0,-3 1 128 0,2-2-208 16,2-3 784-16,-2 0 176 16,1-4 16-16,0 0 16 0,-2-2 176 0,0-3 16 15,2 0 16-15,2-3 0 0,1-1 32 0,1-2 0 16,1-1 0-16,2-2 0 0,0 2-832 0,3-1-192 0,1-1 0 0,1 1 0 0,-2 0 0 0,3 0 0 16,0 1 0-16,4-2 0 15,-2 2-160-15,1-1-80 0,1-1-16 0,1 0 0 16,6 0 128-16,-1-3 128 0,6 2-208 0,1-1 80 15,3 0-224-15,0-2-32 0,4 0-16 0,1 2 0 16,3-2 400-16,5 2 0 0,0-1 0 0,3 0 0 31,4-2-1728-31,1-1-256 0,0-3-48 0,-8-2-16 0,-3-2-8192 16,-7-4-1632-16,-7-1-336 0,-9 1 4032 16</inkml:trace>
  <inkml:trace contextRef="#ctx0" brushRef="#br0" timeOffset="6274.79">12234 3073 49695 0,'-2'1'1088'0,"2"-1"240"0,0-1 32 0,0-1 48 0,0 0-1136 16,0 2-272-16,2 1 0 0,-4-2 0 0,2-6 256 0,0 4 0 0,0 7 0 0,0-4 0 0,0 0-256 0,0 0-192 0,0 0 16 0,0 0 16 16,0 0 160-16,0 0-192 0,18-1 192 0,-10 2-192 15,2-8 192-15,3 3-208 0,4 6 80 0,-2 0 128 31,6-3-1472-31,2-5-160 0,5-6-32 0,0-7-11936 0,5-5-2384 0</inkml:trace>
  <inkml:trace contextRef="#ctx0" brushRef="#br0" timeOffset="6432.4">12547 2934 50111 0,'-2'1'1104'0,"2"0"240"0,0 1 32 0,0 0 16 0,0 0-1120 0,-2 1-272 0,2 4 0 0,0 3 0 15,2 7 0-15,3 4 0 0,0 2-176 0,13 24-9696 32,0-5-1952-32,2-3-384 0</inkml:trace>
  <inkml:trace contextRef="#ctx0" brushRef="#br0" timeOffset="7334.39">13074 3150 44639 0,'2'-3'976'0,"-2"1"208"0,0 0 32 0,-2 1 48 0,4 0-1008 0,-2 1-256 0,0 0 0 0,0-2 0 16,1 1 768-16,-1 0 128 0,2 1 0 0,-2 0 16 15,0 0-640-15,0 0-128 0,0 0-16 0,0 0-128 0,0 0 320 0,3 22-64 16,-3-11 0-16,2 0 0 0,1 4-96 0,-1 4-32 15,2 1 0-15,-4-12 0 0,2-2-128 0,-2 1 0 16,2 3 0-16,1 0 0 16,-1 3 0-16,5 4 0 0,-2 8 0 0,11 10-9808 31,0-1-1968-31,-4-2-384 0</inkml:trace>
  <inkml:trace contextRef="#ctx0" brushRef="#br0" timeOffset="7539.54">13029 3353 50975 0,'-1'-2'1120'0,"-1"2"224"15,0 2 64-15,2-2 16 0,0-2-1136 0,2 3-288 0,-4 1 0 0,2-3 0 0,0-1 480 0,0 1 32 0,-1 2 16 0,1-1 0 16,0 0-528-16,0 0 0 0,0 0-240 0,0 0 80 16,0 0 160-16,0 0-208 0,0 0 80 0,0 0 128 15,0 0-256-15,24-3 64 0,-12 2 0 0,3 0 16 16,0-1 16-16,6 0 0 15,1-2 0-15,1 0 0 0,5-2-672 0,4 1-128 0,3 0-16 0,3 0-13472 16,0-3-2688 0</inkml:trace>
  <inkml:trace contextRef="#ctx0" brushRef="#br0" timeOffset="8690.08">13769 3107 41471 0,'4'-2'3680'0,"-3"0"-2944"0,1 0-592 0,-2 0-144 0,3 1 464 0,-3 1 64 15,2-1 16-15,1 0 0 0,5-1-544 0,1-1 0 16,2 2 0-16,4 2-144 16,1 3 144-16,1 1-128 0,1 3 128 0,-2 5-128 0,2 0 128 0,-4 5 144 15,-3 3-16-15,-6-14-128 0,0 0 288 0,-1 1-48 0,-1 1-16 16,-1 2 0-16,1 0 16 0,-6 4 0 16,3 2 0-16,-5 6 0 0,-4 2-48 0,-4 4 0 15,-4 2 0-15,-2-3 0 0,-1-1 448 0,2 0 96 16,-1 1 16-16,2-1 0 0,0-2 304 0,1-7 64 0,3-6 16 0,0-6 0 15,2-2-176-15,2-4-16 0,2 0-16 0,2-2 0 16,5-2-608-16,-2-3-112 16,-1-2-16-16,3 3-16 0,0 3-176 0,2-11 0 15,-1-17-192-15,-1 2 192 0,4 9-208 0,1 2 80 0,-2 6 128 0,7 2-208 16,-2 4 208-16,5 1-144 16,1 1 144-16,2 0-128 0,2 0 128 0,-1 1 0 0,2-2 0 0,1 2-128 15,1 3 128-15,-7-1 0 16,-1-1 0-16,-1 1 0 0,4-1 0 0,5 7-192 0,6 12 192 15,1 7-192 1,6 4-1216-16,-2-5-240 0,1-8-48 0,-2-16-16 16,0-17-8448-16,-3 0-1680 0,-3 11-352 0,-7-1-64 0</inkml:trace>
  <inkml:trace contextRef="#ctx0" brushRef="#br0" timeOffset="11525.47">14336 3031 50687 0,'-3'-7'4496'0,"1"6"-3600"0,1 2-704 0,1-2-192 0,1 0 384 0,-1 0 32 0,0 3 16 0,0-2 0 0,0 0-144 0,0 0-32 0,2 5 0 0,-2-5 0 16,0 0-256-16,0 0-144 15,0 0 16-15,26 5 0 0,-11-9 128 0,5 1-160 16,3 6 160-16,3-5-160 15,2-8-672-15,2 4-128 0,1 8-16 0,2-2-13952 16,5-6-2800-16</inkml:trace>
  <inkml:trace contextRef="#ctx0" brushRef="#br0" timeOffset="11990.26">14705 2937 45791 0,'0'-2'1008'0,"0"2"208"0,0 1 32 0,0-1 32 0,2-1-1024 0,-2 1-256 0,1 1 0 0,1 0 0 16,1-2 0-16,3 2 0 0,0 3-208 0,2-1 80 0,1-2 128 0,-1 0 0 16,0 3-144-16,-3-2 144 0,0 2 0 0,0 2 0 15,1 3 0-15,-6-4 0 0,2-4 0 0,-4 1 256 16,0 2-32-16,-4 1-16 16,-2 1 80-16,-1 1 16 0,-3-1 0 0,0-1 0 0,-1 1-48 0,1 0-16 31,-3-2 0-31,3 0 0 0,3-2 240 0,-1 3 48 0,2 4 16 0,1-5 0 15,4-7 64-15,1-1 16 0,1 2 0 0,-1 1 0 0,4 0-432 0,-2 1-64 0,1 2-128 16,1 0 176-16,3 1-176 0,0 0-256 0,3 2 64 16,0 1 16-1,4 2 176-15,1-1 0 0,0 0 0 0,2 2 0 16,3 0 0-16,0 1 0 0,-1 1 0 0,1-2 128 0,-2 2-128 0,2 0 0 0,-3-1 0 16,0 2 0-1,-3-1 0-15,-1 0 0 0,-2-2-176 0,-3 1 176 16,-1-2 0-16,-2-4 0 0,-1-1 0 0,-2-1 0 15,2 0 256-15,-2 1 128 0,-2-1 48 0,0 2 0 16,-1 1 112-16,-3 0 32 0,-1 2 0 0,-2-2 0 0,-3-2-272 0,-2 2-48 16,-6 7-16-16,-6 0 0 15,-7 0-240-15,2-7 176 0,1-6-176 0,17 1 160 0,5 0-384 16,-3-2-80-16,0 1-16 0,1 0 0 16,-3 0-4352-16,-1-5-864 0,-3-7-176 0,-5-3-48 0</inkml:trace>
  <inkml:trace contextRef="#ctx0" brushRef="#br0" timeOffset="18367.14">6414 4646 50687 0,'2'0'4496'0,"-2"0"-3600"0,0 0-704 0,1 0-192 15,-1 0 0-15,2 0 128 0,-2 0-128 0,3 0 128 0,-1 1-128 0,6-1 0 16,-3-1 0-16,3-1-176 0,5 1 176 0,-1-2-128 16,6 1 128-16,0-2-128 0,3-1 128 0,2-1 0 15,7-1 0-15,0-3 0 32,3-1-1840-32,-4-1-336 0,-2 1-64 0,-6 2 0 0,-1 4-7568 0,-10 3-1520 15,-15 1-288-15,-3 3-64 0</inkml:trace>
  <inkml:trace contextRef="#ctx0" brushRef="#br0" timeOffset="18572.5">6440 4765 52527 0,'0'1'4672'0,"2"-1"-3744"0,-2 1-736 0,0 0-192 15,2-1 704-15,-1 1 128 0,-1-1 0 0,2 0 16 16,2 0-848-16,0 0 0 16,1-1-208-16,0 1 32 0,6 3 16 0,-1-5 0 0,3-2 0 0,1-2 0 15,4 2 160-15,1-2 0 0,4 0 0 0,4-1 0 16,3-1-128-16,0 1 128 0,2-1-128 0,65-30 128 47,-6 1-2320-47,-20 6-384 15,-25 10-80-15,-11 6-18480 0</inkml:trace>
  <inkml:trace contextRef="#ctx0" brushRef="#br0" timeOffset="19126">7500 4388 49759 0,'0'0'4416'0,"0"0"-3520"0,2 1-720 15,-2-2-176-15,0 1 0 0,1 1 0 0,-1 0 0 0,0 2 0 16,2 0 0-16,0 2 0 0,-1 2 128 0,2 3-128 16,0 3 0-16,2 6 0 0,-1 4 0 0,1 3 0 15,3 2-160-15,0-1 160 0,-1 0 0 0,6 1-144 16,-3-3 144-16,3-3 128 0,0-1-128 0,5-1-14656 15,2 1-3040-15</inkml:trace>
  <inkml:trace contextRef="#ctx0" brushRef="#br0" timeOffset="19456.81">8152 4346 46079 0,'-1'-1'4096'0,"-1"-1"-3280"0,2 1-656 0,0 1-160 15,0 0 1248-15,0-1 224 0,0 1 32 0,0 0 16 16,0 0-736-16,0 1-144 0,0 0-16 0,0-1-16 15,0 0-608-15,0 0 0 0,0 0-192 0,2 22 64 16,-1-14-176-16,-1 2-16 0,0 6-16 0,2-1 0 16,0 1 336-16,2 3 0 0,0 3 0 0,1 2 128 15,0-2-128-15,0-4-256 0,3 1 64 0,-2-2-15200 16,6 0-3040-16</inkml:trace>
  <inkml:trace contextRef="#ctx0" brushRef="#br0" timeOffset="19657.78">8043 4495 51599 0,'-1'-1'4592'0,"-1"0"-3680"0,2 0-720 0,0 1-192 0,0 0 768 0,0 0 128 0,0 0 32 0,0 1 0 16,2-1-768-16,-1 0-160 0,-1 1 0 0,0-1 0 16,0 0-160-16,0 0 16 15,0 0 0-15,25-4 0 0,-11 1 0 0,4-1 0 0,-1 0 0 0,5-2 0 31,6-2-1040-31,5-3-208 0,8-2-32 0,0-1-13648 0,-9 1-2720 0</inkml:trace>
  <inkml:trace contextRef="#ctx0" brushRef="#br0" timeOffset="19916.3">8494 4274 50687 0,'0'-1'4496'0,"0"-1"-3600"0,0 2-704 0,0 0-192 16,2 0 512-16,-2 0 80 0,0 0 16 0,0 2 0 15,0-1-160-15,0 0-48 0,0 1 0 0,0-2 0 0,0 0-400 0,0 0 0 16,0 0 0-16,-4 16 0 16,4-11-320-16,0-1-80 0,0 0-32 0,2 1 0 15,0 1 288-15,-2 0 144 0,2 0-160 0,-2 0 160 0,3 0-240 0,2 0 48 16,-3-2 16-16,3 1 0 16,3-1 176-16,2 0-160 0,3 1 160 0,2-2-160 0,2 0 160 0,1-2 0 15,-2-1 128-15,2-1-128 16,2-1 192-16,3-2-48 0,-2-1 0 0,-2-1 0 15,2-2-1040-15,-1-3-224 0,3-3-32 0,-1-2-13632 16,-1-3-2704-16</inkml:trace>
  <inkml:trace contextRef="#ctx0" brushRef="#br0" timeOffset="20055.34">8823 4195 50687 0,'0'1'4496'0,"-2"0"-3600"0,2 0-704 0,0-2-192 0,0 2 400 0,0 2 48 16,-3 2 16-16,1 3 0 0,0 5-464 0,-1 3-320 0,-1 2 64 0,0 1 0 0,4-1 112 0,-1 1 144 15,1 5-208-15,1 5 80 0,5 3 128 0,-1 5-208 16,4 4 80-16,-1 0-14928 16,4 0-2992-16</inkml:trace>
  <inkml:trace contextRef="#ctx0" brushRef="#br0" timeOffset="20573.74">9304 4179 47919 0,'2'0'4256'16,"-2"0"-3408"-16,0 1-672 0,-2-2-176 0,4 1 544 0,-2 1 80 16,1 0 16-16,-1 0 0 0,2 1-320 0,0 1-64 0,1 2-16 0,-2 0 0 15,1 2-240-15,1 0-240 0,-1 3 48 0,1 3 16 16,2 2 176-16,-1 0 0 0,2 2 0 0,-1 1 128 15,0 0-128-15,0 0 0 0,3 1 0 0,-3-1 0 16,2-2 0-16,1 1-192 0,2-2 64 0,11 3-9840 31,-2-6-1952-31,8-6-400 0</inkml:trace>
  <inkml:trace contextRef="#ctx0" brushRef="#br0" timeOffset="20770.68">9269 4316 51599 0,'0'0'4592'0,"2"0"-3680"16,-2-1-720-16,0 1-192 16,0 0 496-16,0 0 64 0,2-1 16 0,-1 1 0 0,1 0-576 0,0 0 0 15,1 0 0-15,-3 0 0 0,0 0 0 0,0 0 0 16,0 0 0-16,18-3-144 0,-8 2 144 0,3-1-208 16,5 0 80-16,1 0 128 0,2-1 0 0,4 1 0 15,3-2 0-15,43-12-10592 31,-4-1-2000-31,-5 4-400 0</inkml:trace>
  <inkml:trace contextRef="#ctx0" brushRef="#br0" timeOffset="21557.4">10197 4084 42383 0,'0'-2'3776'0,"-1"0"-3024"0,1-2-608 16,-2 2-144-16,2 1 1456 0,-2-1 256 16,0-3 48-16,-3-3 16 0,-2-2-800 0,-2-1-144 0,-1-1-48 15,0 2 0-15,-1 3-208 0,-1-1-32 16,-1 3-16-16,2 1 0 0,0 1-272 0,0 1-48 0,1 2-16 0,0 1 0 16,2 2-192-16,0-1 128 0,-2 2-128 0,5-1 0 0,0 0 0 0,0 1 0 31,2 0 0-31,1-2 0 0,0 1-192 0,2-1 192 0,-2 0-192 0,2-1 192 15,2 2-240-15,-2-2 64 0,2 1 16 0,-2 0 0 16,3 2-96-16,1 0 0 0,-1 2-16 0,2 1 0 16,3 0 272-16,2 1-160 0,3 2 160 0,2 2-128 0,1-2-16 0,2 1 0 15,-1 1 0-15,3 0 0 0,-5-2 144 0,0 1 0 16,3 0 0-16,0 0 0 16,0 1 0-16,-5 0 0 0,4 0 0 0,-4-2 0 15,-2 1 0-15,-1-3 0 0,-2-1 0 0,-3 1 0 0,-1-1 0 0,-1-2 0 0,-3 0 0 16,2-2 0-1,-2 0 0-15,0 0 0 0,-2-3 0 0,0 0 0 16,1 2 192-16,-3-2-16 0,3 1-16 0,-3-1 0 16,0 0 128-16,-1 0 32 0,-2-1 0 0,0 1 0 0,-4 0 0 0,1-1 16 15,-3-1 0-15,1 0 0 0,1 0-176 0,1-2-32 16,-1 0-128-16,2 0 192 0,2 0-192 0,-2 0 128 16,2-1-128-16,2-1 0 0,0 3 0 0,1 0 0 15,0-1 0-15,1 0 0 0,-1 1 0 0,3-2 0 0,-1 1 0 16,0 0 0-1,2 1-192-15,2-1 0 0,1-1 16 0,2-3 0 16,1 1-896-16,5-4-176 0,2-2-32 0,46-21-9024 31,4 1-1792-31,3 6-352 0</inkml:trace>
  <inkml:trace contextRef="#ctx0" brushRef="#br0" timeOffset="21858.05">10978 3921 48831 0,'0'0'4352'0,"0"0"-3488"0,0 0-688 16,0 0-176-16,0 1 704 0,2 0 96 0,-1-1 32 0,-1 2 0 15,0 1-704-15,0 1-128 0,2 3 0 0,-2 1 0 16,0 3 0-16,3 2 0 0,-1 5-160 0,1 2 160 0,1 1 0 0,2 1-176 16,1 3 176-16,-1-2-128 0,1-3 128 0,1-3 0 15,-1-2 128-15,7 4-10272 32,0-5-2048-32,4-4-416 0</inkml:trace>
  <inkml:trace contextRef="#ctx0" brushRef="#br0" timeOffset="22038.03">10914 4090 50687 0,'-2'0'4496'0,"2"0"-3600"0,0 0-704 0,0 0-192 16,0 0 768-16,0 0 112 0,0 0 16 0,0 0 16 16,0 0-608-16,0 0-128 0,2 0-32 0,-2 0 0 15,0 0-144-15,0 0-192 0,18-2 32 0,-6 0 16 16,4-1 144-16,4 0-128 0,-7-3 128 0,8 2-128 15,6-2-576 1,9-2-128-16,2-2 0 0,3-1-14592 0,3-2-2896 0</inkml:trace>
  <inkml:trace contextRef="#ctx0" brushRef="#br0" timeOffset="23028.92">11731 4067 45151 0,'0'-5'4016'0,"-2"1"-3216"0,4-1-640 0,-2 2-160 16,0 0 432-16,2-1 48 0,-2-5 16 0,1-5 0 15,1-3-496-15,2 0 0 0,2 1 0 0,0 2 0 16,3 1 0-16,4 2 0 0,0 1-208 0,2 4 64 15,5 2 144-15,1 1 0 0,-1 6 0 0,3 2-128 16,-1 2-48-16,-1 3 0 0,-3 4 0 0,0 2 0 16,-5 2-448-1,-3 2-80-15,-5-1-32 0,-5 0 0 0,-2-1 464 0,-7-1 80 0,-3 1 32 0,-1-2 0 16,0-3 528-16,-4 0 96 0,1-3 32 0,-1-1 0 16,-1-2 144-16,0-2 16 0,-2-2 16 0,2-2 0 0,3-1 336 0,1-2 64 15,0-1 16-15,1-2 0 0,3 0-672 0,3-3-128 16,1 2-32-16,3 0 0 15,1-1-256-15,2 0 0 0,2-1 0 0,6 2-15216 16,0-3-3088-16</inkml:trace>
  <inkml:trace contextRef="#ctx0" brushRef="#br0" timeOffset="23165.05">12199 4098 50687 0,'-1'0'4496'0,"-1"0"-3600"0,2-1-704 0,-2 1-192 16,2-1 0-16,-1 0-224 0,-1 0 48 0,2-2 16 15,-2-1-64-15,4-2-16 0,1-3 0 0,2-1-14464 16,8-2-2896 0</inkml:trace>
  <inkml:trace contextRef="#ctx0" brushRef="#br0" timeOffset="23585.44">12405 3878 46991 0,'-7'0'4176'0,"4"0"-3344"16,-2-1-656-16,4 1-176 15,1 1 976-15,0-1 176 0,-4-2 16 0,-1 2 16 0,0 1-704 0,3-1-144 16,-2 1-16-16,2-1-16 0,4 1-528 0,4 0-96 16,1 2-32-16,3 0 0 0,6 2 176 0,2 0 48 0,-1-1 0 15,-2-1 0 1,1 2 128-16,-1 1 0 0,5 0 0 0,-2 0 0 0,0 2 0 0,-3 0 176 0,-2-1-48 16,-1 0 0-16,-1 2-128 0,-4-2-176 0,1-1 48 0,-5 0 0 31,2-1 128-31,-5 0 0 0,2-1 0 0,-4 0 0 15,2 0 0-15,-2 1 0 0,-3-1 0 0,-4 0 0 0,2 0 0 16,-6 0 144-16,-2-1-16 0,-5 1-128 0,2-3 0 0,-3-1 0 16,1-1-160-16,0-3 160 15,0 0-1856-15,-1-1-256 0,6-3-64 0,0-2 0 0,2-2-4464 0,3-2-896 0,-1-1-176 16,1-2-32-16,3-1 7744 16,1 6 1312-16,-1 1 384 0,5 4 80 0,-3 0 3488 0,4 0 704 0,-1 3 144 0,0 1 32 15,2 1-3712-15,0 0-720 0,0 1-160 0,0 1-16 16,2 0-960-16,1 0-176 0,-3-1-32 0,4 1-16 15,-1-1-544-15,2 1-96 0,6-2-32 0,1 1 0 16,10-1 320-16,2-1-128 0,1 0 128 0,7 1 0 16,5-1 0-16,4-1 0 15,-1 2 0-15,34-9-9728 16,-1 2-1856 0,2 4-384-16</inkml:trace>
  <inkml:trace contextRef="#ctx0" brushRef="#br0" timeOffset="23781.64">13044 3734 50687 0,'0'1'4496'0,"0"0"-3600"0,0 0-704 0,0-1-192 15,0 1-208-15,2 0-80 0,-2 1-16 0,1 3 0 16,1 2 144-16,1 4 32 0,-1 4 0 0,0 2 0 16,1 2 128-16,-1 1 0 0,1 2 0 0,-1 1 0 15,2-3 0-15,-2 2 0 0,-2 2 0 0,2 1 0 16,0-1 0-16,-1-2 0 0,1-4 0 0,-4 6-9664 31,4-6-1984-31,1-3-400 0</inkml:trace>
  <inkml:trace contextRef="#ctx0" brushRef="#br0" timeOffset="23958.13">12948 3890 53439 0,'0'0'4752'0,"-2"0"-3792"16,2 0-768-16,-2-1-192 0,4 1 592 0,-2 0 96 15,2 0 16-15,-2 0 0 0,2 0-704 0,2 0 0 16,1-1-208-16,3 1 48 0,5-2-48 0,3 0-16 0,5 0 0 16,2 0 0-16,6-1 224 0,-1-1 0 0,3 0-160 0,27-9-10640 47,3 5-2128-47,3 3-416 0</inkml:trace>
  <inkml:trace contextRef="#ctx0" brushRef="#br0" timeOffset="27468.58">13763 4117 37775 0,'-3'-17'3360'0,"1"8"-2688"0,0-1-544 0,2 1-128 0,0 4 1088 0,2 1 192 16,-4 0 48-16,2-4 0 0,0-3-432 0,2-4-64 0,-2-2-32 0,2-1 0 16,1 1-672-16,3 1-128 0,-1 4 0 0,5 1 0 15,3 2-160-15,2 3 160 0,3 2-160 0,0 2 160 16,5 2 0-16,0 3 0 0,2 2 0 0,-2 4 0 0,-3 0 0 16,-3 2 0-1,-3 3 0-15,1 0 0 0,-7 3-400 0,-2-6 16 16,-3-2 0-16,-1 0 0 0,-6 3 384 0,-1 1 0 15,-5 3 144-15,-5 0-144 0,-1-1 512 0,-5 0-16 0,-2-2 0 0,-2-1 0 16,0-3 256-16,2-2 48 0,0-3 16 0,3-3 0 16,-3-1-32-16,5-3 0 0,2-2 0 0,2-1 0 15,3 0-576-15,4 0-208 0,0 0 144 0,4 1-144 0,0-1 0 16,3 0-192-16,3-1 0 0,2 0-15024 16,10-2-3008-16</inkml:trace>
  <inkml:trace contextRef="#ctx0" brushRef="#br0" timeOffset="27625.02">14160 4105 48831 0,'0'-1'4352'0,"0"1"-3488"0,-2 0-688 0,2 0-176 16,0-2 1088-16,0 2 176 0,-2 0 32 0,2-1 16 16,-1 0-1056-16,-1-1-256 0,4 0 0 0,15-8-10560 31,7-3-2112-31,11 0-448 0</inkml:trace>
  <inkml:trace contextRef="#ctx0" brushRef="#br0" timeOffset="27814.59">14443 3797 49759 0,'2'1'4416'0,"-2"-1"-3520"16,0 0-720-16,0 1-176 0,0 0 208 0,0 0 16 0,0 2 0 0,0 2 0 15,1 6-224-15,-1 4-128 0,2 5 128 0,0 3-208 16,1 1 208-16,-1 2 0 0,3 6-160 0,11 22-9760 31,6-8-1936-31,7-10-400 16</inkml:trace>
  <inkml:trace contextRef="#ctx0" brushRef="#br0" timeOffset="28150.24">14695 3841 48831 0,'2'-1'4352'0,"-2"0"-3488"0,0-1-688 0,2 2-176 0,-2 0 0 15,0 0 0-15,6-2-192 0,-1 0 192 0,4 1-208 0,3 1 80 16,0-1 128-16,3 2-208 0,-2 2 208 0,2 2 0 16,-3 0 0-16,-1 2 160 15,-1 1-160-15,-2 2 0 0,-3 2 0 0,-3 0-176 0,-4-1-16 0,0 3 0 16,-3-1 0-16,-4 3 0 0,0-2 192 0,-2 1 0 15,-1 0 0-15,-2 1 0 0,2-3 272 0,-3 0 96 16,5-4 16-16,-1-2 0 0,2-1 384 0,-2-3 96 0,3-1 16 16,-1 0 0-16,3-1 176 0,-1 0 32 0,4-2 16 0,1 1 0 15,-1-1-752-15,3 1-160 0,0-1-16 0,2 0-16 16,-1 1-160-16,1-1 0 16,1 1 0-16,3-1 0 0,1 1-368 0,0-2 48 15,6-1 16-15,2 0 0 0,3 0-16 0,4-2-16 0,2-1 0 16,36-15-10464 15,6-3-2080-31,6-1-432 0</inkml:trace>
  <inkml:trace contextRef="#ctx0" brushRef="#br0" timeOffset="28414.83">15111 3804 51599 0,'-2'1'4592'0,"-1"-1"-3680"16,1 0-720-16,2 0-192 0,0 1 1040 0,0-1 176 15,0 1 48-15,-2 0 0 0,-1 0-1264 0,3 1 0 16,0 0-208-16,0-2 16 15,0 0-96-15,0 0-16 0,12 13 0 0,-3-8 0 16,0 1 0-16,2 1 0 0,1-1 0 0,1 0 0 0,-1 2 304 0,2 1 0 16,3 1-128-16,-1 1 128 0,2 0 0 0,-4 0 0 15,2 0 0-15,0 0 0 0,-2 0 0 0,-3-2 0 16,-4-2 128-16,1 1-128 0,-2-1 0 0,-2 2 0 0,-1-1 0 16,-4-1-160-16,-1-1-128 0,0 0-32 0,-6 1 0 15,0-1 0 1,-2 1 176-16,-5-1 144 0,-3-1-208 0,-3-1 80 15,-6 1-528-15,-1-3-112 0,2-2 0 0,-1-1-14064 16,3-2-2800-16</inkml:trace>
  <inkml:trace contextRef="#ctx0" brushRef="#br0" timeOffset="28556.62">15086 3808 48831 0,'5'2'4352'0,"-5"-1"-3488"0,0-1-688 0,1 0-176 0,-1 1 432 0,2-1 48 0,-2 0 16 0,2 0 0 0,3 1-496 16,3-1 0-16,5 0 0 0,8-2 0 15,4 0 0-15,5-1-160 0,3-3 160 0,69-17-10032 32,-3 0-1888-32,-10-3-384 0</inkml:trace>
  <inkml:trace contextRef="#ctx0" brushRef="#br0" timeOffset="28806.78">16084 3647 50687 0,'2'0'4496'0,"1"0"-3600"16,-3 0-704-16,0-2-192 0,0 2 304 0,2-1 16 0,1 1 16 0,-1-1 0 16,0 0-336-16,4 0 0 0,2 1-160 0,3-1 160 15,3 0 0-15,4 0 0 0,0 0 0 0,20 0-10288 47,3 1-1936-47,5 4-400 0</inkml:trace>
  <inkml:trace contextRef="#ctx0" brushRef="#br0" timeOffset="28975.78">16089 3812 58047 0,'-1'-1'5168'0,"-1"0"-4144"0,2 0-816 0,0 0-208 15,0 1 0-15,0 0-240 0,0 0 48 0,0-1 16 0,2 0-16 0,1 0 0 16,0-2 0-16,5 0 0 0,2-1 32 0,5-4 0 15,4 2 0-15,5-1 0 16,7 0-96-16,4-3 0 0,6 0-16 0,45-21-24432 47</inkml:trace>
  <inkml:trace contextRef="#ctx0" brushRef="#br0" timeOffset="35292.25">16925 3443 49871 0,'-2'0'1088'0,"0"-1"240"0,2 0 32 0,0 1 48 0,0 0-1120 0,0-1-288 0,0 1 0 0,-4-1 0 0,4 1 576 0,-2 1 64 0,2 1 16 16,0-2 0-16,0 0-656 0,0 0-192 0,0 19-16 0,0-10 0 15,2 4 80-15,2 1 128 16,-2 5-208-16,3 4 80 0,2 5 128 0,2 5-128 0,3 4 128 0,21 23-10144 47,7-9-1952-47,9-12-384 0</inkml:trace>
  <inkml:trace contextRef="#ctx0" brushRef="#br0" timeOffset="35725.76">17324 3411 49407 0,'1'0'1088'0,"-1"1"240"0,3-1 32 0,-3 0 16 0,0 0-1104 0,2 0-272 0,1 0 0 0,4 0 0 16,3 0 0-16,6 0-256 0,2 0 64 0,5 1 0 0,0 0 192 0,2 2 0 0,-2 0 0 0,-1 1 0 31,-7 2 0-31,-1 0-176 0,-7-1 176 0,-2 0-208 0,-2 0-48 16,-6 0 0-16,0-1 0 0,-1 0 0 15,-4 2 400-15,-3 0 80 0,2 2 16 0,-4-1 0 16,-2 0 160-16,1 0 48 0,-2-1 0 0,2-1 0 15,-1-1 80-15,3-1 32 0,0 1 0 0,3-3 0 16,1 0 128-16,0 0 16 0,1-1 16 0,4 0 0 16,-1 1-272-16,3-1-64 0,-1 0-16 0,2 0 0 15,0 1-368-15,0-1 0 0,2 0 0 0,-1 0-128 16,1 0-160-16,1 1-32 0,1 0 0 0,-4-1 0 16,0 0-64-16,23 8 0 0,-10-3-16 0,0 2 0 15,3-1 400-15,0 1-160 0,2 1 160 0,-2-1 0 16,0 0 0-16,-1 1 0 0,2 1 0 0,-4 0 0 15,0 1 0-15,-1-3 0 0,-6-1 0 0,-1 0 0 0,-3 0-192 16,0-2 64-16,-4 0 128 0,0 0-208 0,-1 1 400 0,-2 1 64 16,-5-1 32-16,-2 0 0 0,-1 1 112 0,-3 1 32 15,-1-1 0-15,-1-1 0 0,2 1-192 0,3 0-48 16,0-2 0-16,-1-1 0 16,3-1-736-16,2-1-160 0,0 0-16 0,4-1-15360 15,1 1-3072-15</inkml:trace>
  <inkml:trace contextRef="#ctx0" brushRef="#br0" timeOffset="35884.57">17866 3703 49759 0,'0'0'4416'0,"0"0"-3520"16,-2 1-720-16,2-1-176 0,0 0 1296 0,0 0 240 0,0 0 32 0,0 0 16 16,0 1-1184-16,0-2-224 0,0 1-48 0,0 0-11120 31,0 0-2208-31,10-17-448 0</inkml:trace>
  <inkml:trace contextRef="#ctx0" brushRef="#br0" timeOffset="37132.69">18309 3295 44223 0,'0'0'3936'0,"0"-1"-3152"16,0 1-624-16,0 0-160 16,0 0 1072-16,0 1 176 0,0-1 32 0,0 0 16 0,0 1-592 0,0 1-128 0,0 1-32 0,0-3 0 15,0 0-160-15,0 0-16 0,-3 23-16 0,-1-13 0 16,3 1-352-16,-3 4-288 0,1 4 48 0,-3 3 16 15,1 1 96-15,1 1 128 0,-1-1-208 0,3 0 80 16,1-1 128-16,-1 0-128 0,2-2 128 0,0 0-128 16,3-2 128-16,-1 0-128 0,3-2 128 0,0-1-128 15,5 0 128-15,-2-2 0 0,2-3-144 0,0-1 144 16,5 0 0-16,1-2 0 0,2-2 0 0,2-1 0 16,-3 0-192-16,3-3 192 0,1-3-192 0,-1 1 192 15,-1-1-320-15,-5 0 64 0,2-2 16 0,-3 1 0 16,-3-1 96-16,0 0 16 0,-4-1 0 0,-4 1 0 15,3 1 128-15,-5 1 0 0,2 0 0 0,-4-1-128 0,2 0 272 0,-2-1 64 16,-1-1 16-16,0 0 0 0,-2-1 224 0,-3-1 32 16,-2-2 16-16,-3 1 0 0,-2 0-48 0,0 0 0 15,-3 1 0-15,-2 1 0 0,1 1-64 0,0 0 0 16,-4 2-16-16,2 1 0 0,1 1-192 0,0 1-48 16,1 1 0-16,2 0 0 0,1 1-288 0,1-1-64 15,1 1-16-15,3-2-10432 31,6-3-2080-31,5-4-432 0</inkml:trace>
  <inkml:trace contextRef="#ctx0" brushRef="#br0" timeOffset="37496.55">18708 3412 48831 0,'1'-2'4352'0,"-1"0"-3488"0,2 1-688 0,-2 0-176 16,0 1 400-16,0-3 48 0,0 1 16 15,3-2 0-15,-1-2-272 0,3 0-64 0,-1-1-128 0,0 1 192 16,3 1-192-16,-1 1 0 0,0 1-144 0,1 2 144 16,3 1 0-16,-2 1 0 0,-1 2-128 0,1 2 128 15,0 2-128-15,-1 1 128 0,-4 1-208 0,1 2 80 16,-2 2-16-16,-1 2 0 0,-1-2 0 0,-1 2 0 0,-1 2 144 0,-5 1 0 16,0 2 0-16,-4-2-128 0,4-6 128 0,-2 1 256 15,-1-1-64-15,1-1-16 16,-2-1 32-16,3-1 16 0,-2-2 0 0,2-2 0 15,1-1 336-15,-1 0 64 0,1-2 16 0,2 1 0 16,3-2 128-16,-1-1 16 0,1 0 16 0,2 0 0 0,0 0-544 0,-1-1-96 0,2 0-32 16,-1-1 0-16,2 1-128 0,-2-1 0 0,3 1-192 0,1-1 192 31,-1 0-448-31,4 0 16 0,4 0 16 0,1-1 0 0,9-1 32 0,2-2 16 0,4 0 0 0,44-8-10320 47,-4-3-2080-47,-1-2-416 0</inkml:trace>
  <inkml:trace contextRef="#ctx0" brushRef="#br0" timeOffset="37766.19">19111 3401 56207 0,'0'0'4992'0,"-2"0"-3984"0,2-1-816 0,0 2-192 0,0-1 448 0,0 0 32 0,0 1 16 0,2-1 0 0,-2 2-640 0,0 0-128 15,3 0-32-15,-3-2 0 16,0 0-144-16,0 0-16 0,17 9-16 15,-7-5 0 1,3 0 176-16,4 2 48 0,2-1 0 0,1 0 0 0,3 2 256 0,-2-1 0 16,0-1 0-16,0 0 0 0,2 0 0 0,-2 0-128 15,-1 1 128-15,-4 0 0 0,0 0 0 0,-4 1 0 16,-1 1 0-16,-2-1 0 0,-4-1-144 0,-1 1 144 16,-3 0-208-16,-1 0 80 0,0 1-192 0,-3 1-48 15,1-1 0-15,-5 2 0 0,0-1 368 0,-4 1-144 0,-3 0 144 16,-21 0-10400-1,-3-5-2016 1,3-2-384-16</inkml:trace>
  <inkml:trace contextRef="#ctx0" brushRef="#br0" timeOffset="37927.11">19100 3378 50687 0,'2'0'4496'0,"-2"0"-3600"0,0 0-704 0,0 0-192 15,-2 0 528-15,4 1 80 0,-1-2 16 0,1 0 0 16,4-1-624-16,1 0 0 0,3-2-192 0,1-1 64 0,7-1 128 0,-1-2-160 15,6 1 160-15,2-1-160 0,3 0 160 0,3 0 0 16,0 0 0-16,-1 0 0 0,3 2 0 0,-4 0-208 16,1-2 80-16,-2 1-15280 15,-3 0-3040-15</inkml:trace>
  <inkml:trace contextRef="#ctx0" brushRef="#br0" timeOffset="48606.87">1659 6555 45151 0,'1'-3'4016'0,"-1"1"-3216"0,0 0-640 0,3 0-160 32,-3 1 528-32,2-2 80 0,0-1 16 0,1-5 0 0,4-1-624 0,2-3 0 0,1 1-144 0,5-1 144 15,2 4-208-15,3 1 80 0,1 2 128 0,0 2-208 16,-3 3 208-16,1 2-176 0,-3 4 176 0,0 3-160 15,-4 0 160-15,-1 4-192 16,-4 2 192-16,-2 2-192 0,-1 0-16 0,-4 1-16 0,-4 3 0 0,-4 2 0 16,-5 3 416-16,-4 2 96 0,-3 0 16 0,-3 0 0 0,0-1-32 15,-1-4 0-15,0-2 0 0,3-4 0 0,3-4 96 0,3-2 16 16,-1-4 0-16,4-2 0 0,2-1 144 0,4-2 48 16,-4-1 0-16,3-1 0 15,2 1 288-15,2-1 64 0,1 0 16 0,0-1 0 0,-2 1-480 0,4-1-80 16,0 1-32-16,0-1 0 0,0 1-352 0,0 0 0 15,3 0 0-15,0-1 128 0,-1 1-400 0,1-1-80 16,1 0-16-16,-1 0 0 0,8 0 368 0,1-1 0 16,6-1 0-16,3 0 0 0,4-1-384 0,3-1 0 0,7 0 0 0,54-8-10160 47,-12-4-2032-47,-9-3-416 0</inkml:trace>
  <inkml:trace contextRef="#ctx0" brushRef="#br0" timeOffset="49937.29">2802 6362 43311 0,'-2'-7'3840'0,"2"3"-3072"0,-1 1-608 0,-1 0-160 0,4 1 432 0,-2-1 48 16,0 1 16-16,0-1 0 0,1-3-224 0,-1-2-32 0,2-2-16 0,0 1 0 15,1 2-224-15,-1 0 0 16,1 1-192-16,2 2 192 0,-2 0 0 0,2 1 0 15,2-1 0-15,-2 3 0 16,1 0 0-16,-1 2 0 0,2 0 0 0,-2 0 0 0,1 3-208 0,-1-1 64 0,-3 1 16 0,-2 0 0 16,1 0-208-16,1 0-48 0,-2 1 0 0,0-1 0 15,0-1 0-15,-2 1 0 16,1 0 0-16,-1 1 0 0,2 3 384 0,-2-4 0 16,-1 1 0-16,-3-1 0 0,4-1 656 0,-3 2 48 15,0-2 16-15,0 0 0 0,-3-1-64 0,3-2-16 16,-3 1 0-16,0-1 0 0,3-1-128 0,-2-1-16 0,2-1-16 0,2 0 0 15,-2-3-352-15,5 1-128 16,-2-1 0-16,15-21-9648 31,1 0-2000-31,7 0-384 0</inkml:trace>
  <inkml:trace contextRef="#ctx0" brushRef="#br0" timeOffset="50732.44">3288 6408 51951 0,'0'-2'1152'16,"-1"1"224"-16,1 0 48 0,0 1 32 0,0 0-1168 0,1 0-288 0,-1 0 0 0,-1-1 0 0,2 1 208 0,-1 1-16 15,0 3 0-15,0-4 0 16,0 0-768-16,4 19-176 0,-1-8-16 0,1 2-16 0,-2 5 784 0,1 1 0 16,1 0 0-16,1 3 144 0,0 3-144 0,3 0 0 0,-3-3-160 0,0-2 160 31,0-2-912-31,-2 0-96 0,2 0-16 0,0-5-20112 16</inkml:trace>
  <inkml:trace contextRef="#ctx0" brushRef="#br0" timeOffset="50940.01">3181 6581 55407 0,'-2'-1'1216'0,"2"0"256"16,0 1 64-16,0 0 0 0,0 0-1216 0,3 0-320 0,-4 0 0 0,2-1 0 0,-1 1 464 0,2-1 48 0,0 1 0 0,-2 0 0 31,0 0-1024-31,0 0-208 0,0 0-48 0,23-3 0 0,-13 2 384 0,3-1 80 0,2-1 16 0,1-1 0 15,4 0 288-15,1-2 192 0,6 0-16 0,52-10-16 32,-5 5-1888-32,-6 4-384 15,-14 4-80-15,-13 3-19616 16</inkml:trace>
  <inkml:trace contextRef="#ctx0" brushRef="#br0" timeOffset="52217.52">3778 6390 50687 0,'0'3'4496'0,"3"-2"-3600"0,-3-1-704 0,0 0-192 16,0 0 608-16,0 0 96 0,1 1 0 0,-1 0 16 0,2 0-448 0,1-2-80 15,-3-2-32-15,0 3 0 16,0 0-336-16,0 0-64 0,0 0-16 0,0 0 0 0,18-9 112 0,-13 7 16 16,6 1 0-16,1-1 0 0,0 0 128 0,5 0 0 15,0 1 0-15,-3 0-128 0,2 5 128 0,-4-1 0 16,1-1 0-16,-5 0 0 16,0 0 0-16,-3-2 0 0,-3 2 0 0,1 0 0 15,-3 0 0-15,2-4-208 0,-2-3 80 0,-2 3 128 16,2 6-224-16,0 1 80 0,0 1 16 0,0-3 0 0,-1-5 0 0,2 1 0 15,-1 3 0-15,0 2 0 0,0 2 128 0,0 3 0 16,0 2 0-16,0 3 0 0,0 0 0 0,0 4-208 16,0 0 80-16,0 3 128 0,-1 5 0 0,-1-1 0 0,2-1 144 0,0-1-16 15,0-2-128-15,3-2 0 0,-1 1 0 0,3 0 0 16,1-2-128-16,3-1-112 0,1-2-16 0,3 1-14720 31,3-3-2960-31</inkml:trace>
  <inkml:trace contextRef="#ctx0" brushRef="#br0" timeOffset="52439.98">4198 6624 46991 0,'0'-1'4176'0,"1"1"-3344"0,-1 0-656 0,0 0-176 0,0 0 1104 0,-1-1 192 15,2 0 48-15,1 1 0 0,-2-1-256 0,2 1-32 16,-1-1-16-16,-1 1 0 15,0 0-704-15,0 0-144 0,0 0-16 0,0 0-16 0,0 0-160 0,0 0 0 0,0 0 0 16,0 0-11056 15,5-17-2240-31,3 6-448 0</inkml:trace>
  <inkml:trace contextRef="#ctx0" brushRef="#br0" timeOffset="53941.83">2169 6562 58319 0,'-6'2'512'0,"4"-2"-240"0,2 0 0 0,0 0-272 0,0 0 0 0,0 0 0 0,6-2-10544 31,-6 2-2128-31,28-6-416 0</inkml:trace>
  <inkml:trace contextRef="#ctx0" brushRef="#br0" timeOffset="54589.95">2515 6453 45151 0,'-1'-2'4016'0,"-1"1"-3216"0,2 0-640 0,-2 0-160 15,2 1 448-15,-3-1 64 0,1-2 16 0,-6-1 0 0,2-2-336 0,-3 0-192 16,0 1 192-16,0 1-192 16,1 0 288-16,-2 0-48 0,3 1-16 0,-2 2 0 15,0 0 160-15,1 1 16 0,0 1 16 0,1 0 0 0,-3 1-416 0,1 2 0 16,4 0 0-16,0-2 0 0,0 1 0 0,1-1 0 15,1 0 0-15,2-1 0 0,2 2-192 0,-1-2-32 16,0 1 0-16,3-1 0 0,-1 2-128 0,1 0-32 16,2 1 0-16,0 1 0 15,5 1 64-15,-2 0 0 0,-1 0 0 0,1 0 0 0,0 0 192 0,3 3 128 16,1 0-160-16,-1 0 160 0,1 0 0 0,0 1 0 16,1 2-128-16,-3-1 128 0,0 0 0 0,0 0 0 0,-3-1 0 15,2 1 0 1,-2 0 0-16,-2 0 0 0,3-3 0 0,-5 1 0 15,1-2-240-15,-3 0 48 0,-1-1 16 0,0 0 0 0,0-1 176 0,0 0 0 16,-1-1 160-16,-3 0-160 0,3 0 384 0,-4-2 0 16,2 2-16-16,-4-1 0 0,0 1 128 0,-2-1 16 15,0 1 16-15,-1 0 0 0,-3-1 0 0,1-2 0 16,1 1 0-16,-1-2 0 0,-2 0-320 0,5-2-64 0,-4 1-16 16,3-1 0-16,-1-3 48 0,3 0 0 0,-2 1 0 0,3-1 0 15,2 0-32-15,0 0 0 0,2 1 0 0,-2 0 0 0,5-1-144 16,0 1 0-16,0-1 0 0,0 1 128 15,3 0-128-15,-1 0 0 16,1 0-192-16,1-1 192 0,1-1-432 0,0-1 48 16,4-1 0-16,0-2 0 0,-1 2 64 0,3-2 32 15,6-6 0-15,21-15-9616 32,1 0-1920-32,0 5-384 0</inkml:trace>
  <inkml:trace contextRef="#ctx0" brushRef="#br0" timeOffset="56556.93">4620 6485 33167 0,'2'-2'2944'0,"0"0"-2352"0,-2 0-464 0,0 0-128 16,0 1 1808-16,0 0 352 0,0-1 64 0,2 0 16 15,-2-1-1280-15,0-2-240 0,-2-3-48 0,2-1-16 16,-2 2-464-16,0-2-192 0,-2 1 176 0,-1-2-176 15,2 4 464-15,-2 0 0 0,0 1 0 0,-1 0 0 0,-1 1 48 0,2 1 0 0,-3 1 0 0,0 1 0 32,-1 0-112-32,0 0-16 0,0 1 0 0,-1 0 0 0,-1 3-192 0,2-1-64 15,-2 1 0-15,3 1 0 16,1 0-128-16,-1-1-144 0,3-1 144 0,0 1-208 16,0 1 208-16,1 0-192 0,2 0 192 0,0-1-192 15,2 0-80-15,0-1-16 0,0 0 0 0,2 0 0 16,2 1-208-16,-2 0-32 0,3 1-16 0,3 2 0 15,0-1 272-15,1 1 48 0,-1-1 16 0,3 2 0 16,-1 0 208-16,2-1 0 0,-2 3 0 0,1-2-144 16,-1 2 144-16,0 0 0 0,2 0 0 0,-2-1 0 0,-1 3 0 15,1-2 0-15,1-1 0 0,-2 1 0 0,-1-3 0 0,2 2 0 16,-2 1 0-16,-1-1 0 0,-1-2 0 0,-1 1 0 16,0-2 0-16,-3 1 0 0,2 0 0 15,-3 0-128-15,-1-3 128 0,0-1-192 0,0 1 192 0,-1-1 128 16,-1 1-128-16,-2 0 176 0,1 0 80 0,1 1 32 15,-3 0 0-15,-1-1 0 0,-1 1 96 0,-1 1 32 16,-2-1 0-16,0 0 0 0,-3 0-32 0,2-2 0 16,-1 1 0-16,1 0 0 0,-1-1-48 0,0-2-16 15,1 0 0-15,1-2 0 0,0 0-144 0,0-1-48 16,2 0 0-16,1-1 0 0,1-2 128 0,1 0 32 0,2 1 0 16,-1 0 0-16,3-2-288 0,1 1 160 0,-2 1-160 0,2-1 128 15,0 0-128-15,0 1 0 0,2 1-192 0,-1 0 192 16,1 1-192-16,1-1 192 0,1-1-192 0,-1-1 192 15,3 1-368-15,-1-1 48 0,4-2 16 0,4-2 0 16,2-2-816 0,6-3-160-16,4-3-48 0,1-1-12608 0,-3 3-2512 0</inkml:trace>
  <inkml:trace contextRef="#ctx0" brushRef="#br0" timeOffset="56857.25">4870 6214 42383 0,'-2'-1'3776'0,"2"1"-3024"0,0 0-608 0,0-1-144 0,0 1 1136 0,0 0 192 0,0 0 32 0,-2-2 16 15,2 2-784-15,0 0-144 0,0 0-48 0,0 0 0 16,0 0-192-16,0 0-32 0,0 0-16 0,0 0 0 16,0 0-160-16,0 17 0 0,0-14 0 0,-1 2 0 31,2 2-400-31,-1 3-16 0,0 1 0 0,7 26-9168 16,3-4-1824-16,3-4-368 0</inkml:trace>
  <inkml:trace contextRef="#ctx0" brushRef="#br0" timeOffset="57215.92">5147 6364 47919 0,'0'0'4256'0,"0"2"-3408"15,-2-2-672-15,4 1-176 0,-4 0 736 0,2-1 112 0,0 2 32 0,2 1 0 31,-2 1-1056-31,2 3-208 0,0 4-32 0,0 2-16 0,1 2 128 0,-1 2 32 0,0 1 0 0,1 3 0 0,2 1 16 0,3-1 16 16,-3 1 0-16,12 5-9264 31,-1-8-1856-31,1-5-368 16</inkml:trace>
  <inkml:trace contextRef="#ctx0" brushRef="#br0" timeOffset="57388.75">5061 6527 50687 0,'0'-1'4496'0,"0"0"-3600"16,0 0-704-16,0 0-192 0,0 1 128 0,2-1-128 15,-2 0 192-15,1-1-64 0,-1 0-128 0,2 0 0 0,1 0 0 0,-1 1 0 32,0-2-208-32,4 0-80 0,2 0-16 0,1-2 0 0,5 1 304 0,4-3-192 0,7 0 192 0,3 0-160 31,2 3-336-31,-2-1-64 0,6 0-16 0,-4 1-13808 0,-2-1-2768 0</inkml:trace>
  <inkml:trace contextRef="#ctx0" brushRef="#br0" timeOffset="57823.06">5575 6316 49759 0,'-1'2'4416'0,"-1"-2"-3520"16,2-2-720-16,0 2-176 0,0 3 704 0,0-2 128 15,-2-1 0-15,1 1 16 0,-1 3-720 0,2 0-128 16,-2-2 0-16,2 1-128 0,0 2-128 0,2 1-32 15,-2-2 0-15,0-1 0 0,3 1 32 0,-1 0 0 0,1 0 0 0,1-1 0 16,2 3 80-16,-1-2 32 0,0-1 0 0,3 1 0 16,2 3 144-16,0-1 0 0,1-1 0 0,-1-1 0 15,1-1 0-15,1 5 0 0,-1 1 0 0,0 0 0 16,-1 1 0-16,1-2 0 0,-1-1 0 0,0 0 0 16,-5-1 0-16,0 0 0 0,0 0 0 0,-2 1 0 15,-1-3 0-15,-2 0 0 0,0-2 0 0,-2 2 0 16,1 3 0-16,-3-2 0 0,1-1 0 0,-4 0 0 15,1 1 128-15,-2 0 0 0,-3-2 0 0,-3 0 0 0,-2 2-128 0,2-1 192 16,-1-1-64-16,-23 5-10160 31,-10-2-2032-31,4-3-416 0</inkml:trace>
  <inkml:trace contextRef="#ctx0" brushRef="#br0" timeOffset="57959.12">5481 6342 50687 0,'2'2'4496'0,"-2"-1"-3600"16,2-1-704-16,-4 0-192 16,4-1-864-16,-2 0-208 0,4-2-32 0,1 1-16 0,5 1 816 0,3 0 176 15,-1-3 128-15,6 0-192 0,5-4 192 0,0 1 0 0,2 5 0 0,1-2 0 16,4-1-352-16,4-1 16 0,-4 1 0 0,0 2 0 16,-2 1 336-16</inkml:trace>
  <inkml:trace contextRef="#ctx0" brushRef="#br0" timeOffset="58148.02">5895 6478 50687 0,'3'2'4496'0,"-3"-2"-3600"16,0-2-704-16,0 1-192 0,2 2 208 0,-2-1 16 16,1-1 0-16,-1 0 0 0,2 0-224 0,-2 0 144 15,2 0-144-15,1-6-10112 31,2-1-2112-31,0 3-432 0</inkml:trace>
  <inkml:trace contextRef="#ctx0" brushRef="#br0" timeOffset="58748.67">6304 6296 45151 0,'0'-4'4016'0,"-2"2"-3216"0,2 1-640 0,0 0-160 15,-2 0 1088-15,2-1 192 0,-1 0 48 0,-1-3 0 0,-3-2-736 0,0-1-144 16,0 0-16-16,-3 3-16 16,1-1-224-16,0 1-32 0,-2-1-16 0,0 2 0 15,-2 0 48-15,1 1 16 16,2 0 0-16,-4 1 0 0,1 1-80 0,-1 0-128 15,1 0 176-15,-1 1-176 0,2-1 0 0,-1 1 0 0,4 1 0 16,0 0 0-16,2 2 0 0,-1 1-224 0,3-3 32 0,1 1 16 0,0 0-32 0,2 0-16 16,0-2 0-16,2 0 0 0,0 2-96 0,0 0 0 15,1 0-16-15,1-1 0 16,1 2 16-16,-1 0 0 0,1 2 0 0,0 1 0 0,4 1 144 0,2 3 48 16,0-1 0-16,1 0 0 0,1 1 128 0,0-2 0 0,0-1 0 15,2 1 0-15,-2 3 0 0,3 1 0 0,-4-4 0 0,3-1 0 16,-2 0 0-16,0 0 0 15,1 2 0-15,-1 3 0 0,-3 1 0 0,1-1 0 0,-3-3 0 16,-1 2 0-16,1 0 0 16,-3-2-128-16,-1-1 128 0,-3-2-192 0,1 1 48 0,-2 1 0 0,0-3 0 0,0 1 0 15,-2 0 144-15,1 0 0 0,-3-1 0 0,-1-1 0 16,3 1 128-16,-4-1 96 0,-1-1 32 0,-1 0 0 31,3-1 96-31,-5-1 32 0,0 2 0 0,-3-2 0 16,-2 0-16-16,2-2 0 0,-3 0 0 0,4-2 0 0,-4 1-192 0,2-3-48 0,1 0 0 0,3 0 0 15,-1 2 112-15,3-3 16 16,-1-1 0-16,1 2 0 0,3 0-80 0,2 1-16 16,1 0 0-16,-1 0 0 0,3 3-160 0,0-2 0 15,0-1 0-15,3 0 0 0,-1 2-288 0,1-1 64 0,2-3 16 0,3 0 0 32,-1-2-256-32,1-3-48 0,4 0-16 15,-1-3 0-15,4 1-144 0,0-1-32 0,2 2 0 0,22-13-9056 31,-8 2-1824-31,-3 1-352 0</inkml:trace>
  <inkml:trace contextRef="#ctx0" brushRef="#br0" timeOffset="59161.13">6569 6157 44223 0,'3'-1'3936'0,"-2"2"-3152"0,-1-1-624 0,2 0-160 16,-2 0 272-16,0 2 32 0,2-2 0 0,0 1 0 16,1 0-304-16,0 1-256 0,2 0 64 0,1 2 0 0,-2 1 192 0,3-1-144 15,-1 2 144-15,-2 1-128 16,2 0 0-16,-3-1 0 0,-1 0 0 0,1 1 0 0,-3 1 0 0,0-2 0 16,0-1 0-16,0 0 0 0,-3 4 128 0,1-2 192 15,-1-3-32-15,0 2-16 0,-2 3 144 0,2-4 32 16,-1-3 0-16,-1 0 0 0,2 4 80 0,1-2 32 15,-4-7 0-15,4 2 0 0,-1 6 528 0,1-4 96 16,2-6 32-16,-1 4 0 0,1 4-128 0,0-2-32 16,1-6 0-16,-1 3 0 0,2 3-480 0,-2 0-80 15,0-1-32-15,0 0 0 0,0 0-336 0,0 0 0 16,0 0 0-16,16-12 0 0,-11 11-208 0,0 0 32 16,-1 1 16-16,5-1 0 0,1 1-48 0,2 0-16 0,0 0 0 0,2 0 0 15,0 0 16-15,0 0 0 16,1 0 0-16,11 4-10320 31,-3-2-2064-31,-4 0-400 0</inkml:trace>
  <inkml:trace contextRef="#ctx0" brushRef="#br0" timeOffset="61640.77">7010 6712 41471 0,'0'-1'3680'0,"0"1"-2944"0,0 0-592 0,0 0-144 16,0 0 768-16,0 1 112 0,0-1 16 0,0 0 16 16,0 1-352-16,0 0-80 0,2 0-16 0,-2-1 0 15,0 0-464-15,0 0 0 0,0 0 0 0,0 0 0 16,0 22-288-16,0-13 48 0,0 3 16 0,2 1 0 16,1 3 224-16,-1 1 0 0,-1 2 0 0,1-1 0 0,-2 2 128 0,3 0-128 15,-3 1 192-15,3 0-192 0,-1-3 0 0,1 0 0 16,-1-3-192-16,3-2-13328 15,-2-3-2672-15</inkml:trace>
  <inkml:trace contextRef="#ctx0" brushRef="#br0" timeOffset="61849.31">6928 6865 48831 0,'0'-1'4352'0,"0"1"-3488"16,0-1-688-16,0 2-176 0,0 0 320 0,0-1 48 0,2-1 0 0,-2 0 0 15,4 1-368-15,-2 0-128 0,1 1 0 0,-3-1 0 16,0 0-48-16,0 0 0 0,20 3 0 0,-11-2 0 16,5-1 176-16,0 0 0 0,4-1 0 0,1 1-128 15,1 2 128-15,0-3 0 0,5 1 0 0,50-8-9600 47,4-1-2016-47,10-4-400 0</inkml:trace>
  <inkml:trace contextRef="#ctx0" brushRef="#br0" timeOffset="63799.27">7564 7190 34095 0,'0'-3'3024'0,"0"2"-2416"0,0 0-480 0,0 0-128 15,0-1 1568-15,0 1 288 0,-2-2 64 0,2-1 16 0,-2-2-656 0,1 0-128 16,-4 0-16-16,2 0-16 0,1 1-416 0,-3-1-64 16,0 1-32-1,0 0 0-15,-1 1-256 0,-1 0-48 0,-1-1-16 0,-2-1 0 0,2 2 48 0,-3 0 16 16,2 1 0-16,-3 1 0 0,3-1-64 0,-3 1-16 15,-1 0 0-15,3 1 0 0,0 0-96 0,2 1-32 16,-1 0 0-16,0-2 0 0,4 5-144 0,-2-2 0 16,2 2 0-16,-1-1 0 0,4 0 0 0,0-1-176 15,1 1 48-15,-1-1 0 16,5 0-128-16,-3 0 0 0,0 1-16 0,2 0 0 0,3 1-16 0,1 1 0 16,-2 1 0-16,1 1 0 0,3 0 160 0,0 3 128 0,1-1-192 0,-1 0 192 15,5 2 0-15,-3-1-128 16,3 2 128-16,-1-2 0 0,2 1 0 0,-1 1 0 15,-3-1 0-15,1 1 0 0,0 0 0 0,-1 1 0 16,1-1 0-16,-2 1 0 16,2-2 0-16,-3 0 0 0,1 1 0 0,0-2 0 15,-4 2 0-15,0-2 0 0,0 1 0 0,-3-2 0 16,0 1 0-16,2-2 0 0,-4 0 0 0,0-1 0 0,0 0 0 0,0 0 0 16,-4-3 0-16,2-1 0 0,-1 1 0 15,-1 1 128-15,1-1 0 0,-4 1 16 0,-1 1 112 16,3-2 32-16,-3 0 0 0,-2 0 0 0,0 1-32 0,-4-2-16 15,3 0 0-15,-3-2 0 0,0 1-96 0,-4-2-16 16,0-1 0-16,1 0 0 0,1-2 0 0,0 0 0 16,2-2 0-16,2-1 0 0,1 1-128 0,0 0 0 15,3-2 0-15,1 1 0 0,1 0 0 0,4 1 0 16,-3-1 0-16,5 1 0 0,0 0 0 0,0-2 0 16,0 2-224-16,0 0 80 0,5-1 0 0,-3-1 0 0,4 0 0 0,-3 2 0 15,4-1 144-15,-2 0 0 0,3 1 0 0,4-1-128 16,1-1 0-16,0 0 0 0,5 1 0 0,2-1 0 15,-3 1 128-15,2 1 0 0,-1-2 0 0,25-4-9872 32,-6-4-1984-17,-9 2-400-15</inkml:trace>
  <inkml:trace contextRef="#ctx0" brushRef="#br0" timeOffset="65161.64">7813 7100 32255 0,'0'0'2864'0,"0"0"-2288"0,0 0-576 0,0 0 0 15,0 0 2080-15,0 0 304 0,0 0 64 0,0-1 16 0,0 1-1088 0,0 0-224 16,2 0-32-16,-2 0-16 0,0 0-496 0,0 0-96 16,0 0-32-16,0 0 0 0,0 0-352 0,0 0-128 15,0 0 0-15,0 0 144 16,0 0-144-16,0 0 0 0,0 0-192 0,0 0 192 0,21 2-176 0,-10-2 176 15,1-1-128-15,3 0 128 0,0-1 0 0,3-2 0 0,3 0 0 0,-1-3-13824 32,-1 2-2704-32</inkml:trace>
  <inkml:trace contextRef="#ctx0" brushRef="#br0" timeOffset="65414.31">8066 7013 43311 0,'2'-1'3840'0,"-2"1"-3072"0,0 0-608 0,0 0-160 15,0 0 816-15,0 1 128 0,0-1 16 0,-2 1 16 0,2 2-720 0,0 0-256 16,0 2 144-16,0 0-144 0,-1 0 0 0,-1 3 0 16,-1 0-144-16,2 1 144 15,-1 4 0-15,2-1-128 0,0 2 128 0,0 0 0 0,2-1 0 0,-1 1 0 16,-1-1 128-16,8 11-9344 31,4-5-1888-31,6-1-368 0</inkml:trace>
  <inkml:trace contextRef="#ctx0" brushRef="#br0" timeOffset="66111.95">8220 7377 46079 0,'0'0'4096'0,"-2"0"-3280"0,0-2-656 16,2 1-160-16,0 1 832 0,0 0 144 0,-1 0 32 0,1 0 0 15,-2 0-784-15,2 0-224 0,0-1 0 0,0 1 128 16,0 0-128-16,0 0-240 0,0 0 64 0,17-7-9616 31,1 2-1920-31,5 1-384 16</inkml:trace>
  <inkml:trace contextRef="#ctx0" brushRef="#br0" timeOffset="66576.45">8473 7148 45151 0,'0'0'4016'0,"0"-1"-3216"0,0 2-640 0,0-1-160 0,0 1 640 0,0 0 80 16,0 0 32-16,-1 1 0 0,-2 2-752 0,1 2 0 0,2 0-160 0,-3 2 32 16,1 2 0-16,-1 0 0 0,-1 2 0 15,1-1 0-15,1 0 128 16,2 2 0-16,0 0 0 0,0 0 0 0,0 0 0 0,4-3 0 0,-3-2 0 0,3 2 0 16,-1-1 0-16,2 1 0 0,1 1 0 0,1-1 0 15,3 1 0-15,0-2 176 16,-2 0-48-16,2-3 0 0,2 1-128 0,-1-2-176 15,4 0 48-15,1-3 0 0,1-2 128 0,-2-1 0 16,-1-1 0-16,0-2 0 0,2-1 0 0,-2 1 0 0,0-2 0 0,-4-3 0 16,3 2-224-16,-3-2 32 0,-2 1 16 0,-1-1 0 15,-2 1 176-15,0-1-128 0,0 2 128 0,-4 0-128 16,1 0 128-16,-4 1 176 0,2 1-48 0,-3 0 0 16,0 0 80-16,0-1 16 0,-2 1 0 0,-2 0 0 0,2 1 352 15,-3-1 80-15,-2 0 16 0,0 1 0 0,2 1-64 0,-2 0-16 16,-3 1 0-16,1 0 0 0,-1 0-176 0,1 1-32 15,-4 0-16-15,0 1 0 0,1 1-368 0,-3 0 128 16,-2 2-128-16,4 0 0 16,0 2-128-16,2-1-112 0,2 3-16 0,-6 6-10176 31,7-2-2032-31,7-4-400 0</inkml:trace>
  <inkml:trace contextRef="#ctx0" brushRef="#br0" timeOffset="71065.08">1044 7657 49759 0,'-2'-1'4416'16,"2"0"-3520"-16,-2 0-720 0,2 1-176 0,0 0 1136 0,0-1 192 16,-1 0 32-16,-1 0 16 0,-1-1-640 0,3 0-128 15,-3 1-32-15,3 0 0 0,0 1-576 0,0 0 0 16,0-1 0-16,2 1-192 0,-1 0 192 0,4 0-208 0,-2-1 80 0,4 1 128 15,4-1-320-15,4-1 64 0,3 0 16 0,5 0 0 32,0 0-400-32,0 1-64 0,2-1-32 0,15 2-9920 31,-4 4-1984-31,2 8-400 0</inkml:trace>
  <inkml:trace contextRef="#ctx0" brushRef="#br0" timeOffset="71284.37">999 7818 54367 0,'0'-1'4832'0,"0"1"-3872"0,0 2-768 0,0-2-192 0,0 0 512 0,2 0 48 15,-4 0 16-15,2 0 0 0,2 0-576 0,0 0 0 16,1 1 0-16,-3-1-192 0,0 0 16 0,0 0 16 16,22-2 0-16,-10 0 0 0,4 0 160 0,3-2-192 15,1 0 192-15,1 0-192 0,4-1 192 0,1 0 0 16,3 0 0-16,0-2 0 15,1 3-1728-15,1 0-272 0,2 1-48 0,3 1-13056 16,10 2-2592-16</inkml:trace>
  <inkml:trace contextRef="#ctx0" brushRef="#br0" timeOffset="76959.34">2250 7425 46079 0,'3'-7'4096'16,"-3"3"-3280"-16,2 0-656 0,-2 1-160 0,2 2 192 0,0-1 16 0,-1 0 0 0,4-3 0 16,1-1-208-16,3-2-128 0,2-1 128 0,3 3-208 15,2 3 208-15,0 1 0 0,-1 3 0 0,2 2 0 16,-1 3 0-16,-3 3 0 0,-1 2 0 0,-4 4 0 15,1-2 0-15,-8 2 0 0,1-2 0 0,-4 0 0 16,-1 1 0-16,-6 1 208 0,1 2-32 0,-7 2-16 16,-1 0 160-16,-1-4 48 0,-1 1 0 0,-1-4 0 15,1 0-112-15,1-4-32 0,0-1 0 0,1-1 0 16,3-2 160-16,-2-2 48 0,0-2 0 0,2-2 0 16,2 0 480-16,2-1 112 0,1 0 0 0,2-2 16 0,2 0-304 0,1 0-64 15,1 0-16-15,0 2 0 0,2-1-528 0,0 2-128 16,0 1 0-16,2-1 0 15,0 2 0-15,0-1 0 0,-1-1-192 0,3 2 192 0,2-1-288 0,1 0 64 16,3 0 16-16,4 0 0 0,4 0 64 0,5-1 16 16,2 0 0-16,3 1 0 0,5 0-80 0,0-1-16 15,3-1 0-15,50-11-10608 32,-14-3-2128-32,-12-2-416 0</inkml:trace>
  <inkml:trace contextRef="#ctx0" brushRef="#br0" timeOffset="77196.3">2834 7246 50687 0,'1'0'4496'0,"-1"0"-3600"0,2 0-704 0,-2 0-192 16,0 0 640-16,2 1 80 0,-2 0 32 0,2 1 0 15,-2 3-752-15,2 2-128 16,-2 0-48-16,2 3 0 0,1 3 16 0,0 2 0 15,-1 2 0-15,2 2 0 0,-1 4 160 0,3-1 0 16,-3 1 0-16,-1-1 128 0,0-1-128 0,1-2 176 0,-1-3-176 0,3-1 192 0,-2-1-192 0,3-2-272 16,-4-2 64-16,5 3-10144 31,-4-11-2016-31,-3-9-416 0</inkml:trace>
  <inkml:trace contextRef="#ctx0" brushRef="#br0" timeOffset="77402.47">2698 7402 53439 0,'0'-1'4752'0,"0"1"-3792"0,0 0-768 0,0 0-192 16,0 0 624-16,2 0 80 0,-2 0 32 0,0-2 0 31,1 1-736-31,-1 0 0 0,2 0 0 0,-2 1-160 0,0 0 0 0,0 0 0 0,23-3 0 0,-13 1 0 31,5-1 160-31,3 0 0 0,0 0 0 0,2-1-128 16,1 0 128-16,-1 1 0 0,0 0 0 0,3 1 0 15,0-2 0-15,2 1 0 0,1 0 0 0,2 0-16320 0,2-1-3264 0</inkml:trace>
  <inkml:trace contextRef="#ctx0" brushRef="#br0" timeOffset="86803.67">3469 7189 48831 0,'-2'-1'4352'0,"-2"0"-3488"0,4 1-688 0,-2 0-176 16,2 0 1408-16,-1 0 240 0,-3 0 48 0,-1 0 16 16,-2 2-880-16,1-1-160 0,1 1-32 0,2 0-16 15,1 0-624-15,0 0-160 0,2 0-16 0,0 1 0 16,4-1-208-16,-2 2-64 0,1-1 0 0,2 1 0 15,3 0 112-15,0 0 16 0,-1 2 0 0,6-1 0 0,0 1 192 0,0 0 128 16,2 1-160-16,-2 1 160 0,2-2 0 0,-1 1 0 16,-2 1 0-16,-1-1 0 0,0-1 0 0,-3 1 0 15,2 1 0-15,-5 0 0 0,2 0 0 0,-4 0 0 16,0-1 0-16,-3 0-144 16,2 1 144-16,-4-2-192 0,2 1 192 0,-5 0-192 15,0-1 192-15,-2 1 256 0,-4 0-64 0,-2 0-16 16,-2-2 16-16,-6 0 16 0,-4 1 0 15,-1 1 0-15,-4-3-416 0,-1 0-96 0,1-1-16 0,-19-9-10336 32,10-7-2080-32,9-2-400 15</inkml:trace>
  <inkml:trace contextRef="#ctx0" brushRef="#br0" timeOffset="86966.95">3320 7191 46991 0,'0'0'4176'0,"2"-1"-3344"0,-2 1-656 0,0 0-176 15,0 0 128-15,0 0-128 0,2 0 192 0,0-1-64 31,3 1-128-31,3-1-176 0,2-1 48 0,5-2 0 0,6 2 128 0,4-2-128 0,3 0 128 0,8-2-128 16,5 0 128-16,7-4 0 0,3-1 0 0,73-40 0 31,-29 8-1664-31</inkml:trace>
  <inkml:trace contextRef="#ctx0" brushRef="#br0" timeOffset="87306.32">3904 6962 51599 0,'2'0'4592'0,"-2"1"-3680"16,0 0-720-16,-2 0-192 0,2 0 432 0,0 1 48 15,-2 1 16-15,1 2 0 0,-4 4-496 0,-1 5-336 0,-1 3 48 16,-3 2 16-16,2 5 272 0,-1 2-128 0,-2 4 128 0,1-3 0 16,-1 1 0-16,4-4 0 15,2-2 0-15,3-1 0 0,1-3-176 0,1-1 176 0,1-2-160 0,1-2 160 16,1 0-192-16,3-2 48 0,1 1 16 0,2-2 0 15,-1 0 128-15,3-2 0 0,0-2 0 0,1 1 0 16,2-4 0-16,2-1 0 0,-1-1 0 0,0-2 0 16,0-2 144-16,-3-1-144 0,0-1 192 0,-3 0-192 15,0-1 128-15,-2-2-128 0,-2 3 0 0,-3-1 0 16,-2 0 160-16,0-1-32 0,-2 1 0 0,-1 0 0 16,-1-1 288-16,-5-1 48 0,2 1 16 0,-3-1 0 15,-1-1 80-15,-1 1 16 0,-3 2 0 0,-1-2 0 16,1 2-320-16,0 2-64 0,0 0-16 0,1 1 0 15,-1 1-368-15,1 1-64 0,0-2 0 0,2 2-16 16,1 0-2192-16,2 1-432 0,0 1-96 0,5 0-11776 16,1 2-2352-16</inkml:trace>
  <inkml:trace contextRef="#ctx0" brushRef="#br0" timeOffset="87915.97">4506 6977 51599 0,'1'3'4592'0,"-1"-2"-3680"0,2 0-720 0,0 0-192 0,-2 1 384 0,1-1 64 0,-1 1 0 0,2 4 0 15,-2 2-752-15,2 4-144 0,1 6-16 0,2 2-16 16,0 3 480-16,0 1 0 0,0 1 0 0,3 0 0 16,0 0 0-16,-1-1 0 15,-2 0 0-15,8 24 0 31,-5-10-1488-31,-4-12-256 16,-4-11-48-16,0-6-19328 0</inkml:trace>
  <inkml:trace contextRef="#ctx0" brushRef="#br0" timeOffset="88129.67">4438 7114 50687 0,'2'-2'4496'0,"-2"0"-3600"0,0 1-704 0,0 1-192 15,0 0 864-15,0 1 144 0,2-1 16 0,-2 0 16 0,1 0-768 0,1 2-144 0,1-2-128 0,-3 0 144 16,0 0-144-16,0 0-256 0,23 0 64 0,-10 0 16 16,1 0 48-16,2-2 0 0,4 0 0 0,1 1 0 31,0 0 128-31,2-2 0 0,0 0 0 0,52-15 0 31,-6 1-1424-31,-13 0-304 16,-15 5-64-16,-9 2-20272 0</inkml:trace>
  <inkml:trace contextRef="#ctx0" brushRef="#br0" timeOffset="100890.58">5110 6890 48831 0,'4'-4'4352'0,"-4"1"-3488"0,1 2-688 0,1 0-176 0,0 0 144 0,-2-1 0 16,3 2 0-16,5-1 0 0,4 0-144 0,8 0-176 16,4 2 48-16,3 1 0 0,-1 1 128 0,-1 3 0 15,-5 1 0-15,-4 0 0 0,-3 2-176 0,-3 2 0 16,-5 1 0-16,-2 0 0 0,-3-2 176 0,-3-3 0 15,-2 1 0-15,-5-1 128 0,0 4 192 0,-6-2 32 0,1 0 16 16,-5 1 0-16,2-2 32 0,0 0 16 0,-3-2 0 0,-1 0 0 16,5-2 288-16,1-2 64 15,3 0 16-15,-2-1 0 0,4 0-336 0,2-1-64 16,1-1 0-16,3 1-16 0,2 0-128 0,2 0-32 0,-1 0 0 0,2 0 0 16,0 0-208-16,0 0 0 15,3 0 0-15,0 0-160 16,2 1-208-16,0 1-32 0,-5-2-16 0,16 11 0 0,-4-5 32 0,4 2 0 0,2 2 0 15,1-2 0-15,2 3 160 0,2 2 32 0,2 1 16 0,0-1 0 32,-2-1-352-32,-3-1-80 0,-4 2-16 0,-3-2 0 0,-3-2 624 0,-7 0 0 15,-1-2 0-15,-2-1 0 0,-2 2 0 0,-1-4 0 16,-3 1 192-16,1-2-64 0,-2 0 320 0,-4 1 48 0,-3-1 16 0,-2-2 0 16,1 1 496-16,-3-2 96 0,1-2 32 0,-4 0 0 0,1-1-784 15,0-2-160-15,-3-1-16 0,3-2-16 0,2-2-160 0,2-1-176 16,1-1 48-16,4-2-16736 15,6-5-3344-15</inkml:trace>
  <inkml:trace contextRef="#ctx0" brushRef="#br0" timeOffset="101223.78">5593 6884 44223 0,'7'0'3936'0,"-4"1"-3152"0,-1-1-624 0,2-1-160 0,-2 3 128 0,0-1-128 0,1 0 192 16,2 2-64-16,4 4-128 0,5 2 0 16,-1 4 0-16,-4 0 0 15,-1 2 0-15,-3-2 192 0,-2 1-64 0,-3-1 0 16,0 1 32-16,-3-2 0 0,-3 2 0 0,-3 0 0 16,-2 0 224-16,-1 0 64 0,-6 0 0 0,2-1 0 15,-1-2 80-15,-1 0 32 0,-2-3 0 0,5-1 0 16,0 1 400-16,1-3 96 0,4-2 16 0,1 0 0 0,-2-2-224 0,4 0-32 15,2-1-16-15,1 1 0 0,2-2-496 0,2 1-112 16,0 0 0-16,0 0-16 0,2 0-176 0,0-1 0 16,0 2-192-16,3-1 192 15,0 0-512-15,-5 0 32 0,23 6 0 0,-8-2 0 0,5 1 144 0,9 1 16 16,1-1 16-16,5 2 0 16,3-2-784-16,1 0-144 0,1 1-48 0,-4-1-13776 15,-3-2-2768-15</inkml:trace>
  <inkml:trace contextRef="#ctx0" brushRef="#br0" timeOffset="101520.95">5892 7182 50687 0,'-4'-4'4496'0,"3"1"-3600"0,-1 0-704 0,2 0-192 16,-2 0 512-16,1-5 80 0,-5-5 16 0,0-9 0 15,1-3-112-15,0-1-32 0,0 0 0 0,3 2 0 16,4 3-272-16,0 1-48 0,5 1-16 0,2 4 0 16,1 1-128-16,5 4 0 0,-3-1-160 0,4 3 160 15,-1 3-192-15,3 2 192 0,5 4-208 0,0 3 80 16,2 4-208-16,-2 4-48 0,-5 2 0 0,-3 1 0 15,1-1 32-15,-3 3 0 0,-4 3 0 0,-4 0 0 16,0 2 352-16,-1 1 0 0,-6-1-144 0,0-3 144 16,-3 1 0-16,-2-2 0 0,-4-2 0 0,1-3 0 0,-3-1 256 15,4-4 16-15,-2-2 0 0,-2-3 0 16,1 0 432-16,-1-1 64 0,1-5 32 0,-4 0 0 0,1 1-208 0,2-3-32 16,-4 0-16-16,1-1 0 0,3-3-288 0,-4 1-64 15,4-4-16-15,-2-1 0 16,1-2-1392-16,5-4-288 0,4-3-48 0,9 0-14720 15,7 2-2944-15</inkml:trace>
  <inkml:trace contextRef="#ctx0" brushRef="#br0" timeOffset="102726.03">6478 7554 51599 0,'2'2'4592'0,"-1"-2"-3680"0,-1 0-720 0,0 1-192 0,2 0 640 0,-2 0 112 0,0 1 16 0,0 1 0 16,0 3-768-16,0 3-208 0,2 4-16 0,-1 4 0 16,4 3 32-16,-1 1 16 0,0 2 0 0,1 1 0 15,0 2 176-15,1 1 144 0,-3-1-16 0,3-1-128 32,2-2-1664-32,-1-2-448 0,-3-4-96 0,3-3-12256 0,5 0-2464 0</inkml:trace>
  <inkml:trace contextRef="#ctx0" brushRef="#br0" timeOffset="102922.97">6277 7697 54367 0,'0'-3'4832'0,"0"1"-3872"0,0 0-768 0,0-1-192 16,2 2 304-16,-2 1 16 0,3-1 0 0,0 0 0 0,1-1-512 0,2-1-80 16,5-1-32-16,3 1 0 0,7 0 80 0,4 1 16 15,2 2 0-15,4 1 0 16,5 1 208-16,5-1 0 0,-1 1 0 0,45 0-10640 31,-14 2-2096-31,-10 4-400 0</inkml:trace>
  <inkml:trace contextRef="#ctx0" brushRef="#br0" timeOffset="112425.57">6957 7763 45663 0,'0'-4'1008'0,"0"1"208"16,0 2 32-16,0 1 32 0,0-1-1024 0,0-2-256 0,2-2 0 0,0-3 0 0,1 0 0 0,4-1 0 15,0-1 0-15,2 4-144 0,1 4 144 0,0 2 0 16,3 2 0-16,0 1 0 0,-1 1-192 0,-1 4-96 16,-1 2-32-16,-1 3 0 0,0 3 320 0,-2 1 256 15,-3 0-64-15,-3-2 0 0,-1 0-192 0,-3 1 0 16,-1-1-192-16,-2-1 192 0,-2-3 0 0,-1 1 144 0,1 0 16 0,-5-2 0 16,1-3 48-16,-2-2 16 0,0 2 0 0,1-5 0 15,3-3 416-15,-3-1 96 0,3-1 16 0,-1-1 0 16,2-1-336-16,0 0-64 0,0 0-16 0,4-2 0 15,0 2-336-15,2-1 0 0,0 2 0 0,1-1 128 32,2-1-448-32,5 1-96 0,0 0-16 0,5-1-14160 0,10 2-2816 0</inkml:trace>
  <inkml:trace contextRef="#ctx0" brushRef="#br0" timeOffset="112581.46">7270 7886 19343 0,'-1'1'1728'0,"-2"0"-1392"0,3 0-336 0,0-1 0 16,-2 0 7360-16,2 0 1392 0,0 1 272 0,-1-1 64 0,-1 1-7296 0,0-2-1456 16,2 0-336-16,0 1-10240 31,18-19-2080-31,7 5-416 0</inkml:trace>
  <inkml:trace contextRef="#ctx0" brushRef="#br0" timeOffset="112867.69">7401 7699 2751 0,'3'-3'256'0,"-3"2"-256"0,0 0 0 16,2 1 0-16,-2 1 10432 0,2-1 2048 0,-1-2 416 0,1 1 80 15,2 2-10496-15,3-1-2096 0,3-2-384 0,2-3-160 16,1 2 160-16,0-3 0 0,-1-4 0 0,1 4-128 16,-3 5 128-16,1-2 0 0,1-2 128 0,-3 4-128 15,-2 5 0-15,-2-3 128 0,0-2-128 0,-3 2 0 16,1 4 0-16,-2 0 0 0,-1-5 0 0,0 3 0 15,0 4-128-15,0-2-112 0,0-1-16 0,0 1 0 16,-4 2 256-16,2 2 160 0,1 3-32 0,-1 0 0 16,2 1-128-16,-2 2 0 0,2 3 0 0,-3 1 0 15,1-1 176-15,-1 0-48 0,1 2-128 0,0-1 192 0,1-2-192 16,1-1 0-16,1-2 0 0,8 6-9680 31,1-7-1984-31,5-5-400 0</inkml:trace>
  <inkml:trace contextRef="#ctx0" brushRef="#br0" timeOffset="113117.62">7744 7678 49759 0,'0'5'4416'0,"0"-5"-3520"0,0-1-720 0,-2 2-176 0,2 1 1152 0,0-1 208 16,0-1 48-16,-2-2 0 0,4 3-1088 0,-2-1-320 0,2 0 128 0,-2 0-128 15,0 0 0-15,9 15-288 0,-5-9 48 0,1 0 16 16,2 1 0-16,0 0 0 0,2 1 0 0,-1 1 0 15,3-1 224-15,1 1 0 0,-2-1 0 0,0 1 0 16,3 3 0-16,0-1 0 0,-1 0 0 0,-2-2 0 31,1 0-288-31,-1 1-112 0,-3 0-32 0,-2 1 0 0,-2-2 160 0,-2 0 16 16,-1-1 16-16,-4-2 0 0,2-1 240 0,-3-1 0 0,0 1 0 0,-3-2 0 16,-5 1-480-16,-2-1-48 15,0 0-16-15,-5-2-14272 16,1-1-2848-16</inkml:trace>
  <inkml:trace contextRef="#ctx0" brushRef="#br0" timeOffset="113261.63">7693 7711 46991 0,'3'3'4176'0,"-3"-3"-3344"0,0-2-656 0,3 2-176 0,0 0 0 0,-3 0 0 16,5-2 0-16,2-1 0 0,8-2 0 0,3-2 192 16,5-6-64-16,2 4 0 0,2 3-128 0,-5-2 0 15,1-1 0-15,0 2 0 0,-3 6 128 0,1-3 0 16,-1-1 0-16,1 2-14240 15,-4 1-2848-15</inkml:trace>
  <inkml:trace contextRef="#ctx0" brushRef="#br0" timeOffset="113891.4">1438 9115 50687 0,'2'-1'4496'0,"-1"0"-3600"0,-1 0-704 0,0 0-192 0,2 0 416 0,-2-1 48 16,3 1 16-16,-2-2 0 0,4-1-480 0,2-2 0 16,4-1-208-16,-2 0 64 0,4 1 144 0,2 0 0 0,3 1-144 0,-3 0 144 15,3 1 0-15,0 2 0 16,0 2 0-16,12 3-10208 15,-7 4-2080 1,-10 2-432-16</inkml:trace>
  <inkml:trace contextRef="#ctx0" brushRef="#br0" timeOffset="114064.64">1484 9241 51599 0,'0'0'4592'0,"2"0"-3680"0,-1 0-720 0,-1 0-192 15,0-1 768-15,2 1 112 0,0 0 16 0,-1-2 16 16,6 1-912-16,-4-1-144 0,4 0-48 0,-1-1-16 15,7-1 208-15,-1 0-144 0,6-1 144 0,2-1-128 16,3-2 128-16,0 1 0 0,2-1 0 0,-1-1 0 16,4 0 0-16,1 0 0 0,5-2 0 0,2 1-16000 15,7 1-3184-15</inkml:trace>
  <inkml:trace contextRef="#ctx0" brushRef="#br0" timeOffset="210327.1">2202 9025 52863 0,'2'0'1168'0,"1"-1"240"0,-1 0 64 0,0-1 0 0,-1 2-1184 0,-1 0-288 0,5-1 0 0,0 0 0 0,5 1-224 0,6-3-96 16,7 0-32-16,6 0 0 0,2 1 96 0,5 1 0 0,-1 3 16 0,2 0 0 31,-5 5-256-31,-4 1-48 0,-8 1-16 0,-6 2 0 16,-7 0 96-16,-5 0 16 0,-4-1 0 0,0 0 0 0,-3 0 720 0,-6 0 160 0,-1 4 16 0,-6 1 16 16,-3-1 176-16,1-1 48 0,-1 0 0 0,2-1 0 31,-2-2 64-31,1-2 16 0,1-3 0 0,2-2 0 15,2-1-192-15,2-1-48 0,5-1 0 0,1 0 0 16,5 0-528-16,2 0 0 0,0-1 0 0,2 0 0 0,3 2 0 0,-1 0-176 16,2 1 0-16,5 2 0 0,1 0-256 0,3 2-48 15,3 2-16-15,0 0 0 0,4 1 112 0,-1-1 32 0,-1-1 0 16,3 2 0-16,-2-1 352 0,-1 0 256 0,-3 2-32 16,-3-3-16-16,1 1-208 0,-7 1 0 0,-2-2 0 0,-3 0 0 15,0 0 0-15,-3-2-128 16,-3 0 128-16,1-1 0 0,-1-1 0 0,-2 2 128 0,-2 0 0 0,-3-1 16 0,0 0 368 0,-1 1 80 15,-2 1 16-15,-4-2 0 0,-1 1-272 16,0-2-48 0,-2 0-16-16,4-3 0 0,1 0-272 0,3-3 0 15,1 1 0-15,6-41-11072 32,13-4-2288-32,18-1-448 0</inkml:trace>
  <inkml:trace contextRef="#ctx0" brushRef="#br0" timeOffset="210596.39">2662 9043 54479 0,'2'0'1200'0,"-2"0"240"0,0 0 48 0,1 0 48 0,1 0-1216 0,-2 0-320 0,2 0 0 0,4 0 0 0,2 0-192 0,3 0-80 16,7 0-32-16,1 0 0 15,1-1 304-15,3 0-160 0,-6 0 160 0,2 1-128 16,1 0 128-16,-5 0-160 0,-5 1 160 0,-2 1-160 0,0 0-64 0,-3 0-16 15,-3 0 0-15,0 1 0 0,-2 0-16 0,0 3 0 16,-2-1 0-16,0 2 0 0,2 2 128 0,-3 2 128 16,1 0-208-16,0 6 80 0,-4 6 272 0,1 3 64 15,0 2 16-15,-2 1 0 0,4 1-224 0,1-3-240 16,2-4 48-16,14 12-9920 31,7-13-1984-31,6-10-384 0</inkml:trace>
  <inkml:trace contextRef="#ctx0" brushRef="#br0" timeOffset="211009.56">3196 9108 52863 0,'0'-2'1168'0,"-2"0"240"0,1 0 64 0,-1 0 0 0,0 1-1184 0,-1-3-288 0,-4-2 0 0,-4-6 0 16,-3-1 416-16,-4-2 32 0,2 3 0 0,0 1 0 15,1 4-32-15,0 3 0 0,0 0 0 0,-1 4 0 0,1 2-64 16,3 1-16-16,1 1 0 0,1 0 0 0,3 1-336 0,-1-1 0 15,5 2 0-15,-1-3 128 0,1 0-128 0,3 0-160 16,0 1 160-16,2-1-208 16,-1 1-352-1,3 1-64-15,-1 2-16 0,3 0 0 0,4 3 208 0,-1-1 48 0,4-1 0 0,0 2 0 0,5-1 224 0,2 2 160 16,1-2-192-16,1 1 192 16,2 2 0-16,-1 0 0 0,0 0 0 0,-3 0 0 0,-1 1-128 0,-3-1 128 0,-1 1 0 0,-4-2 0 15,-2 1-176-15,-3-2 176 0,-1 0-160 0,-3-2 160 16,0-2-192-16,-1 1 192 0,-4-3-208 0,1 0 80 15,-3-1 336-15,-1 0 80 16,-1 0 16-16,-3 3 0 0,-3-1 272 0,-7 0 64 0,-3 0 16 0,-1 0 0 16,-1 1-320-16,0-3-64 0,-1-2-16 0,-1-2 0 15,6-2 0-15,1-3-16 16,5 0 0-16,2-1 0 0,6 2 192 0,2-1 32 0,0 1 16 0,5 0 0 31,0-1-976-31,0-2-192 0,4 1-32 0,-1-2-16 0,7-4-640 16,5-5-128-16,11-3-32 0,52-24-9072 15,-6 7-1808-15,-1 11-384 0</inkml:trace>
  <inkml:trace contextRef="#ctx0" brushRef="#br0" timeOffset="211155.58">3619 9290 58047 0,'0'1'5168'0,"0"-1"-4144"0,0 0-816 15,0 0-208-15,0 0 0 0,0-1-288 0,0 1 64 0,2-1 16 0,-2-1 208 0,3 0 208 16,-3-1-32-16,0 3-16 15,0 0-160-15,0 0 0 0,5-24 0 0,3 5-17168 16,2-6-3392-16</inkml:trace>
  <inkml:trace contextRef="#ctx0" brushRef="#br0" timeOffset="212576.84">3931 8926 53439 0,'1'0'1184'0,"-1"-1"240"0,0 1 48 0,0 0 16 0,2 0-1184 0,-2-1-304 0,2 1 0 0,-1-1 0 16,1 0 0-16,3 2-192 0,1-1 16 0,1 0 16 15,5 0-96-15,6-1 0 0,3 1-16 0,2-2 0 16,2 0 272-16,-2-2 0 0,0 2 0 16,-5 1 0-16,-3 1 0 0,-4-2 0 0,-4 3 0 0,-2 0 0 15,-3 1 0-15,1 2-160 0,-3-1 32 0,-1 1 0 0,-1 1-96 0,0-1-16 16,2 1 0-16,-3 3 0 15,0 0 240-15,-1 3 192 0,2 1-48 0,-1 4 0 0,3 1-144 0,-2 3-176 32,0 3 48-32,2 1 0 0,0 0 272 0,2 2 64 15,0 3 16-15,21 7-10320 32,4-17-2064-32,1-15-400 0</inkml:trace>
  <inkml:trace contextRef="#ctx0" brushRef="#br0" timeOffset="212839.11">4440 8973 57135 0,'-4'3'1264'0,"3"-2"256"0,-3 0 48 0,4-1 32 0,-1 1-1280 0,1-1-320 0,-3 1 0 0,3 0 0 15,-2 0-128-15,2 1-96 0,0 0-16 0,0-1 0 16,2 1 48-16,2 0 0 0,1 0 0 0,2-1 0 31,4 1-368-31,1 0-64 0,3 0-16 0,0 0 0 0,1 1 640 0,2 0 0 0,-1 3 0 0,1-1 0 16,2 1 0-16,-2 2 0 0,-5 0 0 0,-3-1 0 15,0 0 0-15,-3 4 0 0,1 0 0 0,-3 2 0 0,-4-1-192 0,-1 0-32 16,-3 1 0-16,1 1 0 0,-4 0 224 0,-4 1 256 16,0 1-48-16,-5-2-16 0,-1-1 96 0,-3-2 16 15,-4-2 0-15,-3-4 0 16,-1-1-1056-16,-2-2-208 0,1-1-32 0,5-5-14512 16,8-3-2912-16</inkml:trace>
  <inkml:trace contextRef="#ctx0" brushRef="#br0" timeOffset="212971.95">4328 9019 53103 0,'0'0'1168'0,"0"0"240"0,0 0 64 0,0 0 0 0,0 0-1168 0,2 0-304 0,2-1 0 0,1 0 0 16,5-1-240-16,5-3-96 0,6 1-32 0,7-4 0 16,7-3 368-16,3-2 0 0,3-3 0 0,1 0 0 15,2-1 0-15,-1 0 0 0,-1 3 0 0,-2-1 0 16,5 1 0-16,-1-1 0 0,2-3 160 0,-3-5-15552 16,-3-3-3104-16</inkml:trace>
  <inkml:trace contextRef="#ctx0" brushRef="#br0" timeOffset="-203340.06">1421 12109 58319 0,'2'-3'832'0,"-2"4"-384"0,0 3 0 15,1 4-704-15,3 5-144 0,-1 10-32 0,2 3 0 0,2 2 432 0,1 7 0 0,-1 3 0 0,1 2 0 16,1-3 0-16,2-5 0 0,0-1 0 0,-1-3 0 15,3-2-832-15,-1-3-176 0,-1-3-32 16,-1-6-13936-16,-1-5-2800 0</inkml:trace>
  <inkml:trace contextRef="#ctx0" brushRef="#br0" timeOffset="-202974.23">1629 12138 45151 0,'0'0'4016'0,"0"0"-3216"15,0 1-640-15,0-1-160 0,0 0 1248 0,0 1 224 16,0 2 32-16,0 1 16 0,0 0-928 0,0 2-176 16,0 1-32-16,2 3-16 0,-1 3-368 0,1 2 0 15,-2 4-192-15,4 3 64 0,-2 4 128 0,3 2 0 0,2-1 0 0,0-1 0 16,-1-1-160-16,4-1 0 0,1-1 0 0,1-5 0 16,1-6 160-16,1-2-192 15,0-2 192-15,1-1-192 0,3 0 64 0,2-4 0 0,-2-1 0 0,2-3 0 16,-5 0 128-16,1-1 176 15,-4 0-48-15,2-4 0 0,-2 0-128 0,-2 0-224 0,-2-1 48 0,-3 1 16 16,1 3 32-16,-4 0 0 0,-2 0 0 0,-2 0 0 16,2-1 128-16,-6 0 144 0,3-2-16 0,-4 1-128 15,2 0 224-15,-4 0-64 0,-2-2-16 0,-3 1 0 16,2 1 304-16,-6 0 64 0,-2 1 16 0,-1-2 0 16,2 2-192-16,-2 1-32 0,0 0-16 0,1 2 0 0,4 0-288 0,1 1 0 15,0 1 128-15,5-2-128 16,0 1-1200-16,4 1-288 0,1-1-64 0,-1-3-13376 15,2-2-2672-15</inkml:trace>
  <inkml:trace contextRef="#ctx0" brushRef="#br0" timeOffset="-202628.9">1952 12019 46079 0,'-3'-3'4096'0,"1"0"-3280"0,2 1-656 0,-2 1-160 0,2-1 1024 0,-1-1 192 0,-3-3 16 0,-1-3 16 15,2-2-896-15,-1 0-176 0,0 2-48 0,4 2 0 16,0 0-128-16,4 2-176 0,-2 1 48 0,3 1 0 16,2 0-16-16,0 0 0 15,2 2 0-15,1 0 0 0,-2 2-64 0,-1 0-16 0,3 3 0 0,-2 0 0 16,2 1-32-16,-3 1 0 0,2 3 0 0,-5-1 0 15,-2 0-16-15,-1 2-16 0,1 2 0 0,-2 0 0 0,0-2 128 0,-2 0 32 16,1-3 0-16,-3-1 0 0,4 3 128 16,-5-1 224-16,-1-1-48 0,1-2-16 15,-2 1 96-15,0-2 32 0,0-2 0 0,-2-1 0 0,2-1 160 0,-1-1 16 16,2-1 16-16,-1-1 0 0,-1 0-176 0,3-2-48 16,-2 0 0-16,4-1 0 31,-1 1-736-31,3-2-160 0,-2 1-16 0,3-1-14080 0,8-1-2816 0</inkml:trace>
  <inkml:trace contextRef="#ctx0" brushRef="#br0" timeOffset="-201288.96">2271 12304 53439 0,'0'-1'1184'0,"0"0"240"0,2 2 48 0,-2-1 16 0,0 0-1184 0,0 0-304 0,0 0 0 16,0 0 0-16,0 0 464 0,0-1 48 0,-2 1 0 0,2 0 0 0,0 0-512 0,0 0 0 15,0 0 0-15,0 0 0 16,0 0-1616-16,0 0-224 0,25 1-32 0,-13-5-13312 16,4-1-2672-16</inkml:trace>
  <inkml:trace contextRef="#ctx0" brushRef="#br0" timeOffset="-201063.7">2416 12101 51839 0,'0'0'1152'16,"0"0"224"-16,2 0 48 0,-2 0 16 0,0 1-1152 0,2-1-288 0,-2 1 0 0,1 1 0 0,1 1 256 0,-2 2-16 0,2 2 0 0,1 0 0 0,-1 3-240 0,4 6-256 15,1 6 48-15,0 1 16 16,0 1 192-16,0 3-144 0,5 3 144 0,1 1-128 16,-1-1-464-16,2-4-96 0,-3-4-16 0,1-8-14208 15,0-5-2864-15</inkml:trace>
  <inkml:trace contextRef="#ctx0" brushRef="#br0" timeOffset="-200728.65">2611 12212 49071 0,'0'-4'1088'0,"0"0"208"0,-2 2 48 0,2 0 32 16,0-1-1104-16,-1-2-272 0,-1-5 0 0,-2-4 0 0,4-2 144 0,0-1-16 0,0 4-128 0,2 1 192 15,3 2-192-15,2 1-128 0,0 2 128 0,4 1-208 16,1 1 64-16,2 2 16 0,-1 0 0 0,-1 2 0 16,6 5 128-16,-4 1-128 0,2 2 128 0,2 3-128 15,0 3-80-15,-3 3-16 0,1 3 0 0,-4 0 0 16,-2 2-96-16,-2-1-32 0,-3 0 0 0,1 2 0 15,-1 2 32-15,-5-1 0 16,0 0 0-16,-3-4 0 0,1 1 448 0,-4-4 112 0,1-5 16 0,-2-2 0 16,2-3 464-16,-4-2 112 0,0-1 0 0,-4-2 16 15,-2-2 720-15,2 0 144 0,0-2 16 0,-4-1 16 0,1-3-896 16,-2-3-176-16,3-1-32 0,-5-2-16 0,2-2-624 0,1-3 0 16,0-2-192-16,2 2 64 15,6 3-752-15,3 0-144 0,0 3-16 16,17-21-9904-1,-3 7-1968-15,-1 6-400 0</inkml:trace>
  <inkml:trace contextRef="#ctx0" brushRef="#br0" timeOffset="-200010.58">3113 12047 47919 0,'0'-3'4256'0,"0"1"-3408"0,0 1-672 0,2 1-176 16,-2 1 1408-16,0-1 256 0,0-2 64 0,0-1 0 0,0 2-1136 0,2 1-208 0,-1 1-64 0,-1-1 0 15,0 0-320-15,9 18-208 0,-1-7 16 0,-2 4 16 32,5 1-192-32,0 3-32 0,2 4-16 0,0 2 0 0,2 2 416 0,-3-2 0 0,-1 1 0 0,-1-2-128 15,0 1 128-15,-4-3 0 0,1 0 0 0,-2-4 0 31,-3 0-1184-31,1-2-208 16,3-3-32-16,-4 0-16 16,1 0-3360-16,-3-7-656 0,-5-6-144 0,1-6-32 0,1 0 2688 15,-3-3 512-15,1 0 128 0,-3 0 0 0,0 1 1840 0,-4-2 464 0,1 0 0 0,-4-3-128 16,0 1 128-16,-3-5 192 0,-3-3-32 0,2 0-16 0,3 2-144 0,0 4-224 16,2 6 48-16,3 0 16 0,9 2 6000 0,1 0 1200 15,1 0 256-15,1 0 32 0,-1 4-4128 16,0 0-832-16,0 1-176 0,0 0-16 0,2 1-1232 0,-2-1-240 15,0 0-64-15,2 0 0 0,-1 0-640 0,1 0 0 16,1 1-128-16,2 2 128 0,0 2-192 0,2-4 192 16,2-4-160-16,3-1 160 15,6 1-464-15,0-1 0 0,-1 2 0 0,4 1 0 0,2-1 464 0,-1 0 0 0,-3-1 0 16,-1-1 0-16,-1 0 0 0,1-2 0 0,2 0 0 0,24-34-23760 31</inkml:trace>
  <inkml:trace contextRef="#ctx0" brushRef="#br0" timeOffset="-198723.11">3530 12096 48495 0,'0'-2'1072'0,"0"-1"208"0,0 2 64 0,0 0 0 0,0 0-1072 0,0 0-272 16,-1-2 0-16,-1-1 0 0,2 1 704 0,0 2 96 0,0 0 16 0,0 3 0 0,2 2-384 0,-1 2-80 15,1 4-16-15,-2 1 0 0,2 4-336 0,1 2 0 16,3 5-192-16,-4 2 64 16,3 5 128-16,0-2 0 0,0 2 0 0,5-2 0 0,-2 0 0 0,5-3 0 15,-3-2 0-15,18 20-10288 31,-11-20-2096-31,-7-17-416 0</inkml:trace>
  <inkml:trace contextRef="#ctx0" brushRef="#br0" timeOffset="-198374.15">3665 12082 50735 0,'0'0'1120'16,"0"0"224"-16,0 1 64 0,-1 0 0 0,1 0-1120 0,0 1-288 0,0 2 0 0,-2 4 0 0,2 1 496 0,0 6 32 0,-2 1 16 0,2 4 0 15,0 1-544-15,4 2-224 0,-3 1 16 0,4-2 0 16,0-1 208-16,3-1 0 16,4 0 0-16,-2-3 0 0,1 1 0 0,1-3 0 0,1-2 0 0,3-1 0 0,-2 0-288 0,2-2-16 15,2-2 0-15,-1-3 0 0,-1-2 304 0,1-3 0 16,-4-2-128-16,2-2 128 0,-2 0 0 0,-1-1 256 31,-4-1-64-31,-3 1 0 0,1 0-192 0,-4-1 0 0,0-1 0 0,-2 1 0 16,1 0-368-16,-4-1-64 0,0-1-16 0,-2 2 0 0,-2 1 832 15,-1-1 144 1,-2-1 48-16,-1-1 0 0,-2 0-80 0,-1-2-16 0,-4 2 0 0,2 1 0 0,2 4 192 0,0 1 32 0,0 0 16 16,1 2 0-16,-3 1-416 0,4 0-96 15,-1 1-16-15,1 2 0 16,4-1-448-16,-3-2-112 0,4 0-16 0,2-11-10704 31,8-6-2160-31,9-9-416 0</inkml:trace>
  <inkml:trace contextRef="#ctx0" brushRef="#br0" timeOffset="-198124.28">3863 11847 50799 0,'0'-1'1120'0,"0"0"224"0,0 0 64 0,0 1 0 0,0 0-1120 0,0 0-288 0,0 0 0 0,-1-1 0 16,-1 1 736-16,2 2 96 0,0 0 0 0,0-2 16 0,0 0-848 0,0 0-240 16,2 19-16-16,-1-10 0 0,1 5 32 0,1 1 0 15,-1 6 0-15,1-1 0 0,5 2 224 0,-1 0-144 16,0-1 144-16,16 9-10352 31,5-6-1984-31,9-7-400 0</inkml:trace>
  <inkml:trace contextRef="#ctx0" brushRef="#br0" timeOffset="-197787.99">4127 12210 6447 0,'0'0'576'15,"0"1"-576"-15,0-1 0 0,0 0 0 0,0 0 10976 0,0 0 2080 16,-2 0 432-16,2 1 80 0,0-1-10816 0,0 0-2176 15,0-1-416-15,0 1-160 0,0 0 0 0,0 0 0 16,0 0 0-16,0 0 0 0,0 0-128 0,0 0 128 0,0 0-128 0,20-14-10800 47,-7 0-2144-47,5 1-432 0</inkml:trace>
  <inkml:trace contextRef="#ctx0" brushRef="#br0" timeOffset="-197359.14">4326 11991 47919 0,'2'-1'4256'0,"0"1"-3408"0,-2 0-672 0,0 0-176 0,1 0 176 0,-1 0 0 15,5 0 0-15,0-1 0 16,2 1-176-16,2 0-272 0,3 2 64 0,1 0 16 0,-3 3 192 0,3 1 0 15,-3 2 0-15,-1 2 0 0,0 2 0 0,1 3 0 16,-3-1 128-16,3 1-128 0,-4-2 176 0,1 2-176 16,-4 0 160-16,2 0-160 0,-5 0 224 0,0 1-48 15,-6-1-16-15,-1 2 0 0,0-1 32 0,-2-1 0 16,0 0 0-16,-1-2 0 0,-1 1-64 0,2 0 0 16,1-2 0-16,-5 1 0 0,0-1 16 0,3-4 0 15,0-2 0-15,0-3 0 0,2-2 816 0,1-2 144 0,-1-1 48 0,3-1 0 16,2-1-432-16,0 0-80 0,-1 0 0 0,2 1-16 15,-2 0-464-15,4 0-160 16,-2 0 0-16,4-1 144 0,-2 2-144 0,0 0 0 16,2 1-192-16,0-1 192 0,2 1-224 0,-1-1 80 0,1 1 16 0,2-1 0 15,6 0 128-15,-1-1-160 16,4-2 160-16,3 0-160 0,2 0 160 0,0 0-160 0,5 1 160 0,-1-1-160 16,-1-1-192-16,2 1-32 0,0 0-16 0,29-10-10496 46,-19 4-2096-46,-12 4-432 0</inkml:trace>
  <inkml:trace contextRef="#ctx0" brushRef="#br0" timeOffset="-196649.32">4939 11976 49583 0,'0'-2'1088'0,"0"1"240"0,0 1 32 0,0 0 32 0,0 0-1120 0,0 0-272 0,0 0 0 0,0 0 0 0,0 2 368 16,2 3 16-16,-1 2 0 0,3 6 0 0,1 5-384 0,3 5 0 0,0 7 0 0,2 0 0 0,0 0 0 0,0-3 0 0,4-1 0 0,-2-1 0 15,1 0 0-15,-3-2 0 0,0 1 0 0,-3-3-128 32,-1-2-320-32,0 0-64 0,-2-1-16 0,-1-5-14192 0,-1-6-2848 0</inkml:trace>
  <inkml:trace contextRef="#ctx0" brushRef="#br0" timeOffset="-196424.18">4873 12180 51999 0,'0'-1'1152'0,"0"0"224"0,0 1 48 15,0 0 48-15,0 0-1184 0,-1-1-288 0,1 0 0 0,0 0 0 0,1-1 0 0,-1 0 0 0,2 1 0 0,-2 1 0 0,0 0-128 0,0 0-48 16,25-3 0-16,-12 3 0 0,2 0 16 0,3-1 0 15,1-2 0-15,4 0 0 0,2 0 288 0,0 0 64 16,-2-1 16-16,2-1 0 16,1 0-848-16,-1 0-192 0,1 1-16 15,4-1-13888-15,6 1-2784 0</inkml:trace>
  <inkml:trace contextRef="#ctx0" brushRef="#br0" timeOffset="-195047.6">5531 12016 49759 0,'0'-3'1088'0,"-2"1"240"0,2 1 32 0,0 0 48 0,-1 0-1136 0,1 1-272 16,-2-2 0-16,2-1 0 0,-2-1 576 0,2 0 48 0,0 4 16 0,0 0 0 15,2 4-448-15,-2 0-192 0,2 4 160 0,-1 4-160 0,4 4 0 0,1 5 0 31,1 4-128-31,0 3 128 0,1 1 0 0,-3-2 0 0,3 1 0 0,-1-3 0 0,3-3 0 0,-2-1 0 16,-1-4 0-16,2-2 0 16,1 0-544-16,0-4-208 0,0 1-32 0,1-8-14208 15,1-4-2848-15</inkml:trace>
  <inkml:trace contextRef="#ctx0" brushRef="#br0" timeOffset="-194674.53">5724 11898 50687 0,'0'-3'1120'0,"-2"2"224"0,2 2 64 0,0-2 0 0,0 1-1136 0,0 0-272 0,0-1 0 0,-2 0 0 0,2 2 768 0,-1 1 112 0,-1 2 16 0,2-4 0 15,0 0-688-15,-3 26-208 0,1-9 128 0,0 5-128 16,2 0 0-16,0 4-272 0,2 5 48 0,1 1 16 31,2-2 208-31,2-4-144 0,4-1 144 0,-2-2-128 0,0-3 128 0,3-4-128 0,1-5 128 0,-1 1-128 31,2-1 128-31,-2-2-128 0,5 1 128 0,-1-3-128 0,-3 0 128 0,4 0 0 0,1-2 0 0,-3 0 0 16,1-3 0-16,-1-1 0 0,-2-1 0 0,2 0 128 16,-3-2-128-16,-3-1 0 15,-2-2 0-15,-2 0 0 0,-2-1 0 0,-3-1 0 16,0 0 0-16,0-2 0 0,-1 4 0 0,-3-3 0 16,1-1 0-16,-2 1 0 0,-3 1 192 0,1-3 128 15,-3-2 32-15,-3 1 0 0,3 3-192 0,-5 0-32 16,2-3-128-16,0 4 192 0,3 2 320 0,-3 1 64 15,-2 2 16-15,2-1 0 0,-5 3-320 0,4 0-64 16,-2 3-16-16,3-2 0 0,3 0-336 0,-1 1-80 16,4-2-16-16,2-2-10960 15,8-5-2208-15,2-2-432 0</inkml:trace>
  <inkml:trace contextRef="#ctx0" brushRef="#br0" timeOffset="-194475.32">6062 11898 54367 0,'0'-2'1200'0,"0"1"240"0,0 2 48 15,0-1 48-15,0 0-1232 0,0 0-304 0,1 0 0 0,-1 0 0 0,3-1 0 0,0 0 0 0,1 3 128 0,-4-2-128 0,0 0-144 16,19 0-96-16,-9 1-16 0,3-1 0 15,-1-2-624-15,4 0-128 0,1 0-16 0,3-3-14224 16,3-3-2848-16</inkml:trace>
  <inkml:trace contextRef="#ctx0" brushRef="#br0" timeOffset="-194304.81">6269 11802 56207 0,'2'1'4992'0,"-2"-1"-3984"16,0 0-816-16,0 2-192 0,1-1-384 0,-1 0-112 0,0 2-16 0,4 1-16 15,-1 2 96-15,1 5 32 16,0 4 0-16,1 3 0 0,0 1 400 0,2 3 0 0,1 3 0 0,-2 2 0 16,3 3-144-16,0 1 0 0,-2 0 0 0,-2-5-15456 15,0-6-3088-15</inkml:trace>
  <inkml:trace contextRef="#ctx0" brushRef="#br0" timeOffset="-193784.13">6470 12295 51951 0,'-2'-2'1152'0,"1"0"224"0,-1 2 48 0,2 0 32 0,0-1-1168 0,-2 0-288 0,2-1 0 0,-3-1 0 15,1 0 0-15,1 0 160 0,-1 1-160 0,5-1 128 16,1 1-1024-16,4-1-192 0,5 0-64 0,8-3-13616 16,2-1-2720-16</inkml:trace>
  <inkml:trace contextRef="#ctx0" brushRef="#br0" timeOffset="-193292.52">6844 12062 51663 0,'-2'-4'1136'0,"0"0"224"0,1 1 48 0,-1 0 64 0,-1-1-1184 0,0-1-288 0,-4-5 0 0,-5-6 0 16,-6-4 496-16,-1 1 32 0,-1 2 16 0,2 3 0 16,3 6-48-16,0 1-16 0,0 4 0 0,2 0 0 15,3 3-192-15,-3 1-32 0,5 3-16 0,0-1 0 16,3 0-240-16,1 1 128 15,1 0-128-15,1 1 0 0,2-1 0 0,0 0 0 0,0-1 0 0,0 0 0 16,4 2-192-16,-3 1-48 16,4 3 0-16,-1-1 0 0,4 2-112 0,0-1-32 0,3-3 0 0,1 4 0 15,1 1 224-15,2 3 160 0,5 1-208 0,-2 0 80 0,-1-1 128 0,1 1 0 16,3 0 0-16,-3-2 0 0,-3 0 0 0,3 0 0 16,-1 3 0-16,-4 0 0 15,3-2 0-15,-3 0 0 0,-1 0-144 0,-5-2 144 16,-1-2 0-16,-1 4 0 0,-3-3 0 0,-2 1 0 0,0-2 0 0,-2 0 0 15,-3 0 160-15,-3 0-160 0,3-3 0 0,-5-1 0 16,0 0 0-16,-1-1-192 16,-4-1 640-16,1-3 144 0,2 0 32 0,-2-1 0 15,0 0-304-15,-3-2-48 0,0-1-16 0,1-1 0 16,0 0-96-16,2-2-32 0,-2 0 0 0,3-1 0 16,6 1-128-16,1-1 0 0,0-1 0 0,0 0 0 15,3 1 0-15,1 0-320 0,-1 0 48 0,3-1 16 16,3 0 256-16,1-2 0 0,3 2 0 0,-1-1 0 0,-1-1-176 15,3 0 32-15,8-4 0 0,1 0 0 0,-2-1-80 0,3-1-16 16,5-4 0-16,64-36 0 31,-15 11-1680-31,-19 14-320 16,-15 13-80-16,-13 9-19712 0</inkml:trace>
  <inkml:trace contextRef="#ctx0" brushRef="#br0" timeOffset="-192755.34">1026 13120 51775 0,'0'-1'1152'0,"0"1"224"0,0 0 48 0,0 0 16 0,2 0-1152 0,-1 0-288 0,-1-1 0 0,2 1 0 0,1-1-144 0,3 0-96 0,1-1-16 0,2 1 0 16,2-1 256-16,2-1 0 0,2 1 0 0,3-3-144 15,3 1 144-15,2 0 0 0,-2-1 0 0,16 3-10080 32,-9 4-1952-32,-11 5-384 15</inkml:trace>
  <inkml:trace contextRef="#ctx0" brushRef="#br0" timeOffset="-192580.96">1047 13258 55807 0,'0'0'1232'0,"0"0"256"0,0 0 48 0,0 0 16 0,0 0-1232 0,2-1-320 0,-2 1 0 0,0-1 0 16,2 1-224-16,-1 0-96 0,1-1-32 0,-2 1 0 0,0 0 352 0,0 0 0 0,16-9 0 0,-9 6 0 15,4-1 0-15,-1 1 0 0,2 0 0 0,-2 0 0 31,4 0 0-31,3-2 0 0,6 1 0 0,20 4-10848 16,-4 1-2096-16,-7 1-432 16</inkml:trace>
  <inkml:trace contextRef="#ctx0" brushRef="#br0" timeOffset="-187392.21">2128 12901 49935 0,'0'-1'1088'0,"0"1"240"0,0 0 32 15,0-1 48-15,0 2-1120 0,2-1-288 0,-2 1 0 0,1 0 0 0,-1 0 608 0,2 3 64 0,-2 1 16 0,2 1 0 0,1 0-688 16,-1 3 0-16,4 4 0 0,-1 1 0 0,4 2-192 0,0 2 192 16,0 2-160-16,2 0 160 0,2-1 0 0,-3 1 0 31,0 0 0-31,21 25-10272 16,-6-15-2032-16,-10-13-416 0</inkml:trace>
  <inkml:trace contextRef="#ctx0" brushRef="#br0" timeOffset="-187058.54">2404 12973 46239 0,'-2'-2'1024'0,"2"-1"192"0,-2 0 64 0,2 2 16 0,0-1-1040 0,-2-4-256 0,2-1 0 0,-3-4 0 0,3-5 0 0,-2-3 0 0,2 2 0 0,2 2 0 16,3 0 0-16,0 2 0 15,3 2 0-15,0 2 0 16,4 0 0-16,1 3 0 0,5 4 0 0,0 1 0 16,-3 1 0-16,3 3 0 0,0 5 0 0,-1 1 0 15,0 0 0-15,-3 3 0 0,-2-1 0 0,1 1 0 0,0 2 0 0,0 1 0 16,-6 0 0-16,0-1 0 0,-1 3 0 16,-3-4 0-16,-1 0 0 0,-4 1 0 0,-1 1 0 15,-5-1 0-15,-2-5 0 0,-3 4 0 0,3-1 576 0,-5-1 176 16,2-5 16-16,-3-1 16 0,-1 2-16 0,2-3-16 15,-3-7 0-15,3 1 0 0,2-1-160 0,0 0-16 16,-1-2-16-16,0 1 0 0,2 0-560 0,1-4 0 0,2-2 0 16,3-30-10624 15,7 5-2064-31,13 3-432 0</inkml:trace>
  <inkml:trace contextRef="#ctx0" brushRef="#br0" timeOffset="-186677.29">3198 12724 52927 0,'1'-1'1168'0,"-1"0"240"0,-1 1 64 0,1-1 0 0,1 1-1184 0,-1 0-288 0,0 1 0 0,3-1 0 0,-1 1 0 0,1 1 0 0,-1 2 0 0,1 1-144 31,2 4-272-31,2 1-48 0,4 5-16 0,-2 2 0 0,2 4 336 0,1 2 144 0,2 4-128 0,0-1 128 16,-1 0 0-16,-3-3 0 0,1-2 144 0,1 7-10192 31,-9-8-2032-31,-4-5-400 0</inkml:trace>
  <inkml:trace contextRef="#ctx0" brushRef="#br0" timeOffset="-186490.49">3171 12885 55407 0,'0'0'1216'0,"-1"-1"256"0,1 1 64 0,0 0 0 0,-2 0-1216 0,4-1-320 16,-2 1 0-16,-2-1 0 0,4 0 0 0,-1 0 0 0,-1-1 0 0,0 2 0 0,0 0-192 0,0 0-64 15,18-4 0-15,-9 2 0 16,2-1 96-16,2-2 16 0,2-2 0 0,0 0 0 0,2 0 144 0,2-3 0 16,4 1 0-16,25-12-10688 31,5-2-2096-31,-2-1-416 0</inkml:trace>
  <inkml:trace contextRef="#ctx0" brushRef="#br0" timeOffset="-185363.51">3919 12631 45087 0,'0'-1'992'0,"0"1"208"0,2-1 32 15,-2 1 48-15,0 1-1024 0,3-2-256 0,-1 0 0 0,1-1 0 0,4-1 0 0,1-1-208 0,3 1 32 0,1 1 16 16,4 1 160-16,-1 1 0 0,0 1-144 0,2 0 144 0,-1 3 0 0,-1 1 0 16,-2-1 0-16,-1 0 0 0,-4 2 128 0,-3 0-128 15,0 3 0-15,-4-3 128 0,-1 1-128 0,2 1 128 16,-4 0-128-16,-1 0 128 0,0 0 0 0,-2 0-128 15,-3 3 192-15,-1-2-64 0,-2-5 64 0,1 0 16 16,-5 1 0-16,2-1 0 0,0-3 256 0,3-2 48 16,-3-1 16-16,4 0 0 0,1 1 112 0,-3 0 0 0,4-1 16 15,2 0 0-15,2 1-96 0,-2 0-32 0,3 1 0 0,2-1 0 16,0 1-400-16,2 0-128 0,-2 0 0 0,5 1 0 16,-2 1-144-16,4 0-144 0,-2-1-32 0,4 2 0 15,3-1 176-15,4 2 144 0,1-1-208 0,1 0 80 16,0-1 128-16,0 1 0 0,-1 1 0 0,1 1 0 15,0 1 128-15,-2 0 64 0,0 0 16 0,-2 1 0 16,-2 1-464-16,-2 0-80 0,-4 0-32 0,-1 1 0 16,-1-1 368-16,-3 1 0 0,-2-2 0 0,1 0 128 15,-2 1 48-15,-3-2 0 0,0-2 0 0,-2 0 0 16,-4 3 48-16,-1 1 16 0,-1 0 0 0,-1-2 0 0,0 2 144 16,-2-3 16-16,2-1 16 0,0-1 0 15,-3-3-256-15,4-1-160 0,-2-2 192 0,-4-19-10768 31,9-5-2160-31,6-2-416 0</inkml:trace>
  <inkml:trace contextRef="#ctx0" brushRef="#br0" timeOffset="-184991.04">4303 12562 42559 0,'0'-1'944'0,"2"0"192"0,-2 1 32 0,2 0 16 0,0 0-944 0,0 0-240 0,2 0 0 0,2-1 0 0,3 1-192 0,5-1-96 15,-1 2-16-15,2 1 0 0,0 1 304 0,-1 2 0 0,-2 1 0 0,0 1 0 16,-4-1 0-16,2 3-192 0,-3 0 192 0,1 0-160 16,-3 3 1024-16,-2 0 208 0,-1 0 32 0,-2 1 16 15,-2 1-752-15,-1-1-160 0,-2 3-16 0,-5-1-16 16,-2 1 608-16,0-1 128 0,-4 0 32 0,0-3 0 16,0 0 80-16,1-3 0 0,-2-2 16 0,-1-3 0 15,3 1-128-15,-1-4-16 0,3-1-16 16,1-2 0-16,5-1-480 0,0 0-80 0,1 0-32 0,3 0 0 15,1-1-288-15,-1 1 0 0,3 0 128 0,2-1-128 16,-1 2 0-16,1-1 0 0,0 1-128 0,1 0 128 0,2 0-208 0,1 0 48 16,1-1 16-16,5 0 0 0,1 0 144 0,1 0-128 15,3 1 128-15,3-1-128 16,1 2 128-16,2-1 0 0,2 0 0 0,0 0 0 16,1 0-432-16,-3-1 0 0,-1 3 0 0,-1-1 0 15,0 2-1184-15,-2 1-240 0,-1 2-64 0,-3 1-13120 16,-2-2-2624-16</inkml:trace>
  <inkml:trace contextRef="#ctx0" brushRef="#br0" timeOffset="-184673.75">4956 12556 48831 0,'0'0'4352'0,"0"0"-3488"0,3 0-688 0,-3 1-176 0,1-1 688 0,-1 2 96 15,2 0 32-15,-2 0 0 0,3 3-656 0,-1 2-160 16,1 1 0-16,1 3 0 0,5 3 0 0,-4 2-176 0,2 0 48 0,0 2 0 15,2 1 128-15,-2 0 0 0,0-1 128 0,3-1-128 16,-2 0 0-16,-1-2 0 16,-1 0 0-16,-1 0 0 15,-2-1-1216-15,1 0-320 0,-1-2-64 0,-3-3-12704 0,-2-4-2528 0</inkml:trace>
  <inkml:trace contextRef="#ctx0" brushRef="#br0" timeOffset="-184486.77">4921 12685 50687 0,'-2'0'4496'0,"2"-1"-3600"0,-1 0-704 0,1 0-192 16,0 1 224-16,0-1 16 0,1 0 0 0,-1-1 0 16,0 0 160-16,0 0 48 0,2 0 0 0,-2 2 0 0,0 0-448 15,0 0-144-15,0 0 0 0,20-9 0 16,-12 7 16-16,3 0 0 0,1 0 0 0,1-1 0 0,1 1 128 0,2-1 0 16,2-2 128-16,0 2-128 0,2 0 0 0,0-1 0 15,-1-2 0-15,44-18-10368 31,-10-2-2048-31,-12-4-384 0</inkml:trace>
  <inkml:trace contextRef="#ctx0" brushRef="#br0" timeOffset="-174198.02">1171 14387 3679 0,'2'-1'320'0,"-2"0"-320"0,0 1 0 0,1 0 0 15,-1 1 10304-15,0-1 1984 0,2-1 384 0,1 0 96 0,3 0-10384 0,1-1-2064 16,6-1-320-16,-1 1-272 0,4 1 272 0,1 0 0 15,5 0 128-15,-1 1-128 16,2 0 0-16,0 1-256 0,2 1 16 0,-1 0-14224 16,-1 1-2832-16</inkml:trace>
  <inkml:trace contextRef="#ctx0" brushRef="#br0" timeOffset="-173991.05">1215 14524 54543 0,'0'-2'1200'0,"0"1"240"0,-1 0 48 16,1 2 48-16,0-1-1216 0,0-1-320 0,0-1 0 0,0 0 0 0,1 1 0 0,1-1-224 0,1 0 32 16,2 0 16-16,3 1-32 0,2 2-16 0,5-1 0 0,0 0 0 15,1 0 224-15,2 1-144 0,2 0 144 0,7 0-128 16,2-1 128-16,1-1 144 0,4-3-16 0,54-17-23744 31</inkml:trace>
  <inkml:trace contextRef="#ctx0" brushRef="#br0" timeOffset="-172432.07">2072 14069 46079 0,'-3'-1'4096'0,"-2"0"-3280"15,3 2-656-15,1-1-160 0,-1 1 1024 0,0 1 160 0,-3 1 32 0,-3 3 16 16,-3 5-848-16,-2 5-192 16,1 8-16-16,3 1-16 0,3 3-160 0,6-1-192 0,4 0 32 0,3-4 16 15,4-4 144-15,5 0-128 0,3-2 128 0,3-4-128 16,-2-1 128-16,0-3 0 0,3-2-144 0,3-4 144 15,2-2 0-15,2-3 0 0,-1-4 0 0,1-1 0 16,0 0 0-16,-1-2 0 0,-2-1 0 0,-4 0 128 31,-6-2-656-31,-1-4-144 0,-2 2-32 0,-2-2-13808 0,-5 1-2768 0</inkml:trace>
  <inkml:trace contextRef="#ctx0" brushRef="#br0" timeOffset="-172258.89">2283 14126 46991 0,'0'2'4176'0,"-1"-1"-3344"16,1 1-656-16,1 1-176 0,-1 2 304 0,0 2 16 16,0 8 16-16,0 9 0 0,2 10-336 0,2 4 0 15,3 3 0-15,0-4 0 0,4-5 0 0,1-2 0 16,3-2 0-16,1 2 128 0,2 0-128 0,5-1 0 16,2-1-176-16,-2-5-14096 15,-3-6-2816-15</inkml:trace>
  <inkml:trace contextRef="#ctx0" brushRef="#br0" timeOffset="-171921.79">2639 14179 47919 0,'2'-1'4256'0,"-1"-1"-3408"0,-1 2-672 0,2-1-176 15,0 0 0-15,2 1 0 0,3-3 0 0,3-1-176 16,8 1 16-16,3 3 0 0,-1 3 0 0,0 3 0 15,-5 3 32-15,1 4 0 0,-2 3 0 0,-1 1 0 16,-5 1 128-16,3 1-160 0,-4 0 160 0,-3 2-160 16,-1 0 160-16,-5 1 0 0,1 1 160 0,-3 0-160 15,-4 1 192-15,-2-3-48 0,0-4-16 0,-1-3 0 16,-1 0 192-16,-3-4 48 0,-2 1 0 0,1-4 0 16,2-2 944-16,0-2 192 0,1-3 32 0,1-1 16 0,1-2-464 0,3 0-112 15,-1-1-16-15,3-1 0 0,1 1-608 0,3 1-128 16,-1 0-32-16,1 2 0 0,4-1-192 0,-2 1 0 15,3 1 0-15,-1-1 0 0,3 1-176 0,3 1-16 16,2 0-16-16,6 0 0 16,4-1-304-16,6 0-64 0,9-1-16 0,47-1-10544 31,-22 2-2096-31,-21 3-416 0</inkml:trace>
  <inkml:trace contextRef="#ctx0" brushRef="#br0" timeOffset="-171801.1">3222 14514 56207 0,'0'1'4992'0,"0"-1"-3984"0,0 0-816 0,0 0-192 16,0 0 272-16,0 0 16 0,0 0 0 0,0-1 0 16,0 0-288-16,0-1 0 0,0 1-128 0,0 1-16800 15,0 0-3360-15</inkml:trace>
  <inkml:trace contextRef="#ctx0" brushRef="#br0" timeOffset="-155674.35">5923 12713 52175 0,'-7'2'656'0,"6"-4"-304"0,1-5 0 0,0-3-352 0,1-4 0 0,1-2-160 0,6 1 160 15,2-2 0-15,6 2-128 0,2-1 128 0,1 2 0 16,7 3-160-16,2 3 32 0,0 3 0 0,-2 5 0 0,4 2 128 0,-3 3 0 16,-1 6 0-16,-5 2 0 0,-4 1 0 15,-5 3 0-15,-1-1 0 0,-6 1 0 0,0 0 0 0,-5 1 0 16,-3 0 0-16,-3 1 0 0,-2 0 0 0,-2 2 0 16,-3 2 0-16,-2-2 0 0,-1-1 160 0,-1-3 64 15,1-3 16-15,-4-2 0 0,-3 0 320 0,2-4 64 16,1-4 16-16,2-3 0 0,1-2 64 0,1-1 32 15,2-2 0-15,3 2 0 0,5 0-336 0,0 0-64 16,1-3-16-16,-1-1 0 0,1-4-320 0,3-3 144 16,2-1-144-16,2-3 0 15,5 2-1584-15,6 1-416 0,10 0-96 0,7 2-12800 16,7 0-2560-16</inkml:trace>
  <inkml:trace contextRef="#ctx0" brushRef="#br0" timeOffset="-155543.49">6532 12750 50687 0,'0'0'4496'0,"0"0"-3600"0,-1 0-704 0,-1-1-192 16,0 1 1040-16,1 0 176 0,-4-1 48 0,0 0 0 16,2 0-976-16,-2 0-288 0,1 1 128 0,1 1-128 31,3-2-256-31,2 0-128 0,1 0-32 0,6-1-15760 0,7 1-3152 0</inkml:trace>
  <inkml:trace contextRef="#ctx0" brushRef="#br0" timeOffset="-155270.87">6692 12673 50687 0,'2'0'4496'0,"-2"0"-3600"15,0 0-704-15,0 0-192 0,1 0 480 0,-1 1 64 0,0-1 16 0,2 0 0 16,0 0-560-16,1 0 0 0,-1 0 0 0,6 0-144 16,0 1-64-16,1 0-16 0,2 2 0 0,1-1 0 15,2 2 224-15,2 1 0 0,0 2 0 16,-2 0 0-16,0 1 0 0,2 2 0 0,-2-1 0 0,-1 1 0 15,-2 1 0-15,-1 0 0 0,-2 1 0 0,-3-1 0 16,0 2-128-16,-2-3 128 16,-4 2-208-16,-1-2 80 0,-3 2 128 0,2-4 128 15,-2-1-128-15,-2 2 176 0,-2 0-176 0,-3 0 0 16,-3 0 0-16,3-3 0 0,0-2 224 0,-2 0-32 0,-2 0-16 0,-4-2 0 16,2-2-176-16,0-2-272 0,0-2 64 0,1-1-15152 15,9-2-3040-15</inkml:trace>
  <inkml:trace contextRef="#ctx0" brushRef="#br0" timeOffset="-155107.41">6689 12698 50687 0,'3'1'4496'0,"-3"-1"-3600"16,-3 0-704-16,6-1-192 0,-3 1-192 0,2-1-64 15,1-1 0-15,4-1-16 0,1-1 112 0,5 0 32 16,2 0 0-16,2-1 0 0,2-1 128 0,4 1 0 16,2 0 0-16,0-2 0 0,3 0 0 0,0 0 0 15,1 0 0-15,-4 0 0 0,3 1 0 0,0 0 0 16,-3-2 0-16,0 0 0 15,-4 1 0-15</inkml:trace>
  <inkml:trace contextRef="#ctx0" brushRef="#br0" timeOffset="-154291.27">3687 14278 47919 0,'-2'-1'4256'0,"2"0"-3408"16,0 1-672-16,0-1-176 0,-2 1 1280 0,2-1 240 0,-2 0 32 0,-2-1 16 15,2 0-816-15,-3 0-176 0,4 2-16 0,-1 0-16 16,2 0-400-16,0 0-144 0,0 1 0 0,2 1 144 16,-1 0-352-16,6 0-80 0,1 1-16 0,2 0 0 31,3 2-80-31,4 1-32 0,3-2 0 0,1 0 0 0,5 0 416 0,1 1 0 0,1 0 0 0,1 1-128 16,-1 1 128-16,0 1 0 0,-3 0 0 0,-4 1 0 15,2 1 0-15,-6-1 0 0,-2 1 0 0,0-1 0 16,-7 0-192-16,0 0 32 0,-3 0 16 0,-2-1 0 15,-3 2 144-15,0-1 0 0,-3 1 0 0,0 1 0 16,-4 3 256-16,-6 0 64 0,-2 2 32 0,-6 0 0 16,-6 1-32-16,-6 1 0 0,-6-1 0 0,-30-7-11024 31,21-20-2224-31,15-16-432 0</inkml:trace>
  <inkml:trace contextRef="#ctx0" brushRef="#br0" timeOffset="-154141.14">3662 14270 52239 0,'0'-1'1152'0,"0"1"224"0,0 0 48 0,0 0 48 0,0-1-1168 0,0 0-304 15,3-1 0-15,-1-1 0 0,5-4 0 0,4 1 0 0,1 1 0 0,4-2-144 16,5-2-16-16,2-1 0 0,4-1 0 0,4 1 0 16,4 0 160-16,3-3 0 0,1 0 0 0,3 0 0 15,12-2-256-15,-3-2-64 0,-2-4 0 0,-10 5-16 16,-7 7 336-16</inkml:trace>
  <inkml:trace contextRef="#ctx0" brushRef="#br0" timeOffset="-147742.3">6010 15667 51599 0,'-3'1'1136'0,"1"-1"224"0,2 1 48 0,0 0 64 0,-1 0-1184 0,-1 0-288 0,0 4 0 0,-3 1 0 15,-1 2-320-15,3 1-112 0,1 2-16 0,0-2-16 0,4 2 304 0,1-2 160 0,2 0-160 0,1 0 160 16,3-2-144-16,2-2 144 0,-1 2-128 0,2-3 128 16,3 0-192-16,-1-3 64 0,0 0 0 0,0 0 0 15,0 3 128-15,2 1 0 0,0 2 0 0,-2 1-128 0,4 1 128 0,-5 1 0 16,0 1 0-16,0 2 0 0,-3 0 0 0,-3 1-192 15,1-2 64-15,-3 0 0 16,-1-2-384-16,-3 0-80 16,1-2-16-16,0-1 0 0,-4 0 608 0,0-3 0 0,-1 1 0 0,1 0 0 15,-1 1 448-15,-4-1 192 0,1 0 64 0,-3 0 0 0,-3 1-304 0,-2 2-48 16,-6-2-16-16,1 1 0 0,-1 1-336 0,-3-1 0 16,-2 1 0-16,-28 3-9840 31,15-13-2000-31,4-10-384 0</inkml:trace>
  <inkml:trace contextRef="#ctx0" brushRef="#br0" timeOffset="-147600.27">5964 15715 46991 0,'2'-1'4176'0,"-2"1"-3344"0,2 0-656 0,-2 1-176 16,2-1 224-16,-2-1 16 0,2 1 0 0,3-2 0 16,0 0-400-16,5-1-80 0,5-1-16 0,1-2 0 15,4 2 256-15,0-2 0 0,2-1 0 0,1-1-144 16,1 1 144-16,7 0 0 15,4 4 0-15,3-4-13856 0,-2 0-2816 0</inkml:trace>
  <inkml:trace contextRef="#ctx0" brushRef="#br0" timeOffset="-146724.46">6419 15472 43311 0,'-2'-7'3840'0,"2"2"-3072"0,-1 1-608 0,1 0-160 0,1 2 736 0,-1-1 112 16,0-1 32-16,0-4 0 0,2-2-608 0,1-4-112 0,2 0-32 0,-2 2 0 16,2 3-128-16,2 2-176 0,2 1 48 0,3 1 0 15,3 3 128-15,0 1 0 0,1 4 0 0,2 2 0 16,2 2-240-16,0 2-16 15,2 6 0-15,-6 0 0 0,-1 3-96 0,-4-1-32 0,-6-1 0 0,-1-1 0 16,-4-2 0-16,-2-3 0 0,-3-2 0 0,0 1 0 16,-2-3 624-16,1 0 112 0,-4-2 32 0,0 0 0 15,-3-1 528-15,4-1 112 0,-3-2 32 0,1-1 0 16,-1 0-48-16,1-1-16 0,-3-2 0 0,5-1 0 16,-2 1-384-16,4-1-80 0,-1-1-16 0,2-1 0 15,-1 0-320-15,4 1-64 0,-1-1 0 0,1 2-128 16,3 1-1072-16,2-2-320 15,1 0-64-15,7 0-13584 0,6 1-2736 0</inkml:trace>
  <inkml:trace contextRef="#ctx0" brushRef="#br0" timeOffset="-146441.66">6877 15798 47919 0,'-2'-1'4256'0,"-1"0"-3408"15,1 0-672-15,2 1-176 0,0-1 1088 0,-1 1 192 0,-3-2 48 0,2-1 0 16,-4-1-848-16,3 1-160 0,1 0-48 0,-1 0 0 15,3 0-640-15,-2 1-128 0,2 1-16 0,18-7-9920 32,10 3-1968-32,12 0-400 0</inkml:trace>
  <inkml:trace contextRef="#ctx0" brushRef="#br0" timeOffset="-146221.48">7194 15485 50687 0,'1'0'4496'0,"-1"0"-3600"0,0 3-704 0,3-2-192 0,-3 0 560 0,0 0 80 0,0 1 0 16,2 2 16 0,1 2-864-16,-1 6-176 0,3 4-48 0,0 5 0 0,3 5 240 0,-2 0 64 0,3 4 0 0,0 1 0 15,0 4 128-15,4 4 0 0,-1 6 0 0,2-2 0 31,5-2-944-31,0-7-144 0,-1-8-48 0,4-2-13296 0,1 2-2656 0</inkml:trace>
  <inkml:trace contextRef="#ctx0" brushRef="#br0" timeOffset="-145524.45">7744 15479 49407 0,'1'2'1088'0,"-1"-1"240"0,0 1 32 0,0-1 16 0,0 1-1104 0,0 1-272 0,0 0 0 0,2 3 0 16,1 4-256-16,2 8-128 0,0 7 0 0,2 2-16 0,2 3 400 0,-2-2 0 16,2 1 0-16,0 2 0 0,3 2 128 15,2-2 48-15,0-2 16 0,25 17-9744 32,-12-18-1952-32,-8-13-384 0</inkml:trace>
  <inkml:trace contextRef="#ctx0" brushRef="#br0" timeOffset="-145301.02">7659 15701 52863 0,'-3'-2'1168'0,"1"0"240"0,0 1 64 0,2 1 0 0,0 0-1184 0,-2-1-288 0,0-1 0 0,-1-1 0 16,1 1 192-16,0-1-32 0,2 1 0 0,0 0 0 16,2 0-160-16,2 0 0 0,3 2 0 0,5-2 0 15,4 0 0-15,6 0-192 0,4-2 64 0,6-1 128 16,5 0-352-16,2-4 48 0,5 1 16 0,81-9 0 31,-24 9-1888-31,-22 6-384 31,-18 5-80-31,-13-1-17792 0</inkml:trace>
  <inkml:trace contextRef="#ctx0" brushRef="#br0" timeOffset="-144726.68">8411 15472 54543 0,'-5'-1'1200'0,"5"0"240"0,-2 0 48 0,0 2 48 0,2-1-1216 0,0 0-320 0,2 1 0 0,-2-1 0 0,-2 1-160 0,4 1-96 0,2 1 0 0,-4-3-16 15,16 11-32-15,-3-6 0 0,5 2 0 0,4-1 0 16,4 2 304-16,-1-1-192 0,1 0 192 0,1 3-160 16,-4-1 160-16,-2 1 0 0,2 4 0 0,2 1 0 15,-6-2 0-15,0 1 0 0,-3 1 0 0,-3 0 0 16,-6 1 0-16,0-3 144 0,-5-1-144 0,-2-2 0 16,-2 1 0-16,-2-2 0 0,-2 2 0 0,-6-1-144 15,2-1 144-15,-6 0 144 0,-4 0-16 0,2-2-128 16,-5 1 176-16,-2-3-176 0,-4-1 160 0,4-3-160 15,0-2-880-15,5-3-272 16,2-4-48-16,0-4-13728 0,6-3-2752 0</inkml:trace>
  <inkml:trace contextRef="#ctx0" brushRef="#br0" timeOffset="-144589.45">8386 15484 48319 0,'4'4'1072'0,"-3"-4"208"0,-1 1 64 0,0-1 0 0,0 0-1088 0,2 0-256 15,-2-1 0-15,5 0 0 0,1-2-128 0,4 1-96 16,7-2-16-16,2 0 0 0,4 0 240 0,2-2 128 15,1-2 0-15,8 0-128 0,3 1 0 0,3-3 0 0,1 0 0 0,0-3-14080 32,-4 3-2912-32</inkml:trace>
  <inkml:trace contextRef="#ctx0" brushRef="#br0" timeOffset="-144415.15">8872 15202 50687 0,'0'0'4496'0,"0"0"-3600"0,2 1-704 0,-2 0-192 15,2-1 128-15,-1 1-128 0,-1 2 192 0,2 3-64 16,4 4-304-16,-2 3-64 0,1 3-16 0,0 2 0 0,1 3 256 16,2 2 160-16,-1 4-32 0,16 33-10064 31,-5-12-2032-31,-6-10-384 0</inkml:trace>
  <inkml:trace contextRef="#ctx0" brushRef="#br0" timeOffset="-144190.95">9244 15601 50687 0,'-1'-1'4496'0,"-2"0"-3600"0,3 1-704 0,0 0-192 16,0 0 592-16,0 1 96 0,-2-2 16 0,2 0 0 15,0 0-400-15,-1 0-80 0,-1 0-16 0,2 1 0 32,0 0-720-32,0 0-128 0,0 0-48 0,0 0-14880 0,18 1-2992 0</inkml:trace>
  <inkml:trace contextRef="#ctx0" brushRef="#br0" timeOffset="-143918.25">9538 15392 50687 0,'-2'0'4496'0,"0"1"-3600"0,2 0-704 0,0 0-192 16,0 0 352-16,-1 0 32 0,-1 2 16 0,-1 2 0 0,0 3-400 0,1 4-192 0,2 0 0 0,2 1 16 16,1 2 176-16,5-2 0 0,2 1 0 0,2-2 0 15,1 0-128-15,3-2 0 0,2 1 0 0,1-3 0 16,2 0 128-16,-1-1 0 0,-2-3 0 0,3-1 0 15,4-1 0-15,-2-2 192 16,2-1-64-16,-4-2 0 0,-2 1-128 0,0-2 0 0,-2-2 128 0,30-15-10288 31,-17 0-2064-31,-10-5-400 0</inkml:trace>
  <inkml:trace contextRef="#ctx0" brushRef="#br0" timeOffset="-143773.41">9794 15402 50687 0,'-2'4'4496'0,"0"0"-3600"32,1 1-704-32,1-1-192 0,-2 2 208 0,0 3 16 0,-3 10 0 0,2 11 0 15,-2 10-224-15,2 3 0 0,6 1 0 0,3-2 0 16,3 0-144-16,5-1-80 0,9 0-16 0,2-8 0 0,5-6 240 0</inkml:trace>
  <inkml:trace contextRef="#ctx0" brushRef="#br0" timeOffset="-143324.58">10367 15375 48831 0,'-2'0'4352'0,"2"0"-3488"15,0 1-688-15,0 0-176 0,0 0 336 0,0 2 48 0,0 2 0 0,0 6 0 16,0 7-384-16,2 6-160 0,1 5 16 0,3 3 0 16,0 1 144-16,2 3 0 0,1 2 0 0,3-2 0 15,3 1 0-15,2-4 0 16,1-2 0-16,21 22 0 31,-14-23-640-31,-12-20-208 16,-8-11-48-16,-8-6-20352 0</inkml:trace>
  <inkml:trace contextRef="#ctx0" brushRef="#br0" timeOffset="-143150.33">10217 15581 45151 0,'0'-1'4016'16,"0"2"-3216"-16,2-1-640 0,-1 0-160 15,-1 2 1488-15,2-2 272 0,1 0 48 0,5 0 16 0,2 0-1632 0,10 2-192 16,3-2-288-16,8 0 64 16,7 2 224-16,5-1 0 0,2-1 0 0,65 3 0 31,-25-1-2176-31,-9-2-352 16,0-1-64-16,-15-4-17440 0</inkml:trace>
  <inkml:trace contextRef="#ctx0" brushRef="#br0" timeOffset="-142807.87">10881 15409 46079 0,'-5'-6'4096'0,"2"3"-3280"0,3 0-656 0,-2 1-160 16,2 2 1216-16,0-1 224 0,0 1 32 0,0-1 16 15,0 1-704-15,-2 1-144 0,2 0-16 0,2 2-16 16,-2 0-608-16,2 2 0 0,1 0 0 0,5 2-128 15,0 0-64-15,4 0 0 0,1 2 0 0,3-1 0 16,2 0 192-16,3 1 0 0,4-1 128 0,2-1-128 16,1 1 0-16,-2-1 0 0,-1 0 0 0,0 1 0 15,-2 1 0-15,-3-1 0 0,-5 2 0 0,1-2 0 0,-4 1 0 0,-2 1 0 16,-4-1 0-16,-4-2 0 0,1 2 0 16,-3-2 0-16,-1 0 128 0,-3 1-128 0,1 0 0 0,0-1 144 15,-7 1-144-15,0-2 0 0,1 0 256 0,-7 0-48 16,-4 1-16-16,-3-1 0 15,-1-2-192-15,-3-1 0 0,-3-3 0 0,1-1-160 16,2 1-2000-16,1-7-400 0,4-3-64 0,4-7-32 16,7-4-7264-16,3-12-1440 15,1-11-288-15,1 0 3792 0</inkml:trace>
  <inkml:trace contextRef="#ctx0" brushRef="#br0" timeOffset="-142660.78">10876 15339 49759 0,'3'0'4416'0,"-3"0"-3520"0,0 0-720 0,0 0-176 16,3 0 640-16,-1 0 112 0,6-1 16 0,7-2 0 15,2 1-640-15,6-1-128 0,3 1 0 0,0-1 0 16,2 1 0-16,0 1 0 16,2-1-160-16,-2 1 160 0,2 0 0 0,-2-1 0 0,0 2 0 0,28 9-23248 31</inkml:trace>
  <inkml:trace contextRef="#ctx0" brushRef="#br0" timeOffset="-140755.39">11558 15142 52687 0,'3'0'-192'0,"2"0"32"0,8 1 16 0,10 1 144 0,5 0 0 0,1 4 0 0,-1 0 0 0,-4 2 0 0,-4 2 0 15,-4 0 0-15,-4 4 0 0,-5-3 0 0,-3 2 0 16,-4-3 0-16,0 1 0 0,-6 1 0 0,1-2 0 16,-2 3 0-16,-5 0 0 0,1-1 176 0,-3 0 64 15,2-2 16-15,-3-2 0 0,2 0-96 0,-2-2-16 16,1-2 0-16,0-1 0 0,3-1 496 0,2-2 80 15,1 0 32-15,0-2 0 0,1 0 80 0,2-1 0 16,2 1 16-16,1-1 0 0,1 1-400 0,-2 0-96 16,6 1-16-16,-2-1 0 0,-1 2-336 0,2-1 0 15,0 1 0-15,1-1 128 0,0 1-128 0,3 0 0 16,3 0-176-16,1 1 176 0,6 2-144 0,4-2 144 0,5 1-128 0,3 1 128 31,3 0-768-31,-1 3-80 0,-3-1-16 0,2 2-14880 16,1 0-2992-16</inkml:trace>
  <inkml:trace contextRef="#ctx0" brushRef="#br0" timeOffset="-140590.85">12039 15513 50687 0,'-2'-1'4496'0,"-1"0"-3600"0,3-1-704 0,-3 2-192 15,3 0 912-15,0 0 160 0,-3-1 16 0,0-1 16 0,1-1-752 0,-2 1-160 16,3-1-16-16,1 1-16 31,1-1-960-31,5 1-192 0,5-2-32 0,4-2-14720 0,10 1-2944 0</inkml:trace>
  <inkml:trace contextRef="#ctx0" brushRef="#br0" timeOffset="-140141.21">12426 15287 47919 0,'0'-2'4256'0,"0"0"-3408"0,2 0-672 0,-2 1-176 15,2 0 384-15,-1-1 64 0,3-2 0 0,4-3 0 16,2 0-448-16,4-1 0 0,3 0-224 0,3 4 80 16,0 2 144-16,-1 3 0 15,3 1-144-15,-4 2 144 0,0 3 0 0,-2 0-144 0,-4 1 144 0,-4 2 0 16,1 2 0-16,-6-1-128 0,0 1 128 0,-3-1 0 16,-3-2 0-16,0-1 192 0,-1 2-16 0,-5-1-16 15,0 0 80-15,-3-1 16 16,-2-1 0-16,-4-2 0 0,1 4 0 0,-3-3 0 0,-1 0 0 0,0-1 0 15,3-1 128-15,2-3 16 0,2 1 16 0,1-2 0 0,4 1 32 0,3 0 16 16,1-1 0-16,0 0 0 16,5 1-336-16,0-1-128 0,0 1 0 0,2 0 0 0,2 2 0 0,1 2-192 15,4 1 16-15,2 1 0 16,1 1 0-16,4 2 0 0,4 0 0 0,1 0 0 16,4 3 176-16,1-2 0 0,-1 0 0 0,-2 0-128 15,-2-1 128-15,-2 0 0 0,-1 1 0 0,-2-2 0 16,-2 1 0-16,-5-1 0 0,-2-1 0 0,-4 0 128 0,-1 1-128 0,-4-1 0 0,-1-1 0 0,-4 0 0 15,1 0 144-15,-4-2-144 0,-2 0 192 16,-4 0-192-16,-2-2 544 0,-2 1 0 16,-8-2 0-16,-5 1 0 0,-3 0-336 0,-1 1-64 15,-5-2-16-15,-52 0-11136 32,25-1-2224-32,21-1-448 0</inkml:trace>
  <inkml:trace contextRef="#ctx0" brushRef="#br0" timeOffset="-139729.4">13087 15413 50623 0,'0'2'1120'0,"-1"-1"224"0,-1 1 64 0,2-1 0 0,2 0-1136 0,-2 2-272 15,0 1 0-15,0 4 0 0,1 6 0 0,1 5 0 0,2 6-208 0,3 2 80 0,2 2 128 0,2 0 144 16,1 5-16-16,2-3-128 0,-2-2 0 0,4-2-256 16,-1-2 32-16,0-3 0 15,3-3-3424-15,-6-6-704 16,-4-7-128-16,-6-4-16 0</inkml:trace>
  <inkml:trace contextRef="#ctx0" brushRef="#br0" timeOffset="-139553.99">12934 15593 53439 0,'0'1'1184'0,"0"-2"240"0,0 0 48 0,0 1 16 0,2-1-1184 0,-1 0-304 15,1-1 0-15,3-1 0 0,8-1 0 0,5-1 0 0,5 1 128 0,5 0-128 16,2 1 0-16,3 0 0 15,6 1 0-15,-1 1 0 0,0 1-240 0,0 2-48 16,2 2-16-16,4 0 0 16,-1 2-7760-16,-5 2-1568 0,-12 1-304 0,-5 1-64 0</inkml:trace>
  <inkml:trace contextRef="#ctx0" brushRef="#br0" timeOffset="-136957.14">14061 15228 50639 0,'-4'5'384'0,"8"-4"-192"0,8 2 0 0,6 1-192 0,3 4 0 0,0 2-160 0,-5 3 160 16,-4 0-208-16,-3 3 48 15,-6 1 16-15,-3-1 0 0,-3 1 144 0,-2-1-208 16,-2-3 80-16,-4 0 128 15,-1-2 0-15,-1 1 160 0,0-4 16 0,-2 1 0 0,1 0 16 0,0-2 0 16,-1-1 0-16,2-1 0 0,-2-2 112 0,5-2 16 0,-1-2 16 0,4-1 0 16,0 2 336-16,2-2 64 0,1-1 16 0,2 0 0 15,2 1-336-15,0 0-64 0,2 0-16 0,-2 0 0 16,2 1-336-16,2-1 0 0,-1 1-160 0,-1 0 160 16,5 0 0-16,1-2 0 0,2 2 0 0,2 0 144 15,4 1-144-15,0 0-192 0,-1 0 32 0,3-1 16 16,2 1 144-16,1 2 0 15,-3 0 0-15,3 0 0 16,0 0-864-16,4 0-96 0,-2 1 0 0,2 2-13552 0,-1 3-2704 16</inkml:trace>
  <inkml:trace contextRef="#ctx0" brushRef="#br0" timeOffset="-136099.79">13753 15637 54735 0,'5'4'-192'0,"0"-4"32"0,8-1 16 16,7 0 144-16,8-1-160 0,7-1 160 0,2 0-160 16,2 0 160-16,-2 0 0 0,2 1 160 0,-2 0-160 15,-1 0 0-15,-3 1 0 0,3 1 0 0,-4-1 0 0,-1 1 0 0,3-1 0 16,-4 1 0-16,0-2 0 0,-4 1-192 15,-1-1-16-15,-2 0-16 0,-5 0-14064 16,-3 2-2816-16</inkml:trace>
  <inkml:trace contextRef="#ctx0" brushRef="#br0" timeOffset="-135766.58">14053 15791 46991 0,'-7'4'4176'0,"4"-2"-3344"0,1-1-656 0,0 1-176 16,2-1 384-16,0 0 32 0,0 0 16 0,0 1 0 0,0 1-432 0,2 0 0 0,0 1-192 0,5 0 192 15,2 1-192-15,0-2 192 0,3 1-160 0,2-1 160 16,4 0 0-16,0 1 0 0,-3-1 0 0,3 2 0 16,0 0 0-16,-1 1 0 15,-1-1 0-15,2 3 0 0,-4 0 0 0,2-1 0 0,0 3 0 0,-4-2 0 16,-1 0 0-16,-4 0 0 0,0-1 0 0,-4-1 0 15,0-1 0-15,-3 2 128 0,0-3 0 0,-4-1-128 0,2 1 192 0,-3-1-64 16,0 0 0-16,-4 1-128 0,-2 0 432 16,-1 0-32-1,-6 0 0-15,0 0 0 0,-3-2-208 0,0-2-64 0,-1-1 0 0,0-2 0 16,-1-2-1184 0,0-2-240-16,4-2-48 0,2-3-12848 0,1-6-2560 0</inkml:trace>
  <inkml:trace contextRef="#ctx0" brushRef="#br0" timeOffset="-135621.35">14008 15824 43311 0,'0'0'3840'0,"0"0"-3072"15,0 0-608-15,0 0-160 0,2-2 592 0,-1 2 96 0,4-1 16 0,-1 0 0 16,4 0-704-16,3-1 0 0,1 1 0 0,3 0-176 16,1 1 176-16,3-1 0 0,0-1 0 0,3 0 0 15,-1 2 0-15,2-1 144 16,2-1-144-16,0 0 160 0,1-1-160 0,4 2 0 16,-1-3 0-16,24-7-8960 31,-15 1-1920-31,-13 3-368 0</inkml:trace>
  <inkml:trace contextRef="#ctx0" brushRef="#br0" timeOffset="-135164.06">14972 15428 50687 0,'2'-3'4496'0,"-1"1"-3600"0,-1 1-704 0,2 0-192 0,-2 1-384 0,0 0-96 0,2 1-32 0,-1-1 0 15,1 1 512-15,0 1 0 0,0 1 0 0,-1 2 0 16,1 1 128-16,1 1 32 0,0 3 0 0,0 2 0 15,-1 2 16-15,3 3 0 0,-1 1 0 0,-1 0 0 16,0 2-176-16,3 1 0 0,-1 2 0 0,2-1 0 0,0 3 0 0,3-4 0 16,0-1 0-16,9 8-9936 31,-2-10-1952-31,-4-7-384 0</inkml:trace>
  <inkml:trace contextRef="#ctx0" brushRef="#br0" timeOffset="-134992.56">14895 15596 50687 0,'0'-2'4496'0,"0"0"-3600"16,0 2-704-16,0 0-192 0,0 1 720 0,3-2 112 15,-3-1 32-15,1-1 0 0,1 1-576 0,0-2-112 0,3 3-32 0,0 0 0 16,3 0-144-16,0-1-192 0,4 1 32 0,6-1 16 16,3 1 16-16,4 1 0 0,2-1 0 0,2-1 0 31,4-1-256-31,-2-1-32 0,1-1-16 0,-1-2-15120 0,-3-1-3008 0</inkml:trace>
  <inkml:trace contextRef="#ctx0" brushRef="#br0" timeOffset="-132392.71">15888 15191 53711 0,'4'3'0'0,"-6"2"0"0,-2 3 0 0,-5 5 0 0,2 5 0 0,0 1-176 0,1-4 176 0,5 1 0 0,2-3 0 16,-2-2 0-16,5 0 0 0,1-2-144 0,2-2 144 15,1 2-160-15,4-3 160 0,1 0 0 0,2-2 0 0,1-1 0 0,1-1 0 16,1 0 0-16,1 0 0 0,1-1 144 0,-2 0-144 16,-1-2 240-16,4 1-48 0,-3-1-16 0,2-1 0 15,-3-2-176-15,4 0 0 0,-3 1 0 0,17-11-9600 47,-9 0-1968-47,-11 1-384 0</inkml:trace>
  <inkml:trace contextRef="#ctx0" brushRef="#br0" timeOffset="-132234.8">16142 15231 43311 0,'-1'0'3840'0,"-1"0"-3072"16,2 1-608-16,0-1-160 0,0 0 944 0,-2 1 144 15,0 1 48-15,-3 2 0 0,2 3-784 0,-3 1-160 0,1 3-16 0,3 4-16 16,-1 1-160-16,-1 2-224 0,3 1 48 0,-1 1 16 16,0 4 160-16,-2 1 0 0,2-1 0 0,2 1 0 15,0 1 0-15,0 0 0 0,0-1 0 0,5 19-9392 31,-8-8-1840-31,-1-6-368 0</inkml:trace>
  <inkml:trace contextRef="#ctx0" brushRef="#br0" timeOffset="-131988.95">15638 15616 49759 0,'2'0'4416'0,"-2"0"-3520"16,0 0-720-16,0 0-176 0,1 1 128 0,2-1-128 0,-1 0 192 0,6-1-64 0,5 0-128 0,4-2-176 16,6 1 48-16,5-1 0 0,7 0 128 0,1 1-160 31,3 0 160-31,4 0-160 0,-1-1 160 0,2 1 0 0,1-1 0 0,-1 1 0 16,0 1 0-16,-4 0 128 15,3 0-128-15,-4 1 128 0,4 0 0 0,-1-1 0 16,0-2 0-16,-4 2-14944 15,-3 1-2976-15</inkml:trace>
  <inkml:trace contextRef="#ctx0" brushRef="#br0" timeOffset="-131587.65">16002 15788 50687 0,'-5'1'4496'0,"2"0"-3600"0,1 0-704 0,2 0-192 16,-2 1 272-16,2-1 32 0,-1 0 0 0,1 3 0 0,-2 0-304 0,2 1 0 15,2 1 0-15,-1 0-144 0,5 2 16 0,0-2 0 16,5-1 0-16,0 1 0 0,3 2 128 0,4-1 0 16,4-1 0-16,1 2 0 0,1-2 0 0,1 0 0 15,1 0 0-15,-2 1 0 0,-1-1 0 0,-5 1 0 16,0 1 0-16,0 0 0 0,-8 1 0 0,0 0 0 16,-5 0 0-16,-2-1 0 0,-3 1 0 0,0-2 0 15,-5 0 0-15,2 0 0 0,-5 0 0 0,1-1 0 16,-3 0 0-16,-3 0 0 0,0 0 0 0,-2-3 144 0,-5 0-16 0,-1-2-128 31,0-1-384-31,-2-1-192 0,0-1-48 0,2-2-14256 16,2 1-2848-16</inkml:trace>
  <inkml:trace contextRef="#ctx0" brushRef="#br0" timeOffset="-131423.41">15923 15819 48831 0,'3'-1'4352'0,"-1"1"-3488"0,0-1-688 0,2 0-176 16,-2 0-288-16,1 0-96 0,1 1 0 0,2-3-16 15,7-1 400-15,7-2 0 0,5 0 0 0,-1 1 0 16,3 4 0-16,-1 0 0 0,4 0 0 0,0 0 0 0,2 0 0 0,0 0-160 16,3 1 160-16,1 0 0 0,-1 0 0 0,4 0 128 15,-1-1 0-15,-3-2 16 16,-6 0-144-16</inkml:trace>
  <inkml:trace contextRef="#ctx0" brushRef="#br0" timeOffset="-131072.11">16633 15685 46079 0,'3'0'4096'0,"-1"0"-3280"16,-2 1-656-16,2-1-160 0,-1 1 0 0,1 0 0 16,1 2 0-16,3 1 0 0,1 2-128 0,0 3 128 0,-2-1-160 0,-3 3 160 15,1 0 0-15,-3 3 0 0,-3-3 0 0,-2 1 0 16,-2-1 304-16,-2-1 0 0,-2 2 0 0,1-2 0 15,-1-1 144-15,-1-1 48 0,-1 0 0 0,0-1 0 16,0-2 224-16,3 0 48 0,-2-2 16 0,4-2 0 16,3-1 304-16,1-2 48 0,0-1 16 0,2 0 0 15,1 1-528-15,-1-2-112 0,2 1 0 0,0-1-16 16,2 1-288-16,-1 1-48 0,1 0-16 0,0 1 0 16,0 0-144-16,-1 1 0 0,2 0 0 0,2 0 0 0,-3 1 0 0,3 1-192 15,3-1 32-15,2 2 16 0,2-1 16 0,4 1 0 16,0 1 0-16,-1-1 0 0,5 2-32 0,-2-1 0 15,2 2 0-15,23 13-11040 32,-7-2-2224-32,-6-6-432 0</inkml:trace>
  <inkml:trace contextRef="#ctx0" brushRef="#br0" timeOffset="-127655.27">5636 17013 49759 0,'0'3'4416'0,"0"-1"-3520"15,0-2-720-15,2-1-176 0,-1 1 0 0,1 0 0 16,-2 1 0-16,3 1 0 0,4 0 0 0,3-1-224 16,3 0 48-16,5-2 16 0,5 0 160 0,2 0 0 15,1 0 0-15,1-2 0 0,5 1-368 0,-2-1 16 16,-3 2 0-16,-4 0-13984 16,-2 2-2816-16</inkml:trace>
  <inkml:trace contextRef="#ctx0" brushRef="#br0" timeOffset="-127454.79">5756 17157 50687 0,'-3'0'4496'0,"0"0"-3600"0,1 0-704 0,4 0-192 16,-2 1 592-16,0-1 96 0,-2-1 16 0,2 2 0 16,-1-1-704-16,-1 0 0 0,2 1-128 0,0-1 128 15,0 0-256-15,0 0 64 0,20 0 0 0,-10-1 16 0,1 1 176 16,5 0 0-16,1-1 128 0,3 0-128 0,1 0 0 0,1-1 0 15,1-1 0-15,67-11-10400 32,-9 3-2000-32,-12 2-400 0</inkml:trace>
  <inkml:trace contextRef="#ctx0" brushRef="#br0" timeOffset="-126815.81">7012 16767 46991 0,'0'-1'4176'0,"0"1"-3344"0,0 1-656 0,0 0-176 0,0-1 400 0,0 1 48 15,-2 0 16-15,4 2 0 16,-2 1-464-16,2 1-256 0,-1 4 16 0,1 1 16 0,1 5 80 0,2 3 16 15,2 1 0-15,1 4 0 0,1 2 128 0,3 5 0 16,6 7 128-16,33 37-9504 31,-3-17-1888-31,5-21-384 0</inkml:trace>
  <inkml:trace contextRef="#ctx0" brushRef="#br0" timeOffset="-126559.4">7769 16637 48831 0,'0'0'4352'0,"-2"1"-3488"0,2 0-688 0,0-1-176 15,0 3 336-15,0-1 48 0,0 1 0 0,2 3 0 0,-1 4-384 0,1 7-320 31,-2 4 64-31,4 3 16 0,3 4 240 0,0 1 0 0,2 2 0 0,0-1 0 0,5 2 0 0,2-2 0 16,0 0 0-16,14 25-9664 47,-9-16-2048-47,0-12-416 0</inkml:trace>
  <inkml:trace contextRef="#ctx0" brushRef="#br0" timeOffset="-126366.46">7686 16831 50687 0,'-2'-1'4496'0,"0"0"-3600"0,2 0-704 0,0 1-192 0,0-1 640 0,0 0 112 0,0 0 16 0,0-1 0 31,0-1-768-31,2 1-160 0,3-1-32 0,2-1 0 16,6-1 192-16,2 2-160 0,8-1 160 0,6-1-160 0,6-1 160 0,1 1 0 0,-1-1-144 0,41-5-10224 46,-2 0-2048-46,2 3-416 0</inkml:trace>
  <inkml:trace contextRef="#ctx0" brushRef="#br0" timeOffset="-125422.03">8469 16687 46991 0,'0'-2'4176'0,"0"1"-3344"16,0 0-656-16,0 1-176 0,0 0 608 0,0-1 96 0,0-1 0 0,0 0 16 15,0-1-560-15,0 1-160 0,0 0 0 0,3 1 0 16,-3 1 0-16,0-1 0 0,0 1 0 0,0 0 0 16,0 0 0-16,1 0 0 0,-1 0 0 0,0 1 0 15,0-1 256-15,0 0 16 0,0 0 16 0,0 0 0 16,0 0-32-16,0 0-16 0,0 0 0 0,0 0 0 15,0 0-240-15,0 0 0 0,0 0 0 0,0 0 0 16,0 0 0-16,0 0 0 0,0 0 0 0,0 0 0 16,0 0 0-16,0 0 0 0,0 0 0 0,0 0 0 15,0 0 0-15,0 0 0 0,0 0 0 0,0 0 0 0,0 0 0 0,0 0 0 16,0 0 0-16,0 0 0 0,0 0 128 16,0 0-128-16,0 0 0 0,0 0 0 0,0 0 128 0,0 0-128 15,0 0 0-15,0 0 0 0,0 0 0 0,0 0 0 16,0 0 0-16,0 0 0 0,0 0 0 0,0 0 0 15,0 0 0-15,0 0 0 0,0 0 0 0,0 0 0 16,0 0 0-16,0 0 0 0,0 0 0 0,0 0 0 16,0 0 0-16,0 0 0 0,0 0 0 0,0 0 0 15,0 0 0-15,0 0 0 0,0 0 0 0,0 0 0 0,0 0 0 0,0 0 0 16,0 0 0-16,0 0 0 16,0 0 0-16,0 0 0 0,0 0 0 0,0 0 0 0,0 0 0 0,0 0 0 15,0 0 0-15,0 0 0 16,0 0 0-16,0 0 0 0,0 0 0 0,0 0 0 15,0 0 0-15,0 0 0 0,0 0 0 0,0 0 0 16,0 0 0-16,0 0 0 0,0 0 0 0,0 0 0 16,0 0 0-16,0 0 0 0,0 0 0 0,0 0 0 0,0 0 0 0,0 0 0 15,0 0 0-15,0 0 0 0,0 0 0 0,0 0 0 16,0 0 0-16,0 0 0 0,0 0 0 0,0 0 0 16,0 0 0-16,0 0 0 0,0 0 0 0,0 0 0 15,0 0 0-15,0 0 0 0,0 0 0 0,0 0 0 16,0 0 0-16,0 0 0 0,0 0 0 0,0 0 0 15,0 0 0-15,0 0 0 0,0 0 0 0,0 0 0 0,0 0 0 0,0 0 0 16,0 0 0-16,0 0 0 0,0 0 0 0,9-18 0 16,-6 11 0-16,1-1 0 0,1 0 0 0,2-1 0 15,0-1 0-15,2 0 0 16,4-4 0-16,1 0 0 0,1 0 0 0,3 2 0 0,2-1 0 0,3 5 0 16,-2 1-128-16,-2 2 128 0,-1 3 0 0,3 2-128 0,2 2 128 15,-5 2 0 1,-4 4-256-16,0 0 48 0,-2 6 16 0,-2 0 0 15,-5 4-464-15,-2 0-96 0,-1-3-16 16,-2 3 0-16,-2 3 512 0,-1-1 112 0,-2-1 16 0,-3-1 0 0,-1 0 128 0,1 2 0 0,-5-2 0 16,0-3 0-16,-4 0 128 0,1-2 16 15,-1 1 0-15,-1-3 0 0,0-1 144 0,2-3 32 0,1-2 0 0,0-2 0 16,3 0 176-16,-1-2 32 0,5-2 16 0,-2 0 0 16,5-1 96-16,0 1 32 0,0 0 0 0,3-2 0 15,2 2-368-15,2 1-80 0,-2-1-16 0,2-1 0 16,1 1-208-16,-1-1 144 15,1 1-144-15,2-2 128 0,5 1-128 0,2 0-144 0,6 1 144 0,1-4-208 16,9 1 208-16,-1-1 0 0,1 0 0 0,3 1 0 16,-3-2-656-16,-2 2-48 0,-1 1 0 0,33-3-9728 31,-1-1-1936-31,6-1-400 0</inkml:trace>
  <inkml:trace contextRef="#ctx0" brushRef="#br0" timeOffset="-125135.9">9055 16682 49759 0,'0'-20'4416'0,"-2"10"-3520"0,2-2-720 0,0 3-176 0,0 2 448 0,2 1 48 0,-2-1 16 0,5-7 0 31,2-8-512-31,4-5 0 0,3-2 0 0,2 5 0 0,5 8 0 0,1 3 0 0,1 5 0 0,-2 6 0 31,-1 4 0-31,-2 6-192 0,0 2 192 0,-2 2-208 16,0 4-240-16,-3 3-64 15,-3 2 0-15,-2 5 0 0,-3 0 112 0,-4 0 16 0,-1 1 0 0,-5-2 0 16,-1-3 384-16,-2-3 0 0,1-3 0 0,-3-2 0 0,0-4 224 16,-1 1 128-16,1-4 32 0,0-2 0 0,-1-2 384 0,-3-3 96 15,1-3 16-15,-3-2 0 0,2-2 128 0,0-2 16 16,-3-1 16-16,1-2 0 0,1-2-720 0,1-1-160 16,3 1-32-16,3-3 0 0,-2-1-416 0,4-1-96 15,0 1 0-15,6-3-16160 16,6-2-3232-16</inkml:trace>
  <inkml:trace contextRef="#ctx0" brushRef="#br0" timeOffset="-124537.23">10207 16409 46079 0,'0'0'4096'0,"1"1"-3280"0,-1 0-656 0,0-1-160 15,0 1 176-15,0 0 0 0,0 2 0 0,2 4 0 0,1 4-176 0,-1 5-224 16,3 1 48-16,-1 5 16 0,2 2 160 0,-1 1 0 16,-2 1 0-16,4-2 0 0,2 0 0 0,0-2 0 15,-1-2 160-15,4-1-160 0,1-4 0 0,3-1 0 16,4-2 0-16,-2-4-13744 16,-1-2-2720-16</inkml:trace>
  <inkml:trace contextRef="#ctx0" brushRef="#br0" timeOffset="-124347.68">10185 16547 47919 0,'-1'-3'4256'0,"-1"1"-3408"0,2 1-672 0,0 1-176 16,2 0 448-16,-2 0 48 0,0-1 16 0,1-1 0 16,4-2-512-16,2-1-128 0,4 1-16 0,1-2 0 15,6 2 144-15,5-1 0 0,4 1-144 0,2-1 144 16,7-2 0-16,3 2 0 0,2 1 0 0,0-1-14640 31,-3 0-2816-31</inkml:trace>
  <inkml:trace contextRef="#ctx0" brushRef="#br0" timeOffset="-122291.31">11138 16445 46991 0,'2'-1'4176'16,"-2"0"-3344"-16,3 1-656 0,-2-1-176 0,1 1 0 0,1-1 160 16,4-1-160-16,6-2 160 0,6 0-160 0,7-1 0 15,3-2 0-15,1 2 0 0,5 1-192 0,4 0 192 16,0 1-160-16,-4 1 160 0,1 2 0 0,-9 1-144 0,-6 1 144 16,-6 1 0-16,-5 1-144 0,-5 1 144 0,-2 1-160 0,-4 1 160 15,2 1 0-15,-4 0 0 16,-2 3-128-16,-3 0 128 0,1 4 0 0,-3 1 0 0,-1 0 0 0,-3 4 160 15,-4 4 48-15,2 0 16 0,3-1 0 0,0-1 0 16,1 0-224-16,6-2 0 0,2-5 0 0,4-3 0 16,5-3 0-16,2 1 0 0,3-3 0 0,4-1 0 15,0-3-192-15,7-3-96 0,2-3-16 0,7-4-13552 16,11-6-2720-16</inkml:trace>
  <inkml:trace contextRef="#ctx0" brushRef="#br0" timeOffset="-122038.92">11876 16411 49759 0,'-2'1'4416'0,"-1"-1"-3520"16,1 0-720-16,2 0-176 0,0 0-336 0,2 0-112 15,-4 0 0-15,1 0-16 0,1 1 464 0,0 0 0 16,1 2 0-16,-1-3 160 0,0 0-160 0,23 17-224 16,-11-8 48-16,6 0 16 0,0 2 160 0,2 1 0 15,2-3 0-15,1 1 0 0,-2 1 0 0,-1-2 0 16,-2 2 0-16,-5-1 0 0,0 3 0 0,-3-3 0 0,-2 0 0 15,-6 1 0-15,0-2 0 0,-4 2 0 0,-2-1 0 0,-2-1 0 16,-2-1 160-16,-1-1-32 0,-2 3-128 0,-5-1 192 16,-1 0-192-16,-4 2 128 15,-4-5-128-15,-1 0 0 16,1 0-320-16,0-3-176 0,2-1-16 0,3-4-13552 0,4-3-2704 16</inkml:trace>
  <inkml:trace contextRef="#ctx0" brushRef="#br0" timeOffset="-121898.46">11820 16480 46991 0,'0'-1'4176'0,"0"1"-3344"0,0 0-656 0,0-1-176 16,0 0 432-16,0-2 48 0,0-4 16 0,3-2 0 16,2 0-496-16,5-2 0 0,5 0 0 0,5 1 0 15,6 1 0-15,7-2-128 0,8 3-16 0,7-2 0 16,5 3 144-16,-2-1 0 0,0 0 0 0,-3 1-14336 16,0 3-2816-16</inkml:trace>
  <inkml:trace contextRef="#ctx0" brushRef="#br0" timeOffset="-121661.59">12797 16308 48831 0,'0'1'4352'0,"0"-1"-3488"15,0 0-688-15,0 0-176 0,0 2 320 0,2 0 48 0,-2 2 0 0,0 2 0 16,6 6-368-16,-4 6-240 0,1 0 48 0,-1 6 0 15,3 6 192-15,-2 0 0 0,2 0 0 0,0 1 0 16,3 2 0-16,-1-4 0 0,-2-3 128 0,10 19-9904 31,-4-12-1984-31,4-10-400 16</inkml:trace>
  <inkml:trace contextRef="#ctx0" brushRef="#br0" timeOffset="-121475.18">12739 16492 49759 0,'0'-2'4416'0,"-1"0"-3520"0,1 2-720 0,0-1-176 0,0 1 976 0,-2-2 176 16,2 0 16-16,0-1 16 15,0-3-912-15,3-1-272 0,1 1 128 0,4 1-128 16,3 1 0-16,1-1 0 0,6 2 0 0,2 0-128 0,6 1 128 0,4 0-128 16,0 0 128-16,39 9-10704 31,-10 2-2064-31,-8 2-416 0</inkml:trace>
  <inkml:trace contextRef="#ctx0" brushRef="#br0" timeOffset="-119657.79">13412 16628 46079 0,'-4'-7'4096'0,"3"0"-3280"0,-1 3-656 0,2 1-160 15,0 1 128-15,0-3-128 0,0-5 192 0,-3-5-64 16,6-3-128-16,2-2 0 0,3 2 0 0,7 4 0 16,2 2-144-16,6 5 144 0,3 3-192 0,5 3 192 15,-1 6-224-15,0 5 64 0,-4 5 16 0,-1 5 0 16,-4 2 0-16,-6 0 0 16,-3 1 0-16,-3-2 0 15,-5-2-304-15,-6-2-48 0,0 0-16 0,-7-3 0 0,-1-1 512 0,-3-4 0 0,-1 0 208 0,0-2-64 0,2-1 560 0,-4 0 96 31,-2-2 32-31,1-3 0 0,0-1-192 0,3-1-16 0,0-1-16 0,1-4 0 0,3 1-176 0,-1-1-48 16,6 0 0-16,0-1 0 0,1 1-192 0,4 0-64 16,0 0 0-16,2 0 0 15,3 1-912-15,2 2-192 0,4-3-48 0,3 2-13360 16,2 0-2672 0</inkml:trace>
  <inkml:trace contextRef="#ctx0" brushRef="#br0" timeOffset="-119527.27">13947 16692 50687 0,'-3'-1'4496'0,"1"0"-3600"0,1-1-704 0,-1 1-192 15,2 1-800-15,0-1-192 0,0 0-32 0,5-6-8640 32,3-4-1728-32,7-4-352 0</inkml:trace>
  <inkml:trace contextRef="#ctx0" brushRef="#br0" timeOffset="-119322.55">14324 16455 43311 0,'-6'1'3840'0,"1"1"-3072"15,4-1-608-15,-1 0-160 0,0 1 640 0,-1 1 80 16,-6 2 32-16,-4 5 0 0,-3 2-544 0,3 4-208 16,3-1 176-16,3-1-176 0,7 0 0 0,2-1 0 15,5 0 0-15,4-2 0 0,4 1 0 0,0-4-128 16,6-2 128-16,-1 0 0 0,1-1 128 0,-1-1 64 15,3-1 32-15,-3-1 0 0,5-1-224 0,-2 0 0 0,0-3 0 0,3-1 0 16,-1 0 0-16,3-2 128 16,-2-2-128-16,-1 0-13856 0,1-2-2832 0</inkml:trace>
  <inkml:trace contextRef="#ctx0" brushRef="#br0" timeOffset="-119149.35">14603 16452 44223 0,'-5'2'3936'15,"2"1"-3152"-15,1 0-624 0,-1-1-160 0,1 1 192 16,-4 3 0-16,-1 6 0 0,-3 8 0 0,-3 7-192 16,5 4 0-16,1 2 0 0,4-4 128 0,6 1-128 0,2 0 0 15,5 1 0-15,6-2-176 0,7-1-160 0,0-2-48 16,2-2 0-16,5-1 0 0,3 2 384 0</inkml:trace>
  <inkml:trace contextRef="#ctx0" brushRef="#br0" timeOffset="-118929.2">15048 16470 46991 0,'0'2'4176'0,"0"0"-3344"0,0-2-656 0,0 1-176 15,0 0 128-15,0 2-128 0,0 3 192 0,0 4-64 16,2 6-128-16,-1 5 0 0,1 4 0 0,-2 0 0 15,3 0 0-15,-1 0 0 0,1-2 0 0,3 0 0 16,-2 0 0-16,4-1 0 0,-1-2 128 0,6 14-9472 31,3-5-1920-31,1-4-368 0</inkml:trace>
  <inkml:trace contextRef="#ctx0" brushRef="#br0" timeOffset="-118739.9">14918 16638 50687 0,'-2'-1'4496'0,"-1"0"-3600"0,3 1-704 0,0 0-192 0,0 0 608 0,0 0 96 16,0 0 0-16,0-1 16 0,-2 1-528 0,2 0-192 15,2 0 144-15,-2 0-144 0,18 4 0 0,-3-1-192 16,5-1 0-16,3 1 16 0,6-1 176 0,3 0 0 16,2-1 0-16,27-4-10432 31,-10 1-2112-31,-8 1-400 0</inkml:trace>
  <inkml:trace contextRef="#ctx0" brushRef="#br0" timeOffset="-112416.58">15827 16609 45151 0,'-3'-9'4016'0,"0"-1"-3216"0,1 4-640 0,2 2-160 15,0 2 640-15,0-5 112 0,-2-7 16 0,2-8 0 16,2-7-624-16,3 0-144 0,2 3 0 0,7 3 0 0,-2 4 0 0,6 3 0 16,0 4-192-16,4 3 192 0,2 4-192 0,4 4 192 15,1 2-192-15,-3 3 192 0,2 4 0 0,-5 3 0 16,-2 3 0-16,-4 3 0 0,-5 5-176 0,-5 1-64 16,-3 1-16-16,-3 0 0 15,-4-1-128-15,-2-1-48 0,-6 1 0 0,-1-2 0 0,-1-2 432 0,-3-3 0 16,1 3 0-16,-2-4 128 0,-2-6 320 0,-3-2 64 15,2 0 0-15,-1-2 16 0,-4-3 272 0,2-2 48 0,3-2 16 16,1-2 0-16,2-2-272 0,4-1-48 0,-2-1-16 16,7 0 0-16,1-1-240 0,3 1-48 0,0-3-16 0,6 3 0 31,4 2-1168-31,4-1-224 0,6-1-48 16,6 1-13712-16,4 2-2736 0</inkml:trace>
  <inkml:trace contextRef="#ctx0" brushRef="#br0" timeOffset="-112274.25">16243 16662 50847 0,'-7'-2'1120'0,"2"0"224"0,3 0 64 0,-1 0 16 0,3 0-1136 0,-2 1-288 0,2-1 0 0,-1-3 0 16,2-2-976-16,4-1-256 0,12-2-48 0,0-2-16 0,6 1 1040 0</inkml:trace>
  <inkml:trace contextRef="#ctx0" brushRef="#br0" timeOffset="-112068.15">16521 16311 50687 0,'2'1'4496'0,"-2"-1"-3600"0,1 0-704 0,-1 0-192 16,0 1 320-16,0-1 48 15,0 3 0-15,2 0 0 0,-2 2-496 0,2 4-112 0,-2 3-16 0,0 5 0 16,3 4 256-16,-3 4 0 15,0 4 0-15,3 3 0 0,-1 4 0 0,-1-1 0 0,3 1 0 0,-1-2 0 16,4 0 0-16,-2-2 0 0,4-4 0 0,-2-1-15216 16,4-2-2944-1</inkml:trace>
  <inkml:trace contextRef="#ctx0" brushRef="#br0" timeOffset="-111720.34">16873 16274 47919 0,'0'-2'4256'0,"0"1"-3408"16,0 1-672-16,-1 0-176 0,1 0 832 0,0 0 144 16,0 0 32-16,-3 0 0 0,1 3-608 0,-1 2-112 15,1 3-32-15,-1 3 0 0,1 5-416 0,0 1-96 16,-1 5 0-16,1 0-16 0,2 5 272 0,-1-2 0 16,2 0 0-16,1-1 0 15,3-2 0-15,0-2 0 0,0-2 0 0,3-1 0 0,1-3 0 0,2-1 0 16,-3-3 0-16,1 0 0 0,4-2 0 0,-2-2 176 0,4-4-32 0,-1-2 0 15,0 0-144-15,1 0 0 16,-2 2 0-16,0-5 0 0,-1-1 0 0,1-1 128 0,-5-3-128 0,2-3 128 16,-5 4 48-16,0-3 0 0,-2-2 0 0,-1 2 0 15,-2 0-176-15,0 2 192 0,-2-2-192 0,-1 0 192 16,0 1 384-16,-4-2 96 0,-3 2 16 0,0-2 0 16,-3 0-240-16,1-1-32 0,-2 2-16 0,-2 2 0 15,0 0-224-15,-3 3-48 0,1 0-128 0,0 3 192 16,1 0-192-16,2 2-192 0,-1 1 48 0,-1 9-11184 31,4 2-2224-31,5 2-448 0</inkml:trace>
  <inkml:trace contextRef="#ctx0" brushRef="#br0" timeOffset="-109872.81">5975 17934 49535 0,'4'0'1088'0,"-4"-1"240"0,3 0 32 0,-1-1 16 0,0 2-1104 0,1-1-272 0,3-1 0 0,4-1 0 0,5-1 0 0,11-4 0 15,4 0-176-15,5 0 176 0,4 1-304 0,-1 1 48 16,0-1 16-16,1 1-14192 15,-2-1-2848-15</inkml:trace>
  <inkml:trace contextRef="#ctx0" brushRef="#br0" timeOffset="-109683.66">6175 18063 54431 0,'-7'1'1200'0,"4"-2"240"0,1 1 48 0,2 0 48 0,0 1-1232 0,0-1-304 15,2 0 0-15,0-1 0 0,1 1 0 0,2-3 0 16,8 1-176-16,2-2 176 0,6-1-256 0,4 0 64 0,3-4 16 0,3 2 0 16,2-1 176-16,2-1 0 0,6 0-144 0</inkml:trace>
  <inkml:trace contextRef="#ctx0" brushRef="#br0" timeOffset="-104921.83">10634 17277 45151 0,'-2'-3'4016'0,"-1"0"-3216"0,1 1-640 0,0-1-160 15,-1 1 752-15,-2-1 112 0,-8-2 32 0,-5-3 0 0,-7-2-320 0,-3 4-64 16,-3 3-16-16,-3 5 0 0,-1 8-304 0,0 5-48 16,-1 5-16-16,1 3 0 0,-3 3-128 0,3 5-176 15,5 5 48-15,5-4 0 0,8-2 128 0,4-2 0 16,8-4 0-16,3-4 0 0,4-4-128 0,3-5 0 15,2-2 0-15,4-3 0 0,1-1 128 0,6-4-128 16,3-3 128-16,4-4-128 0,5-3 128 0,4-5 0 16,3-3 0-16,-2 0 0 15,-8 2 0-15,1-4 128 0,2-3-128 0,-2 0 0 0,-2 0 0 0,-8 6 0 16,-1 2 0-16,-9 6 0 0,-3 4 0 0,-3 2 0 16,-2 2 0-16,-2 2 0 0,0 2-160 0,1 1 160 0,-1 4-192 0,0 3 192 15,1 1-128-15,-1 6 128 16,-3 1 0-16,0 2 0 0,-1 4 0 0,2-1 0 15,-1-1 0-15,0 0 144 0,2 1-144 0,0-2 192 0,3-2-192 16,5-4 192-16,1-3-192 0,3-1 0 0,4-3 144 0,33-6-9952 31,1-12-2000-31,3-10-400 0</inkml:trace>
  <inkml:trace contextRef="#ctx0" brushRef="#br0" timeOffset="-104635.9">10955 17318 49759 0,'-2'1'4416'0,"0"0"-3520"0,0 1-720 0,0 0-176 0,0 1-288 0,-3 4-96 32,-2 5 0-32,-7 9-16 0,-1 10 256 0,-5 8 144 0,0 1-160 0,4 2 160 0,6 0 0 0,3-5 0 31,4-2 0-31,8-5 0 0,5-2 0 0,3-4 0 16,0-2 0-16,2-4 0 0,2-4 0 0,1-2 0 15,0-3 0-15,2-2 160 0,-1-4-16 0,0-2 0 0,0-4 0 0,-1-4 0 16,0-3-16-16,-2-3 0 0,-2-1 0 0,-4-4 0 15,2-1-128-15,-4 0 0 0,1 0 0 0,-5 1 0 16,-2 0 144-16,-2 0-144 0,-4 1 160 0,-2-1-160 16,-2 2 144-16,-3 2-144 0,-1-1 128 0,-3 3-128 15,3 2 800-15,-4 2 80 0,-4-1 16 0,-2 3 0 16,-4 3-384-16,0 2-64 0,0 4 0 0,-1 1-16 16,2 3-432-16,4-1-320 0,1 0 48 0,12 9-10448 31,13-10-2080-31,13-8-432 0</inkml:trace>
  <inkml:trace contextRef="#ctx0" brushRef="#br0" timeOffset="-104020.86">12110 17766 46991 0,'-2'-1'4176'0,"0"-1"-3344"0,-2 1-656 0,4 1-176 16,-2-1 448-16,2 0 48 15,-1 0 16-15,-3-1 0 0,1-1-304 0,0 1-48 0,1 0-16 0,0 1 0 16,2-1-144-16,2 1 0 0,5 1 0 0,5 0-14656 16,7 3-2880-16</inkml:trace>
  <inkml:trace contextRef="#ctx0" brushRef="#br0" timeOffset="-102972.12">13110 17426 48831 0,'-5'0'4352'0,"-1"0"-3488"0,2 2-688 0,2-1-176 15,2 1 0-15,-4-1 0 0,1 3 0 0,-4-1 0 0,0 2 0 0,4-1 0 16,0 2 0-16,9 2 0 0,6 3-192 0,6 0 192 15,5-1-192-15,7 1 192 16,7 2-128-16,0-1 128 0,4 1 0 0,0-2 0 0,2 1 0 0,-2 0 0 16,-9-1 0-16,-3-2 128 0,-3 4-128 0,-9-4 160 15,-2 0-160-15,-2-1 160 0,-6 0-160 0,-4 1 0 16,-1-3 0-16,-4 1 0 0,-3-1 0 0,-3 1 0 16,-2 0 0-16,-5 2 0 0,-2 2 0 0,-6-1 192 15,-9 1-192-15,0-2 192 0,-6 0-192 0,-3-1 128 16,0-3-128-16,5-4 128 15,3 0-768-15,5-3-144 0,5-1-48 0,3-6-13296 16,5-4-2656-16</inkml:trace>
  <inkml:trace contextRef="#ctx0" brushRef="#br0" timeOffset="-102524.34">13107 17484 48831 0,'0'-3'4352'0,"0"3"-3488"0,0 0-688 0,0 0-176 16,0-2-640-16,2 0-176 0,-1-3-16 0,6-1-16 15,1-2 640-15,4 0 208 0,6 0 0 0,7-1-160 16,9 2 160-16,4 0 0 0,6 0 0 0,6-2-128 15,4 2 128-15,-2-4 176 0,-5 1-48 0,4 0 0 16,-3-2-288-16,-2 0-64 0,-1-1-16 0,-4-1 0 16,0 1-2576-1,-5-1-512-15,-9 1-96 0,-8 0-32 0,-6 4-2672 16,-8 2-528-16,-5 1-128 0,-1 3 0 0,-4 0 11904 0,-3 1 2400 0,1 1 480 0,-1 1 80 16,-2 0-4512-16,0 0-912 0,-1 1-176 0,-1 2-48 15,-1 2-1200-15,0 2-240 0,-4 2-48 0,1 2-16 0,-1 6-752 0,-1 4-176 16,-2 3 0-16,2 2 0 0,3 1 0 0,-1 0 0 15,4 1 0-15,1-1 0 0,4 2 0 0,2-2 0 16,3-1 0-16,2-2 0 0,4-1 0 0,3-2 0 16,1-1 0-16,5-3 0 0,3 0 0 0,3-1 0 15,2-2-128-15,4 0 128 16,3-2 0-16,1-3 144 0,4-3-16 0,1-4 0 0,0-2 112 0,-4-3 16 0,-1-2 0 0,-4-2 0 16,-4-2-112-16,1-1-16 0,-6-4 0 0,-4 2 0 15,2 1-128-15,-7 2 0 16,-2-2 0-16,-5 2 0 0,0 0 192 0,-3-3-32 0,-4 1-16 0,-3-1 0 15,-3 0 528-15,-5 0 96 16,1 2 32-16,-7-3 0 0,-6 2-352 0,-6 1-80 0,-5 4-16 0,-4 2 0 16,-1 4-352-16,0 1 0 0,6 1 0 15,-6 3-11008 1,16-2-2208 0,21 0-432-16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1:50:29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3506 11236 47919 0,'-2'-1'4256'0,"0"0"-3408"0,2 1-672 0,0 0-176 16,-1 1 864-16,-1 0 144 0,-3 0 16 0,-3 2 16 16,3 3-544-16,-3 3-112 0,-2 2-32 0,3 4 0 0,4 4-512 0,1-1-96 15,2 3-32-15,4 3 0 0,2 1 112 0,4-2 32 16,0-1 0-16,5-4 0 0,-2-1 144 0,5-4-208 16,5-1 80-16,0-4 128 0,5-4-128 0,0-4 128 15,-1-3 0-15,0-1 0 16,-2-2 0-16,-5-3 0 0,3 0 0 0,-1-4 0 31,-4 0-448-31,0-3-192 0,-3-4-16 0,17-36-9200 16,-9 9-1856-16,-6 9-352 0</inkml:trace>
  <inkml:trace contextRef="#ctx0" brushRef="#br0" timeOffset="143.25">3750 11180 47919 0,'-2'4'4256'16,"0"0"-3408"-16,1 0-672 0,1 0-176 0,0 3 128 0,-2 1-128 0,0 10 192 0,2 10-64 15,-1 9-128-15,2 4 0 0,1-3 0 0,6-4 0 16,2-3 0-16,3-1 0 0,5-2 0 0,35 29-9632 31,0-16-1808-31,4-17-352 0</inkml:trace>
  <inkml:trace contextRef="#ctx0" brushRef="#br0" timeOffset="606.22">4056 11170 49759 0,'0'-3'4416'0,"0"1"-3520"15,0 1-720-15,0 0-176 0,0 1 176 0,0-2 0 0,3-2 0 0,1-3 0 0,2-2-176 0,4 0-272 16,6-2 64-16,1 3 16 0,5 2 48 0,-1 2 16 16,2 4 0-16,0 4 0 0,-2 2-112 0,-3 3-16 15,-4 6 0-15,-1 0 0 0,-5 4-64 0,-3-1-32 16,-3-3 0-16,-4 2 0 0,-1 3 352 0,-2 0 0 15,-2 0 0-15,-2-1 0 0,0-2 416 0,-4-2 0 0,1-5 0 0,-1 1 0 16,0-2 240-16,-2-2 48 0,3-3 16 0,-4-1 0 31,4 1 400-31,-1-2 80 0,2 0 16 0,-2-1 0 0,4-1-704 0,0 1-144 0,2-3-32 0,2 1 0 16,2 0-336-16,1 1 0 16,2 0 0-16,0 0 0 0,3 1 0 0,-1 0-240 0,1 0 48 0,4 1 0 31,0 2-336-31,6 1-64 15,1-1-16-15,2 1 0 0,0-2 288 0,5 2 48 0,-1 0 16 0,3 2 0 16,0-1 256-16,-3 1-192 0,-2 1 192 0,-2-1-160 0,-2 1 160 16,-1 1-192-16,-5-2 192 0,0-1-192 0,-6 0 64 0,1 0 0 15,-3-1 0-15,0-1 0 0,0 0 128 0,-5 0 0 16,-1 2 0-16,-1-1 128 0,-1 0 336 0,-2 1 80 16,-2 2 16-16,0-3 0 0,0 0-48 0,-3-1 0 15,-3 1 0-15,3-1 0 0,0 0-256 0,0-2-64 16,2-1-16-16,-3-2-11312 15,4-3-2240 1,7-4-464-16</inkml:trace>
  <inkml:trace contextRef="#ctx0" brushRef="#br0" timeOffset="760.05">4542 11415 51999 0,'2'0'1152'0,"-2"0"224"0,0 0 48 0,0 0 48 0,0 0-1184 0,2 0-288 0,-2 0 0 0,4 0 0 15,-1-1 0-15,2 1-144 0,2-1 16 0,3 1 0 16,0-1 128-16,4 0-128 0,0 0 128 0,4 0-128 16,0 1 128-16,1-3 0 0,0-1 0 0,4 2-15264 15,0 0-2976-15</inkml:trace>
  <inkml:trace contextRef="#ctx0" brushRef="#br0" timeOffset="1496.99">5264 11282 45151 0,'0'-3'4016'0,"2"0"-3216"0,-2 0-640 0,1 1-160 0,-1 0 0 0,2-2 160 0,2-5-160 0,5-5 160 32,5-3-160-32,3 1-144 0,5 1 144 0,2 4-208 15,3 3 32-15,1 6 16 0,3 5 0 0,-3 5 0 0,0 4 160 0,-3 5 0 0,-4 4-144 0,-5 2 144 16,-5 0-256-16,-8-1 32 0,-1 2 0 0,-6 1 0 16,1 2 400-16,-6-2 80 0,-5-1 0 15,-2-1 16-15,0-2 192 0,0-2 48 0,-4 2 0 0,-1 2 0 16,-4 2 336-16,-1 0 80 0,-4-3 16 0,2-3 0 15,3-2 224-15,-1-7 48 0,3-5 16 0,3-4 0 16,7-2-512-16,3-2-96 0,3-1-32 0,4 1 0 16,-1 2-368-16,2-1-80 0,2-1-16 0,2 1 0 15,-1 1-128-15,2 0 0 0,0-2 0 0,-1 2 0 16,1 0 0-16,2-1-192 16,2-1 64-16,4-1 128 0,1 1-192 0,3-1 192 15,6-2-192-15,2 0 192 0,7 0-144 0,0 0 144 0,2-1 0 16,0 2 0-1,3 0-576-15,8 1 0 0,4 0 0 0,60 8-10240 32,-23-2-2064-32,-18-2-416 0</inkml:trace>
  <inkml:trace contextRef="#ctx0" brushRef="#br0" timeOffset="2089.51">5846 10963 54431 0,'0'-2'1200'16,"-2"1"240"-16,2 1 48 0,0 0 48 0,0 0-1232 0,0-1-304 0,0 1 0 0,0 0 0 0,0 0 0 0,0 1 0 0,2 0 0 0,-2-1 0 15,0 0-464-15,16 10-48 0,-3-5-16 0,4 0 0 16,4 2 240-16,4-1 48 0,1 0 16 0,2-1 0 0,3 3 224 0,-3-1 0 15,0 0 0-15,-5 1 0 16,2-1 0-16,-5 0 128 0,0 1 0 0,-7 0-128 0,-3-1 0 0,-4 0 0 16,-4 1 0-16,0-1 0 15,-4-1 0-15,0 3 0 0,-1-2 0 0,-4 0 0 0,-2 2 192 0,-5 1-32 16,-4 1 0-16,-5 2 0 0,-2 0 160 0,-4 0 48 16,-6 1 0-16,4-1 0 0,1-2-496 0,1-4-112 15,2-3-16-15,6-5-15552 0,4-3-3104 16</inkml:trace>
  <inkml:trace contextRef="#ctx0" brushRef="#br0" timeOffset="2246.17">5844 10984 50687 0,'2'1'4496'0,"-2"-1"-3600"0,1 0-704 0,-1-1-192 15,3 1-704-15,0-2-160 16,1-1-32-16,3-1-16 0,2-2 1040 0,1 0 192 0,2-1 64 0,4-1 0 16,2 1-384-16,0-2 0 0,5 0 0 0,5 1 0 15,1-1 0-15,2 2 0 0,3-1 0 0,1 1-128 16,3 3 128-16,-2 0 0 0,-3 1 128 0,35-2-9728 31,-14 0-1952-31,-16 2-384 0</inkml:trace>
  <inkml:trace contextRef="#ctx0" brushRef="#br0" timeOffset="3205.5">6702 11388 52463 0,'0'1'1152'0,"2"-1"256"0,-2 0 32 0,0 0 32 0,3 1-1184 0,-3-1-288 0,0 0 0 0,2 0 0 0,0-1 128 0,-1 2-128 0,1-1 192 0,-2 0-192 16,0 0 0-16,0 0 0 0,21-5-240 0,-9 1 80 16,6 0 160-16,5-4-128 0,6-2 128 0,100-29-128 47,-20 3-1600-47,-37 9-304 15,-35 10-64-15,-9 7-18928 0</inkml:trace>
  <inkml:trace contextRef="#ctx0" brushRef="#br0" timeOffset="3632.51">7356 11179 46079 0,'2'-3'4096'0,"-2"2"-3280"0,2 0-656 0,-2 0-160 0,2 1 0 0,-1-1 0 15,2-1 0-15,4-2 0 0,3 0 0 0,4 0 0 16,0 3 0-16,4 0 0 0,0 2 0 0,0 2 0 15,-3 3 0-15,1 1 0 0,-1 0 0 0,-3 2 0 16,2 3 0-16,-5 2 0 0,-4-1 0 0,-2-1 0 16,-3 3 0-16,0 0 0 0,-1 2 0 0,-3 0 128 0,1 0 32 15,-4 1 0-15,-4 1 112 0,-1-1 32 16,1-2 0-16,-1-1 0 16,-3-1 128-16,2-2 16 0,-2 0 16 0,-1-3 0 15,4-2 432-15,-1-2 96 0,1-1 16 0,1-3 0 16,3-1-32-16,1-1 0 0,-4-1 0 0,4-2 0 15,2 0-576-15,0 1-112 0,3-1-32 0,-2 0 0 16,4 2-256-16,0-1 0 0,0 1 0 0,2 0 0 16,0 0 0-16,2 1 0 0,-3-1 0 0,1 0 0 15,3-1 0-15,0 1 0 0,6-1 0 0,0 0 0 16,6-1-288-16,5 1 32 0,1 0 16 0,3 0 0 16,-1 2 240-16,-2 0 0 0,-2 0 0 0,2 0 0 15,0 3 0-15,-2-1 0 0,0 2 0 0,1 0 160 16,-3 3-560-16,-3-1-112 0,-2 2-32 0,32 30 0 31,5-1-1584-31,-20-6-320 16,-24-6-64-16,-2-7-19200 0</inkml:trace>
  <inkml:trace contextRef="#ctx0" brushRef="#br0" timeOffset="6518.5">8108 10689 45151 0,'-10'-4'4016'0,"5"0"-3216"0,1 2-640 0,0 0-160 16,4 1 704-16,-2 0 96 0,-1-2 32 0,-2-3 0 15,-4 0-544-15,3 0-96 0,3 2-32 0,1-1 0 16,6 3-320-16,3-1-64 0,4 2-16 0,6 2 0 15,6 0 80-15,2 2 16 0,0 3 0 0,-2 0 0 16,3 1 144-16,-4 1 0 0,-3 4 0 0,-5-2 0 0,-3 1-176 0,-6-2 0 16,-5 1 0-16,-1-2 0 0,-3 1 176 15,-7 2 0-15,1-1 160 0,-6 2-160 0,-2 2 384 16,-1 0-32-16,1-5 0 0,-2 2 0 0,-4-1 96 0,-1-1 0 16,2 0 16-16,3-3 0 0,-1 0 224 0,4 0 32 15,2-2 16-15,-1-2 0 0,3 0-288 0,1-1-64 16,2 0-16-16,5 0 0 0,3 0-368 0,0-1 144 15,2 2-144-15,-2-2 0 0,4 0 0 0,0 0 0 16,0 1 0-16,1 1-144 0,6 1-80 0,2 2-16 16,-1 0 0-16,5 1 0 0,0 1 48 0,5 1 0 15,1 0 0-15,0 1 0 0,2 2 192 0,1-2 0 0,-1 1 0 0,-2-1 0 16,-1 0-128-16,-5-1 128 0,-2-1 0 0,-7 1-144 16,0 1 144-16,-5-2 0 0,-1 0 0 0,-3 0 0 15,1-2 0-15,-3 0 0 0,-3 1 0 0,-4-1 0 16,-2 3 288-16,-3-1-16 0,-6 1 0 0,-2 2 0 15,2-1-48-15,0 0-16 0,0-2 0 0,3-1 0 16,1 0-208-16,2-1 176 0,7-2-176 0,0-1 160 16,4-1-608-16,3 0-128 15,1 0-32-15,2 2-15072 0,0 2-3008 0</inkml:trace>
  <inkml:trace contextRef="#ctx0" brushRef="#br0" timeOffset="6716.46">8475 11255 52527 0,'0'0'4672'15,"0"0"-3744"-15,0 0-736 0,0 1-192 0,0-1 480 0,0 0 64 0,0 0 16 0,2 0 0 16,-1 0-560-16,1-1-176 0,3 0 0 0,2-2 0 16,4 0 176-16,4 0 192 0,5-2-32 0,3-1-16 31,10-1-1136-31,1-3-224 0,9-2-64 0,-3 2-14080 0,-2 3-2816 0</inkml:trace>
  <inkml:trace contextRef="#ctx0" brushRef="#br0" timeOffset="7106.59">8984 11075 49247 0,'0'0'1088'0,"2"-1"208"0,-2 1 48 0,0 0 48 0,0-1-1120 0,3 0-272 0,-1 0 0 0,3 0 0 16,6 1 0-16,1 0-176 0,1 2 32 0,2 1 0 0,2 3 144 0,-1 2-128 15,-3 2 128-15,0 1-128 0,-1 0 128 0,-2 2 0 16,-4 1 0-16,-2 2-128 0,-4 3 128 0,-2-1 144 16,-5 4-16-16,-4 0-128 0,1 1 256 0,-5-1-48 0,-2-1-16 15,-1-1 0-15,2 0-64 0,-3-4-128 16,-2-1 176-16,2-4-176 0,2-2 544 0,1-3 0 0,2-3 0 0,0-1 0 15,2-1 416-15,-1-2 64 16,3-1 32-16,-1 0 0 0,2-1-576 0,4 1-112 0,0-1-32 0,-1 0 0 16,1-1 224-16,5 2 32 0,-2 0 16 0,2 1 0 31,2 0-1184-31,0 0-256 0,-1 1-32 0,4-1-16 0,0 1 880 16,0-1 160-16,3 1 32 0,4 0 16 0,3 0-208 0,6-1 0 0,2 1-192 15,2 0 192-15,5-1-160 0,4 1 160 0,-2 0-128 0,5 0 128 31,3 0-688-31,1-1-48 0,-2 1-16 0,-2-1-15376 0,-1 1-3088 0</inkml:trace>
  <inkml:trace contextRef="#ctx0" brushRef="#br0" timeOffset="8830.67">9391 10730 45151 0,'0'-1'4016'0,"0"0"-3216"15,0 0-640-15,0 1-160 16,-2 1 928-16,2-1 160 0,2 0 16 0,-2 1 16 0,0 1-576 0,0 2-112 16,0 1-32-16,0-5 0 15,0 0-400-15,0 23 0 0,0-8 0 0,0 3 0 0,2 1 0 0,0 2 0 0,-1 4-224 0,-1 1 80 32,4 3 144-32,-1 0 176 0,5 0-48 0,7-2 0 15,13-4-128-15</inkml:trace>
  <inkml:trace contextRef="#ctx0" brushRef="#br0" timeOffset="9131.71">9683 11287 50687 0,'0'0'4496'0,"-2"0"-3600"16,2 0-704-16,0 0-192 0,0 0 224 0,0 0 16 0,0-1 0 0,0 0 0 15,0 1-32-15,0-1 0 0,0 1 0 16,0 0 0-16,0 0-208 0,0 0 0 15,0 0-144-15,20-3 144 0,-12 2-192 0,4-1 192 0,-1 0-208 0,3-2 80 16,6 0 128-16,1-1 0 16,0-2 0-16,11-3-15296 0,5 0-3072 0</inkml:trace>
  <inkml:trace contextRef="#ctx0" brushRef="#br0" timeOffset="9735.26">10439 11112 43311 0,'2'-4'3840'0,"0"-1"-3072"0,2 3-608 0,-4 1-160 15,2-1 304-15,1-1 16 0,4-3 16 0,6-5 0 0,4 0-336 0,4 1 0 16,2 3-160-16,-3 5 160 16,0 3-256-16,-5 3 64 0,1 3 16 0,-5 3 0 0,1 4 176 15,-5 2 0-15,-1 2 128 0,-3 3-128 16,-4 1 192-16,-3 0-16 0,-3 1-16 0,-2-1 0 0,-4 1 336 0,1-3 64 15,-2 1 16-15,-3-1 0 0,-1-3 160 0,-2-2 32 16,1-1 16-16,1-4 0 0,1-1 96 0,0-4 16 16,3-3 0-16,2-2 0 0,2-2 16 0,2-1 16 15,1 0 0-15,4-1 0 16,1 0-576-16,2 2-112 0,-2-2-32 0,2 0 0 16,4 1-208-16,-1 1 0 0,-1-1-192 0,3-2 192 0,3 1-144 0,5-1 144 0,2-1 0 0,6-2-144 15,6 2 144-15,1-1 0 0,2-1-144 0,7-4 144 31,5 0-688-31,10-4-64 0,6-1-16 0,4-3-15312 0,0 2-3072 0</inkml:trace>
  <inkml:trace contextRef="#ctx0" brushRef="#br0" timeOffset="10018.2">11052 10877 50687 0,'-2'-4'4496'0,"2"-1"-3600"0,0 1-704 0,0 2-192 16,0 1 768-16,2-2 128 0,-2-4 32 0,2-5 0 0,1-2-752 0,2-2-176 15,0 3 0-15,5 1 0 16,0 5 0-16,5 2-208 0,-2 6 64 0,3 1 16 0,2 4 128 0,-2 3-192 16,-2 3 192-16,1 1-192 0,-7 3-128 0,-1 1-48 15,-4 1 0-15,-1 0 0 0,-4 2 160 0,-1-1 16 16,-4 0 16-16,-1-4 0 0,-2 1 304 0,0-2 48 16,-1-5 16-16,2-2 0 15,-2-1 192-15,-1-3 32 0,0-3 16 0,0-1 0 0,1-2 272 0,-1 0 64 16,1-1 16-16,-1-2 0 15,3-1-400-15,-2-2-64 0,4 0-32 0,2-1 0 0,0 0-160 0,2-1-128 0,2-2 192 0,13-29-11520 32,10 3-2304-32,9 7-464 0</inkml:trace>
  <inkml:trace contextRef="#ctx0" brushRef="#br0" timeOffset="10571.54">11810 11126 48831 0,'2'-2'4352'0,"1"0"-3488"0,2 0-688 0,-3 1-176 0,1 0-192 0,2-2-64 16,3-1 0-16,9-4-16 0,9-1 272 0,8-1-128 15,3 1 128-15,4 2 0 0,3 3 0 0,-2 0 0 16,1 0 0-16,-4 2 0 0,-4 3 0 0,-4 1 192 16,-3 3-48-16,-7 0-14384 15,-7 1-2880-15</inkml:trace>
  <inkml:trace contextRef="#ctx0" brushRef="#br0" timeOffset="10786.93">11795 11181 58047 0,'0'-1'5168'0,"-2"1"-4144"16,2 0-816-16,0 0-208 0,0 0-368 0,2 1-112 0,-2 0-32 0,-2 0 0 15,2 0 320-15,2-1 192 0,0-1-208 0,-2 1 80 16,18-3 0-16,0-1 0 0,5 1 0 0,6-3 0 15,10 0 128-15,5-2 0 0,4 1 0 0,5-1 0 0,3-2 0 0,-2 3 0 16,-3 1 0-16,-5 1 0 16,-7 3 0-16,-2-1 0 0,-4 5 0 0,43 4-10928 31,-15-1-2192-31,-15 1-448 0</inkml:trace>
  <inkml:trace contextRef="#ctx0" brushRef="#br0" timeOffset="11089.79">12207 10928 50687 0,'-2'-2'4496'0,"-1"1"-3600"15,3 1-704-15,0-1-192 0,2 1 1152 0,-2-1 192 0,-2 1 32 0,-1-2 16 16,3-1-1136-16,-3 2-256 0,3 1 0 0,0 0 0 16,0 0-256-16,0 0 0 0,28 6-16 0,-10-1 0 15,5 0 96-15,5 3 32 16,3 0 0-16,4 1 0 0,1 1 144 0,-1 0 0 0,-4 0 128 0,-3-1-128 15,0 1 0-15,-8 0 0 16,-2-1 0-16,-3-2 0 0,-7 2 0 0,-1-3 0 16,-4-1 0-16,-6-1 0 0,1 2-176 0,-1-2 0 0,-2 2 0 0,-4 1 0 15,-4 1 176-15,-5 2 256 0,-2 4-64 0,-6 0-16 16,0 4 32-16,-6 1 16 0,-1 4 0 0,-8 2 0 16,-3 4-224-16,-1 0 0 0,5 3 128 0,1-5-128 15,4-1-192-15,4-2-96 0,8 0-16 0,13 0 0 16,12 0 304-16</inkml:trace>
  <inkml:trace contextRef="#ctx0" brushRef="#br0" timeOffset="16633.21">13305 10840 51919 0,'2'-3'0'0,"0"4"144"0,-2 1-144 0,2 4 0 0,1 3 0 0,2 7 0 0,-1 4 0 0,4 5 0 0,-2 2 0 0,-2 4 0 0,1 1 0 0,-2 1 0 0,-3-1 0 16,2 2 0-16,0 0 128 0,2-4-128 0,-1-2 0 15,3 0 128-15,0 0-128 0,1-1 0 0,4-2 0 16,-4-1 0-16,4-2-14016 16,-1-1-2704-16</inkml:trace>
  <inkml:trace contextRef="#ctx0" brushRef="#br0" timeOffset="17220.56">13767 11116 43311 0,'-4'-5'3840'0,"-1"-2"-3072"0,3 4-608 16,2 1-160-16,0-1 1040 0,-3-4 176 0,-1-9 48 0,1-6 0 15,-3-6-1008-15,3-2-256 16,3 4 0-16,1 1 0 0,1 1 0 0,4 4 0 0,1 2 0 0,1 2 0 16,4 1-192-16,1 0 192 15,5 2-192-15,0 2 192 0,2 3-144 0,-2 2 144 16,2 0 0-16,0 3-144 0,-1 2 144 0,1 3-192 0,1 5 192 0,-2 1-192 16,1 4 192-16,-1 3-128 0,-3 4 128 0,0 3-128 15,-3 3 128-15,-5 0-192 0,0 2 192 0,-7 0-192 16,-1 1 192-16,-4 0 0 0,-1 1 0 0,-2-2 128 15,-4 1-128-15,-1 0 192 0,-2-1-64 0,-2-2 0 16,0 0 128-16,0-6 16 0,4-3 16 16,-3-4 0-16,2-2-32 0,-2-2 0 0,5-4 0 0,-1-3 0 0,2-2 208 0,0-2 48 15,2-2 0-15,-1-3 0 0,-2 0-112 0,3-3-16 16,-3-3 0-16,1-4 0 0,0 1-384 0,3-4 0 16,2-2 0-16,16-37-10224 31,4 12-2080-16,-4 12-432-15</inkml:trace>
  <inkml:trace contextRef="#ctx0" brushRef="#br0" timeOffset="17681.84">14409 10779 47919 0,'2'-2'4256'0,"-4"1"-3408"0,2 1-672 0,0 0-176 16,0 1 560-16,0-1 80 0,0 1 0 0,0 1 16 15,0 2-448-15,-2 3-80 0,2 4-128 0,0 6 176 16,2 6-176-16,-4 4 0 0,2 4 0 0,0 3 0 16,4 7 0-16,-3 0 0 0,1-1 0 0,2 0 0 15,1-1 0-15,2-1 0 0,-2 0 0 0,3-2 0 16,2 0 128-16,-3-5 0 0,2-1 0 0,0-2-15200 16,2-2-3040-16</inkml:trace>
  <inkml:trace contextRef="#ctx0" brushRef="#br0" timeOffset="19045.95">14816 11136 50687 0,'-2'-9'4496'0,"2"-3"-3600"16,0 10-704-16,0-1-192 0,0 0-704 0,3-6-160 15,-1-6-32-15,4-11-16 0,4-7 720 0,1-1 192 16,3 2 0-16,-1 4 0 15,-1 4-160-15,2 1 160 0,0 4-192 0,1 4 192 0,0 0-192 0,3 4 64 16,0 2 128-16,-2 4-208 0,3 4 208 0,-1 3-144 16,-2 3 144-16,3 5-128 0,0 2 128 0,-1 6 0 0,0 3 0 0,0 2 0 15,-6 4 0-15,-1 1-192 0,-2-1 192 0,-3 4-192 16,-4 2 192-16,-2-1 128 16,-2-2-128-16,-1-2 176 0,-4-1-48 0,-1 1 0 15,-4-1 0-15,-2-2 0 0,0-3 0 0,-4-3 0 0,-1-5 0 0,-1-3 0 16,3-4 208-16,-1-3 48 0,-3-2 0 0,1-3 0 15,-1-1 304-15,2-3 64 0,1 0 16 0,0-5 0 16,2-2-384-16,1-1-80 0,0 0-16 0,2-3 0 16,-2-1-128-16,3-2-32 0,-1 1 0 15,3 1 0-15,2 0-128 0,5 1-176 0,0 1 48 0,3 3 0 32,3-1-1088-32,2 1-192 0,8 0-64 0,3 0-13184 0,-1 0-2656 0</inkml:trace>
  <inkml:trace contextRef="#ctx0" brushRef="#br0" timeOffset="19389.53">15421 10824 44223 0,'0'-3'3936'0,"-2"1"-3152"0,2-1-624 0,0 1-160 0,0 2 1088 0,0-1 176 0,-2 0 32 0,2-2 16 16,-2 0-624-16,2 1-128 0,0 2-32 0,-1 1 0 16,1 2-368-16,-2 3-160 0,2 4 128 0,2 2-128 15,-1 5 0-15,3 2 0 0,-4 5-192 0,2 0 192 16,-1 3 0-16,-1 1 0 0,0 2 144 0,2 0-16 15,2-2-128-15,-2-1 0 0,1 2 0 0,3-1 0 16,4-2 0-16,1-1 0 0,2-2 0 0,2-3-15120 31,3-3-3040-31</inkml:trace>
  <inkml:trace contextRef="#ctx0" brushRef="#br0" timeOffset="19917.14">15766 10790 47919 0,'0'-1'4256'0,"0"0"-3408"0,0 1-672 0,0-1-176 15,0 3 832-15,0-1 128 0,0 0 16 0,0 2 16 16,0 2-800-16,0 5-192 0,0 7 0 0,0 5 0 15,0 7 0-15,0 4 0 0,2 5 0 0,-2 3 0 16,0 3 0-16,3 1 0 0,1-1 0 0,2-2 0 16,4-5 0-16,0-1 0 0,3-3 0 0,20 23-10080 31,-5-17-2112-15,2-8-416-16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1:52:28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15143 11653 42447 0,'2'0'928'0,"-2"-1"192"0,0 1 32 0,0-1 64 15,-2 0-976-15,2 1-240 0,0-1 0 0,0 0 0 0,0 0 544 0,0-3 64 0,-1 0 16 0,-1-4 0 0,-2 0-368 0,0-2-64 16,3-3 0-16,-3-3-16 0,2 0-176 0,-3-4 0 16,4 1 0-16,-3-3 0 0,4-2 0 0,-1 0 0 15,-2 0 128-15,3-2-128 16,-2-3 0-16,2 0 0 0,-2-2-160 0,-1 1 160 0,0 1 0 0,-1 4 256 16,1 4-16-16,0 0-16 0,-2 0-224 0,-2-2 144 15,2-1-144-15,-2-1 128 0,-2-1 0 0,-1 0-128 16,0 0 192-16,0 0-64 0,2 1-128 0,-5 1 0 15,3 0 0-15,-3 1 0 0,1 3 288 0,-1 0 32 16,-3 1 0-16,1 1 0 0,0 4 0 0,0-1 0 16,-5-2 0-16,0 0 0 0,-1 3 64 0,-2-2 0 0,-2 0 16 15,1 3 0-15,-1 1 48 0,-3 2 16 0,-5 2 0 0,0 1 0 16,-4 3 16-16,-2 1 0 16,0 1 0-16,-3 1 0 0,3 1-480 0,-2 2 0 0,3 1 0 0,0 2 0 15,3 1 304-15,-8 3 160 16,-6 2 48-16,-4 2 0 0,-1 0-384 0,1 3-128 15,6-1 0-15,-5-1 144 0,1 3-144 0,-8 4 0 16,-9 3 0-16,-3 2 128 0,6 3-128 0,1-1 0 16,-1 1 0-16,-3-1 0 0,-4-1 0 0,1-2 0 15,7-1 128-15,3 1-128 0,0 1 0 0,-6 4 0 0,-8 4 0 0,-4 2 0 16,3 1 0-16,-4 0 0 0,6 4 0 0,-4-2 0 0,-3 1 0 16,-1-1 0-16,6-2 0 0,5 0 0 15,5 0 0-15,-9 5 0 0,-10 4 0 0,0 2 0 16,4 2 0-16,-2-3 0 0,-2-3 0 0,2-6 0 15,1-2 0-15,12-6 0 0,5-3 0 0,-4-1 0 16,-10 3 0-16,0-1 0 0,-7-1 0 0,2 0 0 16,6 1 0-16,-4-2 0 0,-2 1 0 0,3-3 0 0,3-2 0 0,0-2 0 15,2-3 0-15,-2-4 0 16,-4-2 0-16,3-1 0 0,8-1 0 0,-3-2 0 0,0-1 0 0,-2 4 0 0,5 2 0 0,0-4 0 31,4-2 0-31,-4-3 0 0,-6 0 0 0,-1-3 0 16,4 0 0-16,3-4 0 0,4-3 0 0,1 0 0 0,0 1 0 0,0-5 0 0,3 0 0 0,5-4 0 31,6 0 0-31,4-2 0 0,5-1 0 0,0-5 0 0,4-2 0 0,-1-2 0 16,2 2 0-16,4-1 0 0,-1-1 0 15,4-3 0-15,-2-5 0 0,5-3 0 0,3-1 0 0,2-3 0 16,2 4 0-16,2-2 0 0,3 0 0 0,0 1-192 0,7 1 64 16,-2 4 128-16,4 2-128 0,1-1 128 15,2-1 0-15,1-2 0 0,1 0-240 0,2 1 32 16,0 3 0-16,2-1 0 0,1 3 400 0,2 0 64 15,-1-2 32-15,1 1 0 0,3 4-480 0,-2-1-112 16,-2 0-16-16,3-1 0 0,-1 3 512 0,-3 2 80 16,2 1 32-16,0 1 0 0,-3 2-304 0,1 2 0 15,-1 3 128-15,-2 2-128 0,0 2 0 0,0 0 0 16,0 0 0-16,0 0 0 16,0 2-576-16,-2-1-192 0,2 1-16 0,-5-23-9920 15,5 1-1984-15,5 4-400 16</inkml:trace>
  <inkml:trace contextRef="#ctx0" brushRef="#br0" timeOffset="1250.25">14031 15167 41295 0,'0'1'896'0,"0"-1"192"0,2 0 48 0,-2 1 32 0,1-2-928 0,-1 1-240 0,0 0 0 0,0 0 0 0,0 1 1088 0,0 0 192 0,-3 0 16 0,3-1 16 0,0 0-480 0,0 0-80 16,-20 8-32-16,11-7 0 0,-1 1-288 0,-1-1-64 15,-1 1-16-15,-1-1 0 0,1 0-96 0,-1-2 0 16,-2 2-16-16,-5-1 0 15,1 0 80-15,-5 0 0 0,-4 0 16 0,0 0 0 16,-6 0-112-16,-1 0-32 0,-2 1 0 0,0 0 0 16,-1 0 0-16,3 0-16 0,1 0 0 0,1-1 0 15,-2-1-16-15,-6-1 0 0,-5 1 0 0,-2 0 0 16,-3-1-32-16,-2 0-128 0,-2 1 192 0,3 0-64 16,3-1-272-16,-9-1-64 0,-8 1-16 0,-4-3 0 0,-3 2 416 15,4 1 64-15,6 1 32 0,-6-3 0 16,-7-3-432-16,-6-1-96 0,1 1-16 0,2-3 0 15,0 0 480-15,-2-2 96 0,-3-4 0 0,5-1 16 16,3 0-336-16,7 0 0 0,3-1 0 0,-3 0 128 16,-7 2-128-16,2-4 0 0,-2-3 128 0,4-5-128 15,1-2 0-15,-2-4 0 0,-1-2 0 0,3-1 0 0,7 0 0 0,6-3-128 16,5-4 0-16,-4-5 0 0,-1-4 128 0,2-7 128 16,2-4-128-16,5-2 176 0,5 0-176 0,2-3-176 15,1-2 48-15,1-1 0 0,2 0 128 0,0-1 0 16,-3-2 0-16,0 1 0 0,5 1 0 0,1 0 0 15,-1-2 160-15,6-4-160 0,2-3 0 0,3 4 0 16,2 1 0-16,2 4-160 0,3 3 160 0,4 0 0 16,-3-2 0-16,0-5 0 0,2-5 0 0,-3 1 0 15,2 2 0-15,2-2 0 0,1 1 0 0,3 0 0 16,-1-1 0-16,1 1 0 0,1 3 0 0,3-1 0 16,3 0 0-16,-1 4 0 0,3 3 0 0,-3 6 0 15,3 5 0-15,-1-2 0 0,0-4 0 0,1 0-128 0,-1 5 128 0,4 5 0 16,-1 11-144-16,1 6 144 0,0 1-160 0,-1 0 160 15,4 0 0-15,-1 1 0 0,-1 2 0 0,3 2 160 16,1 4-160-16,-2 4 0 0,0 5 0 0,1 3-176 16,-1 2 176-16,-1 5 0 0,-1 2 128 0,-1 3-128 15,1 3 0-15,-3 0 0 0,2 1 0 0,0 1 0 16,0-1 0-16,-2 0-160 0,4-1 160 0,1-1 0 16,3-1-1488-16,0-3-192 0,4-2-48 0,3-5-13200 15,-4-2-2656-15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15T11:53:27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7965 6977 43311 0,'0'0'3840'0,"0"0"-3072"0,0-2-608 0,0 1-160 16,0 0 1152-16,-2 0 192 0,2 0 32 0,0 0 16 15,0 0-816-15,0 2-144 0,0 1-48 0,0-2 0 16,0 0-96-16,4 28-32 0,-4-16 0 0,0 8 0 16,4 7-256-16,-3 5 0 0,3 0 0 0,-2 2 0 15,-1 0 128-15,1-3 0 0,-4-1 16 0,2 1 0 16,0-2-144-16,-1 0 0 0,2 1 0 0,4-4-15216 15,3-4-2912-15</inkml:trace>
  <inkml:trace contextRef="#ctx0" brushRef="#br0" timeOffset="3414.14">6541 6889 46879 0,'-2'-3'1024'0,"2"1"224"0,0 1 32 0,-1 0 48 0,1 0-1072 0,0 1-256 0,1-1 0 0,-1 1 0 0,2-2 144 0,4 1-16 0,1-1-128 0,5 0 192 15,4-3-192-15,4 4-256 16,-1 3 48-16,4 3 16 0,0 0 192 0,-4 1-192 0,1 0 192 0,-4 4-192 15,-1 0 0-15,0 1 0 0,-7 1 0 0,0 0 0 16,-5 2 192-16,-1 0 160 0,-4-1-32 0,-1 1 0 16,-3 3 176-16,-3-2 16 0,1 1 16 0,-5 0 0 15,1-1 176-15,-4 0 48 0,-2-2 0 0,1-1 0 16,-1-2 144-16,0-2 48 16,0-2 0-16,1-3 0 0,1-1-144 0,1-2-32 0,4 0 0 0,2-1 0 15,1-1-256-15,3 0-64 0,2 0-16 0,1 2 0 16,0-1-240-16,4 0 0 0,-2 1 0 0,3 0 0 15,-1 2-256-15,3 1-32 0,0-1-16 0,5 2 0 16,3 0 0-16,2 2 0 0,1 0 0 0,3 1 0 16,2-1 304-16,2 2 0 0,-1-1-128 0,2 1 128 15,-1 2 0-15,-1-2 0 0,-3 1-128 0,1 1 128 0,-6-2 0 0,0 2 0 16,-4-1 0-16,1 0 0 16,-4 1-176-16,-2-2 176 0,-1-2-160 0,-3 0 160 15,-1 0 0-15,-3-2 0 0,0 1 0 0,-4-1 0 0,3 0 640 0,-5 0 80 16,-1 0 16-16,-5 1 0 15,-2 0-224-15,-1 2-32 0,-3-2-16 0,0 2 0 16,-6 0-464-16,-6 1 0 0,-5-1-128 0,-3-2 128 16,5-2 0-16,-2-1 0 0,0-2 0 0,2-2-16768 15,3-3-3232-15</inkml:trace>
  <inkml:trace contextRef="#ctx0" brushRef="#br0" timeOffset="13002.07">5203 6993 50223 0,'-7'-6'1104'0,"4"3"240"0,0 1 32 0,1 0 32 0,0 1-1136 0,2 0-272 0,-1 1 0 0,-1-2 0 0,2 0 624 0,-2-1 64 15,-1 0 16-15,1 1 0 0,2 1-448 0,0-1-96 0,0 2-16 0,2-1 0 16,-2 1-144-16,3-1-256 16,2 1 64-16,0-1 16 0,5 0-64 0,0-1-16 15,3 0 0-15,2 0 0 0,8 0 0 0,0 0 0 0,-3 0 0 0,-2-1 0 16,5-2 384-16,-3 1 64 0,2 2 0 0,-3-1 16 15,-1 1-352-15,-2 1-80 0,-7 0-16 16,1 0 0-16,-2 1 384 0,-3 1 80 0,-2-1 16 0,-1 0 0 16,0 1-240-16,-1 0 0 0,-1 0 0 0,0 0-160 15,0 1 160-15,0-1 144 0,0 0-16 0,0 1-128 16,-1 1 256-16,1 0-64 0,0 2-16 0,-2-1 0 16,2 1-16-16,-2 1 0 0,4 4 0 0,-2 2 0 15,0 6-160-15,0 2 0 0,0 4 0 0,11 29-10384 31,-1 3-2160-31,1-3-416 0</inkml:trace>
  <inkml:trace contextRef="#ctx0" brushRef="#br0" timeOffset="15082.73">4097 7024 46079 0,'2'-4'1024'0,"-1"1"192"0,-1 0 64 0,2 1 0 0,-2 0-1024 0,2 0-256 15,-1-1 0-15,1-3 0 0,3-3 0 0,3-4 176 0,2-4-176 0,5-1 160 16,-2 2-160-16,4 1 0 0,-1 4 0 0,-1 0 0 16,1 2 0-16,1 4 0 0,-6 0 0 0,1 3-176 15,-4 3-32-15,-1 2-16 0,-2-1 0 0,-1 1 0 16,-2 2-48-16,1-1-16 0,-1 1 0 0,0 2 0 15,0 0 288-15,-2 3 144 0,-2 3-16 0,0 3 0 16,0 0 208-16,-1 3 48 0,-5 1 0 0,3 0 0 16,-2-1-16-16,-2-1 0 0,0 0 0 0,1-3 0 15,-1-1-48-15,2-2 0 0,-2-1 0 0,1-3 0 0,0 0 352 16,3-1 64-16,-2-2 16 0,1-1 0 0,3-1 48 0,-1-1 16 16,-1-2 0-16,3 0 0 0,-1-1-368 15,0-1-64-15,2 0 0 0,-1 0-16 16,2 1-224-16,0-1-144 0,0 0 192 0,2 0-192 0,-1 0 0 0,-1 0 0 15,3-1 0-15,0 0 0 0,-1 1-192 0,3-3 48 16,0 1 16-16,3 0 0 16,2-2 128-16,2 0-192 0,4-2 192 0,-1 1-192 0,2 0 192 0,4 0 0 15,2 1 0-15,2 1 0 0,0 2-208 0,1-1 32 16,3 0 16-16,31-8-24048 31</inkml:trace>
  <inkml:trace contextRef="#ctx0" brushRef="#br0" timeOffset="17802">9589 7048 49119 0,'-5'-4'1088'0,"2"2"208"0,1 0 48 0,2-1 48 0,-3 2-1120 0,3 1-272 0,0-1 0 0,0 0 0 0,0 1 0 0,0-1 0 16,-2 0-128-16,2 1 128 0,2 0-192 0,1 1 48 15,0 1 16-15,4 1 0 0,3 2 0 0,3-1 0 16,3-1 0-16,0 1 0 0,3 0 128 0,3 0 0 16,-1 2 0-16,2-2 0 0,0 2 0 0,0 0 0 15,-6 1 0-15,1-1 0 0,5 1 0 0,-15-4 0 16,0 0 0-16,-1 1 0 16,3-2 0-16,-2 1 0 0,0-1 0 0,-1 1 0 15,3-1 0-15,-2 2 0 0,-1 2 0 0,-1 2 0 0,1-2 0 0,-2 2 0 16,3 3 0-16,-5 6 128 0,2 5 176 0,-7-5 32 0,-1-11 16 0,-6 2 0 15,-2 3 48-15,-5 2 16 0,-5 2 0 0,-1-1 0 16,2-1 112-16,-3-2 32 0,0 2 0 0,-3-2 0 16,-2-1-752-16,2-1-128 0,1-4-48 0,2-5-15072 15,6-6-3024-15</inkml:trace>
  <inkml:trace contextRef="#ctx0" brushRef="#br0" timeOffset="17960.14">9690 6978 50559 0,'0'1'1120'0,"1"0"224"0,-1-1 64 0,0 0 0 0,0 0-1136 0,0-1-272 0,2 1 0 0,1 0 0 0,2-1 0 16,0-2 0-16,5-2-208 0,6-2 80 0,1 1 128 0,0-2-208 15,4 0 80-15,2-1 128 0,5 0 0 0,3-2 0 16,0 0 0-16,4-1 0 16,6 1-160-16,2-2-16 0,0 2 0 0,-7-1 0 15,-4 2 176-15</inkml:trace>
  <inkml:trace contextRef="#ctx0" brushRef="#br0" timeOffset="19119.18">11001 6825 48383 0,'2'-1'1072'0,"-2"1"208"0,1 0 64 0,-1 1 0 0,0 0-1088 0,-1-1-256 0,-1 1 0 0,2-2 0 15,-2 2 592-15,0-1 64 0,0 2 16 0,2-2 0 0,0 0-432 0,0 19-96 16,-4-7-16-16,3 7 0 0,1 6-128 0,0 11 0 0,-2 10 0 0,4 8 0 16,-1 0 0-16,1-24 0 0,-2-7 0 0,2-2 0 15,2 3-224-15,3 0 80 0,0-3 16 0,1-4 0 16,3-4 128-16,1-6-160 0,-1-2 160 0,1 0-160 16,3-2 0-16,1-1 0 0,1 0 0 0,1-1 0 15,3-4 160-15,-1-2 176 0,-2 0-48 0,-3 1 0 16,3 3 64-16,-6-3 0 0,-1-4 0 0,-1-1 0 15,-2 3-192-15,-3 1 160 0,-3 1-160 0,0 0 160 16,-1 1 96-16,-4 0 32 0,1-1 0 0,-1 2 0 0,-3-1 512 16,2-10 96-16,-1-5 32 0,-3-2 0 0,-2 2-368 0,0 1-80 15,-3 4-16-15,-2 1 0 0,-1 3-464 0,-4 1 0 16,-1 2 0-16,2 3 0 0,-2 1 0 0,-2 1 0 16,1 2 0-16,-1 0 0 0,-1 4 0 0,-1-1 0 15,2 0 0-15,3 0-16912 16,1 0-3408-16</inkml:trace>
  <inkml:trace contextRef="#ctx0" brushRef="#br0" timeOffset="20789.55">8908 7324 5519 0,'-1'-1'496'0,"-1"0"-496"0,2-1 0 0,0 1 0 0,2 0 8944 0,-1 0 1680 15,-1-2 352-15,0-1 64 0,2-1-8576 0,0-2-1712 16,1 1-352-16,0 0-64 0,3-3-336 0,1 2 0 16,0 0-160-16,0-1 160 15,4 1 0-15,-2 1 272 0,-3 2-16 0,2 1-16 0,-4 2-240 0,-1 0 144 0,-1 1-144 0,-2 1 128 16,-2 1-128-16,2 0 0 0,-2 0 0 0,-1 0 0 16,3 0 464-16,-2-1 112 15,-4-1 32-15,4 1 0 0,1 0 272 0,-3-1 48 0,1 1 16 0,1-1 0 16,0 1-464-16,2-2-96 0,-1 1 0 0,-1-1-16 15,2 0-368-15,0 0-208 0,-2 0 16 0,2-1 16 32,-2 1 176-32,0-3 0 0,4-6-144 0,7-8 144 0,9-11 0 0</inkml:trace>
  <inkml:trace contextRef="#ctx0" brushRef="#br0" timeOffset="32888.46">4893 9980 43311 0,'-2'-2'3840'0,"2"0"-3072"0,-2-1-608 0,2 2-160 15,0-1 1552-15,-4 0 288 0,2-4 48 0,-4-4 16 16,-3-3-576-16,1-2-112 0,2 1-32 0,-1 0 0 16,5 2-800-16,-1-2-176 0,1 3-16 0,2-2-16 15,0 2-176-15,3-1 0 0,1 1-192 0,1-1 192 16,6 0-208-16,1-1 80 0,2 2 128 0,-2 0-208 0,1 4 208 0,-1 3-176 16,-1 1 176-16,1 3-160 0,-1 0-16 0,-1 3 0 15,3 0 0-15,-4 2 0 0,1 2-160 0,-1 2-48 31,0 1 0-31,-1 2 0 0,2 0 112 0,-5 2 16 16,0 2 0-16,-5 0 0 0,3 2 256 0,-3 0 0 16,0 1 0-16,-3 0 0 0,1-2 0 0,-1 0 128 0,-2 0-128 15,-2-1 192-15,-1-1 64 0,-2-3 0 0,-1-2 0 16,4-5 0-16,-1-1 0 0,-2-4 16 0,0 0 0 16,2-2 0-16,-2-1 176 0,2-3 48 0,-2 0 0 0,0-2 0 15,0 0-256-15,0-1-48 0,0 0-16 0,1-1 0 16,2 2-176-16,2 1 0 0,3 0 0 0,2 3 0 31,2 2-1424-31,3-2-224 0,5-2-32 0,5 0-13808 0,-1 0-2752 0</inkml:trace>
  <inkml:trace contextRef="#ctx0" brushRef="#br0" timeOffset="33252.5">5180 9981 46991 0,'-2'0'4176'0,"0"-2"-3344"0,2 1-656 0,-3 0-176 16,2 0 1008-16,-1-2 160 0,-1 0 48 0,-2-2 0 0,-1-1-624 0,-3 0-112 16,4-4-32-16,0 0 0 0,3-2-448 0,0 2 0 15,1 0 0-15,2 1 0 0,-1 1 0 0,4 0 0 16,1 1 0-16,4 0 0 0,0 1-176 0,1-1 176 16,1 2-160-16,-1 1 160 0,2 2-176 0,-4 1 176 15,5 2-192-15,-3 1 192 0,2 2-336 0,-1 2 32 16,-1 2 16-16,3 1 0 0,-3 1 16 0,3 2 0 15,-3 1 0-15,0 3 0 0,-2 3 0 0,-4-3 0 16,1-2 0-16,-5 1 0 0,4 0 272 0,-6 0 0 0,-2 0 0 16,-1-3 0-16,0 0 0 0,-2-3 0 0,-4-1 0 0,1 0 0 15,-1-2 352-15,-3-2 32 0,1-1 0 0,0-2 0 16,1 0 16-16,1-2 16 0,-2-2 0 0,1-1 0 16,2-1-96-16,-3-3-32 0,0 1 0 0,3-2 0 15,-1-3-288-15,4 1 0 0,0-3 128 0,4 1-128 31,0 0-1360-31,3-1-336 0,4-1-64 0,0 1-12960 0,4 5-2576 0</inkml:trace>
  <inkml:trace contextRef="#ctx0" brushRef="#br0" timeOffset="33437.01">5471 9743 46991 0,'0'0'4176'0,"0"0"-3344"15,0 0-656-15,0 0-176 0,2 1 464 0,-2 0 64 16,0 2 16-16,2 2 0 0,1 6-160 0,0 1-48 15,1 5 0-15,0 3 0 0,1 2-336 0,0 3 0 16,0 2 0-16,1 0-128 0,3 1 128 0,1-1 0 16,1-2 0-16,0-1 0 15,3-1-896-15,-2-1-240 0,3-2-48 0,8-2-12928 16,8-2-2592-16</inkml:trace>
  <inkml:trace contextRef="#ctx0" brushRef="#br0" timeOffset="41551.73">4465 8623 45839 0,'-2'-2'1008'0,"2"0"208"0,-2 0 32 16,2 1 48-16,0 0-1040 0,-1-1-256 0,-1-3 0 0,0-4 0 0,0-1 0 0,0-1 160 0,0 0-160 0,2 0 128 15,2 1-128-15,0 2 0 0,0 0 0 0,3 1-176 0,2 1 176 0,0 1 0 16,2 2 0-16,1 0-128 0,2 3 128 0,-1 2-160 15,4 1 160-15,-1 2-160 0,-2 1 160 0,0 4-208 16,1 1 80-16,-1 2 128 0,-2-2-272 0,-4 3 64 16,-1-1 16-16,1 3 0 15,-2 0-256 1,-1 0-32-16,-1 2-16 0,-2-4 0 0,-2-4 848 0,-1 0 160 0,-1 2 48 0,-2-1 0 0,3-1-160 0,-2-2-16 16,-2 0-16-16,-1-2 0 0,3-1 272 0,-3-2 48 15,-2-1 16-15,2-1 0 0,-1-1-224 0,-2-2-32 0,1-3-16 16,-1-2 0-16,4 4-256 0,-3-3-48 15,2-4-128-15,-2 0 192 0,3 4-192 0,-1-1 0 0,3-1 0 16,-1 0 0-16,2-1 0 0,2-2-208 0,6 1 64 0,17-12-9760 47,2 2-1936-47,-2 3-400 0</inkml:trace>
  <inkml:trace contextRef="#ctx0" brushRef="#br0" timeOffset="41770.11">4771 8494 43311 0,'-2'-1'3840'0,"2"0"-3072"0,-1 1-608 0,1-1-160 15,0 1 1040-15,-2 0 176 0,-1-1 48 0,1 1 0 0,-1 1-496 0,3 0-112 16,-2-1-16-16,2 0 0 0,0 0-400 0,0 0-96 16,0 0-16-16,0 22 0 15,2-10-128-15,0 4-176 0,-1 0 48 0,4 1 0 0,-2 1 128 0,2-1 0 16,0-2 0-16,0 1-128 15,5 1-320-15,-2-3-48 0,1 1-16 0,2-4-14016 16,1-1-2800-16</inkml:trace>
  <inkml:trace contextRef="#ctx0" brushRef="#br0" timeOffset="41972.07">4941 8424 50687 0,'0'-1'4496'0,"0"2"-3600"0,0 0-704 0,0 0-192 16,1 0-288-16,-1-1-96 0,2 4 0 0,0 5-16 16,1 3 400-16,1 5-128 0,2 2 128 0,-1 1 0 15,1 1-160-15,1 0 160 0,-1 2-192 16,1 1 192-16,-2 1 0 0,2 1 0 0,1 0 0 0,4 17-9744 47,-1-13-1840-47,2-9-384 0</inkml:trace>
  <inkml:trace contextRef="#ctx0" brushRef="#br0" timeOffset="46113.69">4010 9771 45151 0,'0'-1'992'0,"0"0"208"0,0 0 32 16,0 1 48-16,0 0-1024 0,-2-1-256 0,2 0 0 0,-1-1 0 0,1 0 256 0,-2 1 0 0,2 2 0 0,0-1 0 0,0 0 224 0,0 0 48 0,0 0 16 0,3 17 0 15,-1-9-320-15,1 3-64 0,1 6-16 0,3 4 0 16,-1 3-144-16,-1 2 0 0,4 2 0 0,-2-2 0 16,0-4 0-16,1-1 128 0,0-1 0 0,7 4-9728 31,1-15-1968-31,4-9-384 0</inkml:trace>
  <inkml:trace contextRef="#ctx0" brushRef="#br0" timeOffset="46335.23">4163 9756 911 0,'0'-1'0'0,"0"1"0"0,0 0 0 0,0 0 0 0,0 1 10416 16,0-1 2000-16,0 0 384 0,0 1 96 0,0 2-10144 0,0 0-2048 15,0 2-384-15,3 1-96 0,-3 4-224 0,3 2 0 16,-3 2 0-16,2 2 0 0,0 2 0 0,3 2 0 16,-2 2-144-16,-1 0 144 0,4 1 0 0,-1-4-144 15,0-1 144-15,7 1-9488 32,4-10-1840-32,6-2-384 0</inkml:trace>
  <inkml:trace contextRef="#ctx0" brushRef="#br0" timeOffset="46525.32">4331 9696 46991 0,'0'1'4176'0,"0"-1"-3344"0,0 1-656 0,0 0-176 16,0 0 256-16,0 1 32 0,3 3 0 0,-3 5 0 16,5 5-288-16,-1 7 0 15,1 3 0-15,0 1 0 0,3 5 0 0,0-3 0 0,-1 0 0 0,2-1 0 16,3-2-192-16,-1 0 192 0,1 0-208 0,16 24-9232 31,-6-14-1840-31,-1-7-368 0</inkml:trace>
  <inkml:trace contextRef="#ctx0" brushRef="#br0" timeOffset="49292.14">3202 8613 40543 0,'0'-2'3600'0,"0"0"-2880"16,0 1-576-16,0 0-144 0,0 1 784 0,-3-1 128 0,2-3 32 0,-1-2 0 15,0-1-528-15,-1-1-96 0,1-1-32 0,-1 1 0 16,5 0-160-16,-2-2-128 16,0 0 144-16,1 0-144 0,1 2 0 0,1 0 0 0,1 0 0 0,0 3 0 15,1 0 0-15,0 0 0 0,0 2 0 0,0 0 0 16,0 1 0-16,2 2 0 0,-1 1 0 0,4 1 0 15,-2 3 0-15,1-1-128 0,2 2 128 0,-1 1 0 16,-3 2-192-16,1 0 192 16,0 3-192-16,-3-2 192 0,3 2-384 0,-3-1 16 15,-1 2 16-15,-1-2 0 0,0-1 192 0,-3-1 160 16,0 0-208-16,-1 0 80 0,1 1 288 0,-2-2 64 0,-1 2 16 0,-1-2 0 16,-1-1 272-16,-3 1 48 15,2-2 16-15,-1-2 0 0,-1-2 96 0,0-2 32 16,-3 1 0-16,0-1 0 0,1 0-240 0,-3 1-32 0,5 1-16 0,-2-3 0 15,3-2-272-15,-1-1-144 0,3-1 160 0,-3-1-160 0,1-2 0 0,2 1 0 16,0-1 0 0,2 1 0-16,3 2-1088 0,3-2-96 0,0-4-32 0,6-2-12848 15,4-1-2576-15</inkml:trace>
  <inkml:trace contextRef="#ctx0" brushRef="#br0" timeOffset="49563.31">3438 8450 46991 0,'0'-1'1024'16,"0"1"224"-16,-1 0 32 0,1-1 64 0,0 1-1088 0,-2-1-256 0,2 1 0 0,-2 0 0 0,2 0 512 0,0 1 32 0,2 1 16 0,-2-2 0 0,0 0-272 0,0 0-48 0,3 17-16 0,-3-8 0 0,6 5-224 0,-2 2-160 15,-1 5 32-15,2 2 0 0,-1-3 128 0,3 0 0 16,2 2 0-16,-1 2 0 16,5 1-320-16,1-3-96 0,0-4-16 0,1-5-13952 15,0-5-2784-15</inkml:trace>
  <inkml:trace contextRef="#ctx0" brushRef="#br0" timeOffset="49863.91">3660 8569 4607 0,'-1'-2'400'0,"-2"1"-400"15,1-1 0-15,0 1 0 0,2-1 10368 0,-3-2 1984 0,1-3 384 0,-3-3 96 16,-2-4-10272-16,1 2-2064 0,5-1-496 0,-1 3 0 16,2-1 0-16,3 3-288 0,3 0 48 0,1 0 16 15,0 2 224-15,4 1-144 0,-2 0 144 0,1 2-128 16,3 0 128-16,-3 2 0 0,3 2 0 0,-3 4 0 15,3-1-208-15,-5 1-64 0,3 0-16 0,-4 3 0 16,2 2-64-16,0 1-16 0,0 2 0 0,-3 2 0 16,1 0 32-16,-4 0 0 0,0-1 0 0,-3 1 0 15,0 1 336-15,-3-2 128 0,1 1 0 0,-4-3 0 16,1 1 336-16,-2-3 64 0,-2 0 16 0,2-3 0 0,2-2 288 16,0-2 64-16,-3 1 16 0,-2-4 0 15,0-2-144-15,0-3-48 0,2-2 0 0,-3-3 0 0,0-3-896 0,1-7-176 16,-1-8-32-16,-1-9-15552 15,4-6-3088-15</inkml:trace>
  <inkml:trace contextRef="#ctx0" brushRef="#br0" timeOffset="58302.29">3497 8822 11967 0,'0'0'1072'0,"0"0"-864"0,0 0-208 0,0 0 0 0,0 1 7312 16,0-1 1424-16,0 1 288 0,2 0 48 16,-2 2-7248-16,2 1-1440 0,-1 4-384 0,3 1 0 0,-1 3 0 0,5 3 0 15,-3-1 0-15,2 0 0 0,0-1 0 0,0-1-160 16,0 0 160-16,0 0-128 0,6 0-128 0,-3-1 0 15,1-2-16-15,-1 0 0 16,3-2 272-16,-1 0 224 0,-1 1-32 0,-1-2-16 0,-1 1-176 0,2-1-256 0,1 2 64 16,-1-1 16-16,1 1-144 0,-1 2-48 15,4 1 0-15,0 0 0 0,3-4 368 0</inkml:trace>
  <inkml:trace contextRef="#ctx0" brushRef="#br0" timeOffset="59454.59">4293 9426 44639 0,'2'0'976'0,"-2"0"208"0,0 0 32 0,0 0 48 0,0 0-1008 0,0 0-256 16,0 1 0-16,0 0 0 0,-2 1 480 0,2 0 48 0,0 1 16 0,0-3 0 0,0 0-240 0,0 0-48 16,-7 20-16-16,3-13 0 0,1 3-240 0,-1 1 0 15,-1 3 0-15,0 0 0 0,-1 1-192 0,1-1-144 16,-2 2-32-16,2 1-13488 16,2-3-2704-16</inkml:trace>
  <inkml:trace contextRef="#ctx0" brushRef="#br0" timeOffset="60325.2">4766 8888 41471 0,'2'-1'3680'0,"-2"0"-2944"0,-2 0-592 0,2 0-144 0,0 0 640 0,0 0 80 15,0 0 32-15,-3-1 0 0,3-1-256 0,0-2-48 16,-2-1-16-16,1 0 0 0,-1 0-432 0,2 1 128 16,-2-2-128-16,1 1 0 0,1 0 0 0,-2 0 0 15,2 0 0-15,2 0 0 0,-1-1 0 0,-1 0 0 16,0-1 0-16,2 0 0 0,0 0 0 0,1-2 0 16,2 0-192-16,0-1-13328 15,0-1-2672-15</inkml:trace>
  <inkml:trace contextRef="#ctx0" brushRef="#br0" timeOffset="61119.18">5140 9496 43311 0,'2'0'3840'0,"-2"-1"-3072"0,-2 1-608 0,2-2-160 16,0 4 624-16,0-2 80 0,0 0 32 0,-1 1 0 16,1-1-496-16,0 0-112 0,1 1 0 0,-1-1-128 15,0 0 448-15,0 0-32 0,0 0 0 0,0 0 0 16,0 22-272-16,0-15-144 0,0-1 160 0,0 5-160 0,0 1 0 16,-1 6 0-16,2 1 0 0,4 15-9472 46,5-10-1920-46,5-16-384 0</inkml:trace>
  <inkml:trace contextRef="#ctx0" brushRef="#br0" timeOffset="61985.79">5687 8789 41583 0,'0'1'912'0,"0"-1"192"0,0 0 48 0,-2 0 0 0,2 2-912 16,0-2-240-16,0 0 0 0,0 0 0 0,0 0 816 0,0 0 112 0,2 0 32 0,-2 0 0 0,0 0-400 0,0 0-80 16,0 0-16-16,0 0 0 0,0 0-288 0,0 0-176 15,0 0 192-15,0 0-192 16,0 0 128-16,0 0-128 0,0 0 0 0,7-14 0 16,-5 11 0-16,1-1 0 0,-1-1 0 0,2-1 0 0,3-1 0 0,0-3 0 15,1-1 0-15,5-4-13952 16,2-1-2768-16</inkml:trace>
  <inkml:trace contextRef="#ctx0" brushRef="#br0" timeOffset="73686.39">5829 8418 29487 0,'0'-1'2624'0,"1"0"-2112"0,-1 1-512 0,0 0 0 0,0 0 2176 0,0 0 336 0,0 0 64 0,0-1 16 16,0 0-1056-16,0-1-224 0,0 0-32 0,0 2-16 15,0 0-560-15,0 0-128 0,0 0 0 0,0 0-16 16,0 0 16-16,0 0 16 0,0 0 0 0,0 0 0 16,0 0-208-16,0 0-32 0,0 0-16 0,0 0 0 15,0 0-144-15,0 0-48 16,0 0 0-16,9 15 0 0,-6-9-384 0,-1 3-80 15,1 2 0-15,2 1-16 0,-2 1 336 0,2 1 0 16,0 0 0-16,-3 2 0 0,4 1 0 0,-3-2 0 16,-1 1 0-16,5 5-9536 31,-2-3-1856-31,8-5-384 0</inkml:trace>
  <inkml:trace contextRef="#ctx0" brushRef="#br0" timeOffset="75062.35">6066 8503 43311 0,'0'0'3840'0,"-3"0"-3072"0,3 0-608 0,0-1-160 16,0 1 224-16,0 0 16 0,-1-1 0 0,-1 0 0 0,2-1 400 0,-2 0 64 15,0-1 32-15,1 0 0 0,-1 0-336 0,2-2-64 16,-2 1-16-16,1-1 0 0,1 0-192 0,-2-1-128 16,2-1 160-16,0 0-160 0,2-1 0 0,-1-2 0 15,-1 0 0-15,0-1 0 0,4 3 0 0,-3 0 0 16,1 0 0-16,0 1 0 0,4 2-144 0,-3 1 144 15,2 1 0-15,-1 1-144 0,1 0 144 0,0 2-208 0,4 2 80 0,-2-1 128 16,4 2-448-16,-4 1 48 0,3 1 0 16,1 0 0-16,-2 3 0 0,-1 1 0 0,0 0 0 15,-1 2 0-15,1 0 400 0,-3 1 0 0,0-1 0 0,0 1 0 16,-3-1 0-16,-1 0 176 0,-1-1-48 0,0-1 0 16,0-1-128-16,-3 0 192 0,1-1-192 0,-1 1 192 15,-2-2 176-15,-3 0 32 0,1-1 16 0,-3 2 0 16,-1-2 48-16,-1-1 16 0,-1-1 0 0,1-1 0 15,-1-1-16-15,3-1 0 0,-3-2 0 0,3-1 0 16,-1-1-208-16,3-2-32 0,-2 1-16 0,2-3 0 16,1 0-208-16,2 1 144 0,-3-4-144 0,5 3 128 15,1-3-1200-15,4 0-240 0,3-2-48 0,3 1-13024 16,3-2-2592-16</inkml:trace>
  <inkml:trace contextRef="#ctx0" brushRef="#br0" timeOffset="75268.14">6300 8335 43311 0,'2'1'3840'0,"-2"-1"-3072"0,0 0-608 0,0 1-160 0,-2-1 944 0,2 1 144 16,0 1 48-16,0-1 0 0,0 1-816 0,2 2-144 0,-2 0-48 0,2 3 0 15,0 2-128-15,0 2-176 0,0 2 48 0,1 0 0 16,1 2 128-16,-1 0 0 0,4 1 0 0,-1 2 0 15,-1 2-352-15,2 2-32 0,-2 1-16 0,1-3-13408 16,-1-3-2672-16</inkml:trace>
  <inkml:trace contextRef="#ctx0" brushRef="#br0" timeOffset="76011.78">6182 9460 48255 0,'0'0'1072'0,"0"0"208"0,0 0 64 0,0 0 0 0,0 1-1088 0,0-1-256 16,0 1 0-16,1 1 0 0,2 1 176 0,-1 4-32 0,0 2 0 0,1 5 0 15,2 2-144-15,0 4-272 0,3 2 64 0,0 1 16 0,1 3 48 0,4 0 16 16,0 1 0-16,0-1-14048 15,2-5-2800-15</inkml:trace>
  <inkml:trace contextRef="#ctx0" brushRef="#br0" timeOffset="77191.92">6389 9869 46991 0,'-2'-4'1024'0,"2"2"224"0,-3 0 32 0,3 1 64 0,0 0-1088 0,0 1-256 0,-2 0 0 0,2-1 0 0,0 1 464 0,0 0 48 0,0 1 0 0,0-1 0 15,0 0-384-15,0 0-128 0,0 0 0 0,5 24 144 16,-1-13-144-16,1 3-192 0,0 0 32 0,1 2 16 16,3 3 144-16,-1 0 144 0,3 0-16 0,12 14-9744 31,2-8-1952-31,-4-5-384 16</inkml:trace>
  <inkml:trace contextRef="#ctx0" brushRef="#br0" timeOffset="77425.53">6603 9823 45151 0,'0'-1'4016'0,"0"0"-3216"0,-1 0-640 0,1 1-160 0,0 0 768 0,0 0 112 16,0 1 16-16,1 0 16 0,-1 1-544 0,0 1-112 15,2 3-32-15,-2 1 0 0,0 2-224 0,3 4-192 16,-1 2 48-16,3 2 0 0,1 1 144 0,-1 1 0 16,0 2 0-16,2 0 0 0,1 1-208 0,0-1-64 0,5-1-16 15,-1-2-13984 1,-2-4-2816-16</inkml:trace>
  <inkml:trace contextRef="#ctx0" brushRef="#br0" timeOffset="77773.39">6793 9947 47519 0,'-5'-4'1040'0,"2"0"224"0,0 1 32 0,1-1 48 0,0 0-1088 16,2 0-256-16,0 0 0 0,-2-3 0 0,2-6 0 0,0-3 0 15,2-4 0-15,0 1 0 16,3 0 0-16,3 3 0 0,-2 2 0 0,1 3-144 0,-1 3 144 0,3 2 0 0,-1 2 0 0,2 2-128 15,0 3 128-15,-2 1 0 0,2 1 0 0,-2 3-128 16,4 2-144-16,-4 3-32 0,0 3 0 0,0-1 0 16,-1 0 16-16,-2 2 0 0,2 4 0 0,-3 5 0 15,-2 2 288-15,1 0 176 0,-6 1-32 0,1-2 0 16,-4 1 160-16,-1-6 16 0,-1-1 16 0,-2-3 0 16,0-4 272-16,-1-2 48 0,1-4 16 0,1-3 0 15,-2-2 352-15,3-4 80 0,1-1 16 0,-1-3 0 16,3-2-688-16,-2-2-144 0,0-4-32 0,-4-38-10816 31,5-6-2176-31,6-2-448 0</inkml:trace>
  <inkml:trace contextRef="#ctx0" brushRef="#br0" timeOffset="84375.51">3807 4912 45439 0,'0'-4'1008'0,"0"-1"208"0,0 2 32 0,0 1 16 0,0-1-1008 0,0 0-256 0,2-4 0 0,-1-3 0 0,4-6 0 0,1-3 128 0,3 0-128 0,1 2 0 15,3 1 0-15,1 2-128 0,2 4-16 0,3 2 0 16,-2 1 144-16,3 4-128 0,1 3 128 0,1 3-128 16,1 2 128-16,-2 2 144 0,-3 2-16 0,-3 2-128 15,0 1 128-15,-5 1-128 0,-3 0 0 0,-1 3 0 16,-3 3 128-16,-1 1-128 0,-4 1 144 0,-1 3-144 16,-5 0 464-16,0 0 0 0,-4 0 0 15,-1-1 0-15,-5-1 144 0,1-3 32 0,-3-3 0 0,-1-5 0 16,5 0 384-16,-2-5 96 0,1-2 16 0,-1-2 0 15,0-3-176-15,4 1-16 0,0-2-16 0,-1 0 0 16,3-1-704-16,2-1-224 0,1-1 128 0,0 2-128 16,4-1 0-16,1 1 0 0,2 1 0 0,2 0 0 15,0 0 0-15,0 1 0 0,0 0 0 0,2-1 0 16,2 1 0-16,1-2 0 0,2 0-192 0,2-1 192 0,7 0-240 0,4-3 48 16,6-1 16-16,5 0 0 0,0 1 176 0,1 0 0 15,1 0 0-15,1 2 0 16,-1 0-512-16,2 0-64 0,-2-1 0 0,43-10-23824 31</inkml:trace>
  <inkml:trace contextRef="#ctx0" brushRef="#br0" timeOffset="85759.78">7195 4839 46527 0,'0'-2'1024'0,"0"0"224"0,0 1 32 0,0 0 16 0,-1 0-1040 0,1-1-256 0,-2-4 0 0,0-2 0 0,-3-4 560 0,0-2 48 16,-2 0 16-16,-4 1 0 0,-1-1 112 0,-1 2 32 16,-3 1 0-16,2 2 0 15,-2 0-320-15,-2 0-64 0,3 3-16 0,-3 1 0 0,0 1-144 0,1 0-32 16,-1 2 0-16,2 1 0 0,4 1 160 0,-3 1 32 15,1 0 0-15,0 2 0 0,3 0-160 0,-1 0-32 16,4 1 0-16,-2-1 0 16,4 1-192-16,0-1 144 0,3-1-144 0,0 2 128 15,2-2-256-15,1 1-64 0,0 1-16 0,1-1 0 0,2 2-160 0,2 2-16 0,0 1-16 0,5 0 0 16,3 2 80-16,-3-1 32 16,2-2 0-16,1 2 0 0,3-1 288 0,4-1-192 15,1 1 192-15,-1-2-160 0,0-1 160 0,0 1 0 0,-2-1 0 16,2-1 0-16,-1 1 0 0,2 0 0 15,0 1 0-15,-5 1 0 0,-3-3 0 0,1 2 0 0,2 3 0 0,-1 0 0 16,2 0 0-16,-5 0 0 0,-3-6 0 0,-1 2 0 16,0 3 0-16,-1 0 0 15,-4-1 0-15,-1-1 128 0,3 0-128 0,-3 0 0 0,0 0 0 0,-2-2-128 16,0 1 128-16,0-2 0 0,0 1 0 0,-4-1 0 0,2 0 192 0,-1 1 80 31,-2 1 16-31,-4 0 0 0,0 2 240 0,0-2 48 0,-2 1 16 0,-2-1 0 0,-2 1-48 0,0-2-16 16,-3 0 0-16,0-2 0 0,2 0-528 0,-3-2 0 15,1-1 0-15,0-3 0 16,0 1 384-16,5-2 64 0,0-1 0 0,1 1 16 16,-1-2-464-16,6 1 0 0,-1-1 0 0,0 1 0 15,3 1-320 1,3 0-96-16,-1 0-32 0,1 2 0 0,2 0 624 0,0 0 112 0,2-2 32 0,1-1 0 16,2-2-560-16,3-1-96 0,6 0-32 0,2-6 0 15,2-2 48-15,-1-1 16 0,1 2 0 0,3-4 0 16,2 0-544-16,0 0-112 0,2 2-32 0,21-25-9744 31,5 6-1936-31,9 5-400 0</inkml:trace>
  <inkml:trace contextRef="#ctx0" brushRef="#br0" timeOffset="87311.01">4376 4432 44399 0,'0'-3'976'16,"0"1"208"-16,0 0 32 0,0 1 32 0,0 1-992 0,0-2-256 0,2-2 0 0,-2-2 0 0,4 0 0 0,-1 0 0 0,2 0-192 0,4 0 192 15,2 3-464-15,1 0 16 0,4 3 0 0,0 1 0 16,1 2 448-16,0 2 0 0,-5 1 128 0,2 1-128 15,1 2 0-15,-3 2 0 0,-3 0 0 0,-2 1 0 16,-2-1-288-16,-2 0 32 0,-3 1 16 0,0 0 0 16,0-1 496-16,-3 1 80 15,-1-1 32-15,1 1 0 0,-2 0 272 0,-3 0 64 0,-2-2 16 0,1-1 0 16,0-1-112-16,-1-2-32 0,0-2 0 0,0-1 0 0,-1 0 192 16,3 0 48-16,1-2 0 15,-1-1 0-15,3 1-240 0,2-2-64 16,-1 1 0-16,4 0 0 0,0 0-288 0,0-1-64 0,2 1-16 0,0 0 0 0,1 1-336 0,0 0-64 15,1-1 0-15,-4 0-16 32,0 0-144-32,21 8-32 0,-10-4 0 0,1 0 0 0,1 1 256 0,5 2 32 0,-3-1 16 0,3 0 0 15,2 1 144-15,-5-2 0 0,-2 0 0 0,1-1 0 16,-5 1 0-16,1 0 0 0,-4-1 0 0,-1-1 0 16,-3 1 0-16,-4-1 0 0,2 0 0 0,0-1-128 0,-1 1 128 0,-1-1 192 15,-1 0-32-15,-2 0-16 16,0 0 192-16,-2 1 48 0,-2 0 0 0,-3 1 0 15,2 2 64-15,-5-1 0 0,2-2 16 0,1-2 0 16,-4-1-112-16,3-1-32 0,0 0 0 0,1-1 0 16,2 2-64-16,2-1 0 0,-2-1-16 0,4-1 0 15,2 1-1392-15,1-1-288 16,3 0-48-16,2-2-14000 0,1 0-2816 0</inkml:trace>
  <inkml:trace contextRef="#ctx0" brushRef="#br0" timeOffset="87775.37">5354 4697 54479 0,'-1'0'1200'0,"1"-1"240"16,0 1 48-16,0 0 48 0,1 0-1216 0,-1 0-320 0,0-1 0 0,0 0 0 0,0 0 256 0,0 0 0 0,2 0 0 0,-2 1 0 0,0 0-384 0,0 0-96 16,0 0-16-16,0 0 0 0,21-2-48 0,-10 0-16 15,5-1 0-15,0-2 0 0,1 2 304 0,4-2 0 16,2-1-128-16,4-1 128 0,-2 1 0 0,2 1 0 15,-5 1 0-15,1 0 0 16,-3 1-784-16,-1-1-208 0,-1 0-32 0,-1 1-14192 0,-2 2-2832 16</inkml:trace>
  <inkml:trace contextRef="#ctx0" brushRef="#br0" timeOffset="88007.73">5425 4797 58047 0,'0'0'5168'0,"-2"0"-4144"0,4 1-816 0,-2-1-208 16,0 0 0-16,0 0-208 0,0 1 32 0,0-1 16 0,-2 0 160 0,1 0 192 16,2-1-32-16,-1 1-16 0,0 0-144 0,0 0-272 15,0 0 64-15,0 0 16 0,0 0 48 0,0 0 16 16,0 0 0-16,0 0 0 16,12-11-32-16,-2 8 0 0,0-1 0 0,3-1 0 15,4-1 160-15,2 0 0 0,1-1 0 0,5-1 0 0,1 2 0 0,2 1 0 16,-1 0 0-16,0 0 0 15,3 1-576-15,-2-2-64 0,2-1-32 0,-2-2-15600 16,1 2-3120-16</inkml:trace>
  <inkml:trace contextRef="#ctx0" brushRef="#br0" timeOffset="92348.78">8607 11031 50223 0,'0'-1'1104'0,"0"1"240"15,0 0 32-15,0 1 32 0,0-1-1136 0,2 0-272 0,-2 1 0 0,1-1 0 0,-1 3 448 0,2 0 48 16,-2 2 0-16,2 0 0 0,1 4-368 0,0 3-128 16,0 5 0-16,2 5 144 0,1 6-144 0,-3 3 0 15,1 2-160-15,-2-1 160 0,5-3 0 0,-2-3 0 0,0-4 0 0,4-1 0 16,2-2-128-16,1-3-96 0,0-3-16 0,0-2-15040 31,-2-1-3008-31</inkml:trace>
  <inkml:trace contextRef="#ctx0" brushRef="#br0" timeOffset="92665.24">8809 11017 49871 0,'0'-1'1088'0,"-2"0"240"0,2 1 32 0,-2 0 48 0,2 0-1120 0,0 0-288 0,0-1 0 0,0 1 0 16,0 2 624-16,0 1 64 0,-2 1 16 0,2-4 0 0,0 0-704 0,2 29 0 15,0-12-128-15,0 5 128 0,2 5-240 0,-1 3 80 16,4 1 16-16,-2-3 0 0,3-3 144 0,0-2 176 15,5-3-48-15,-3-4 0 16,0-1-128-16,3-4 0 0,-1 1 0 0,1-4 0 0,-3-2 0 0,3-1 0 16,-3-1 0-16,1-1-176 0,1-2 176 0,-2-2 0 15,-2-2 0 1,-1-3 0-16,3 2 144 0,-4-1-144 0,-1-1 192 0,-1 0-192 0,2-2 0 0,-3 0 0 16,-3-1 0-16,0 0 0 0,0 0 160 0,-1-1-160 15,-4 1 128-15,-2 1-128 0,2-1 352 0,0 1-16 0,-8-1 0 16,3-1 0-16,-1 2 256 0,1 0 48 0,-3 0 16 0,1 3 0 31,-4 1-336-31,2 2-80 0,-2 3-16 0,-2 1 0 16,3 1-224-16,0 1-288 0,2 2 64 0,2 1-16480 15,0-2-3312-15</inkml:trace>
  <inkml:trace contextRef="#ctx0" brushRef="#br0" timeOffset="93546.5">4506 11238 47279 0,'0'-1'1040'0,"0"0"224"15,0-1 32-15,0 1 32 0,1 0-1072 0,-1 0-256 0,-1-5 0 0,1-1 0 0,1 0 0 0,1-3 0 0,0 3 0 0,1 0 0 16,4 1 0-16,1 1-224 0,0 3 64 0,5 0 16 16,-1 4 144-16,2 1-160 0,3 3 160 0,-2 2-160 15,-5 4 16-15,1 0 0 0,-1 3 0 0,0-1 0 16,-5 1-48-16,-2 1 0 0,-1 0 0 0,-2 2 0 0,0-1 192 0,-3-1 256 16,-4 3-64-16,-1-1-16 0,3 0 112 0,-2-2 32 15,-2 1 0-15,0-5 0 16,1 0 32-16,-2-3 16 0,0-1 0 0,-1-2 0 15,4-2 304-15,-1-2 64 0,-2 0 16 0,0-3 0 0,5 1 368 0,-3-2 80 16,1 1 16-16,4 0 0 16,-2 0-800-16,3-1-160 0,-1 1-16 0,3 0-16 15,0 0-224-15,0 0 0 0,0 1 0 0,2 0 0 0,-1 0 0 0,-1 0 0 16,2-1 0-16,1 0 0 0,-1 0 0 0,-2 1-128 16,0 0 128-16,15-9-208 0,-7 5 208 0,5 0 0 0,-1-1-160 15,4-2 160-15,5 2 0 0,0 0 0 0,2-1-144 16,0 1 144-1,0 2-480-15,0 1-32 0,0 1-16 0,71-10 0 32,-27-3-1328-32,-24 0-272 0,-15-2-48 15,-10-2-19472-15</inkml:trace>
  <inkml:trace contextRef="#ctx0" brushRef="#br0" timeOffset="94964.98">4891 11027 44799 0,'0'-3'992'0,"0"0"208"0,0 2 32 0,0 0 16 0,0 0-992 0,0-1-256 0,0-3 0 0,-2-2 0 0,4 1 384 0,-2 0 16 16,-2 3 16-16,4 1 0 0,-2-1-160 0,0 3-48 15,0 1 0-15,0 2 0 0,2-1 48 0,-2 1 16 16,0-1 0-16,3 2 0 0,-1-1-96 0,1 1-32 16,1 2 0-16,-1-1 0 0,5 2-144 0,0-1-192 15,-1 1 32-15,3-1 16 16,-2-2 144-16,2 0 0 0,-2-1 0 0,2 0 0 0,3 1 0 0,-3-2 0 0,1 1 144 0,1-1-144 15,3 1 144-15,0-2-144 0,1 0 0 0,1-2 144 32,-2 1-656-32,3-2-128 0,0-2-16 0,41-34-16 31,-16 4-2928-31,-16 7-592 16,-15 8-112-1,-8 6-11840-15</inkml:trace>
  <inkml:trace contextRef="#ctx0" brushRef="#br0" timeOffset="95069.34">5178 10932 51663 0,'0'0'1136'0,"0"0"224"0,0 0 48 0,0 1 64 0,0 0-1184 0,0 1-288 0,0 3 0 0,0 1 0 0,0 3-160 16,2 5-96-16,-1 1 0 0,1 3-16 0,0 2 128 0,1 1 144 15,0 2-208-15,4 4 80 0,3 3 128 0,0 4 0 16,4 3 0-16,6-4 0 0,3-7 0 0</inkml:trace>
  <inkml:trace contextRef="#ctx0" brushRef="#br0" timeOffset="95532.75">6910 11169 53567 0,'1'0'1184'0,"-1"0"240"0,0 0 48 0,0 0 16 0,0 1-1184 0,2-2-304 0,1 1 0 0,-1-1 0 0,1 0 0 0,3 0 0 0,3 0 0 16,1-2 0-16,3 0 0 0,4 0 0 15,-1-2 0-15,4 1 0 0,1 0 0 0,-1 2 0 0,-1 1 0 0,11 21 0 47,-16-3-2032-47,-7-1-512 16,-5-2-96-16,-4-4-18528 0</inkml:trace>
  <inkml:trace contextRef="#ctx0" brushRef="#br0" timeOffset="95677.48">6964 11365 57759 0,'0'1'1280'0,"0"-1"256"0,0 0 48 0,2 1 32 16,-2-1-1296-16,0 1-320 0,0-2 0 0,2 1 0 15,-1 0-272-15,1 0-128 0,1-1-32 0,-3 1 0 0,0 0 432 0,0 0 0 0,17-4 0 0,-9 3 0 16,3-1-192-16,4-1 64 0,3 0 0 0,0-1 0 0,2 0 128 0,1 0 0 16,2-1 0-16,32-17-11040 31,-18 2-2176-31,-19 5-432 0</inkml:trace>
  <inkml:trace contextRef="#ctx0" brushRef="#br0" timeOffset="121479.67">9628 12414 21311 0,'0'0'0'0,"0"0"0"0,0 0 0 0,0 0 0 0,0 0 0 0,0 1 0 16,-1-1 0-16,1 1 0 0,-3 0 0 0,0-1 0 0</inkml:trace>
  <inkml:trace contextRef="#ctx0" brushRef="#br0" timeOffset="122211.32">9564 12395 19231 0,'-6'-6'1712'0,"-6"-9"-1376"16,7 9-336-16,4 3 0 0,-1 2 0 0,2 0-192 0,-2-2 32 0,-3-6 0 0,-3-4 160 0,-2-5 0 16,-1-2-144-16,1 2 144 0,-3 8 3104 0,3-3 688 0,1-1 144 0,1 4 32 15,5 6-1008-15,-2 2-192 0,5 0-32 16,0 0-16-16,-2 0-1024 0,4 1-208 0,0 1-32 0,-2 0-16 15,3 1-704-15,-1 0-144 0,-1 2-16 0,1 2-16 16,-2-5-320-16,0 0-64 0,8 20-16 0,-3-10 0 16,-2 1-160-16,1 2 0 0,1 2 0 0,-1 5-176 15,1 3 176-15,0 3 0 0,-1 2 0 0,-1 0 0 16,1 1 160-16,0-4-32 0,-1-1-128 0,-1-5 192 16,2-3-192-16,-1-4-240 0,2-4 48 0,1-2 16 15,1 0-1040-15,3-2-192 16,3-7-64-16,0-5 0 0,-3-5-4208 0,-5-5-848 15,0-2-160-15,-3 1-32 0,-1 0 5520 0,-2 3 1200 0,-3 3 0 0,-1 0 224 0,0 0-96 16,-3 1-128-16,-2-3 176 16,-3-1-176-16,0-1 0 0,-2 0 0 0,3 1 0 0,1 1 0 0,4-5 0 0,2 2 0 15,2 1-192-15,1 6 192 0,-2 7-128 0,2 1 128 16,-3-1 0-16,3-1-144 0,1 1 5600 0,-1-1 1136 16,5 0 208-16,1-1 48 0,1 3-5184 0,-1 0-1024 15,1 0-224-15,0 1-32 0,2-1-384 0,3 0-128 16,0 1 0-16,3-2 0 0,0 3 128 0,2 0 0 0,3 1 0 0,-3 0 0 15,1 1 0-15,1 1 0 0,-4 3 0 0,0 0 0 16,-3-1 0-16,-5-1 176 0,0 1-48 0,-2 2 0 16,-3 2-128-16,0 0 0 15,-3 2-160-15,0-1 160 0,-2 1 0 0,-2 0 128 0,-4 0 16 0,2 0 0 16,-5-2-16-16,2 0-128 0,-3 2 192 0,0-4-64 16,2-1 128-16,-3 0 0 0,3-1 16 0,0 0 0 15,3-2 128-15,1 0 32 0,0-1 0 0,3 0 0 16,3-2-128-16,3 1-32 0,0-2 0 0,0 1 0 15,3 1-128-15,-1-1-16 0,0 1-128 0,1 0 192 0,2 0-192 0,5 1-160 16,0 0 32-16,3-1 0 16,0 2 128-16,5-2 0 0,0 0-144 0,4 0 144 15,-1 1 0-15,0 0 0 0,-4 0 0 0,1 2 0 16,2 4 0-16,-2-1 0 0,-1 2 0 0,-1 2 0 0,-4-1-176 0,1 1 176 16,-5 1-128-16,0-2 128 0,-3 3 0 0,-1 0 0 15,-3-2 0-15,-2 1 0 0,-1-1 0 0,-2 0 176 16,1-1-48-16,-6-1 0 15,4-1 480-15,-4-1 96 0,-2-1 0 0,2-2 16 16,-2 1 176-16,1 0 16 0,-6 0 16 0,1-1 0 16,-2 0-528-16,1-3-96 0,1 0-32 0,-3 0 0 15,0-2-272-15,0-1 0 0,1 0 0 0,-1-2 0 16,5-1-1088-16,3 1-208 0,3-1-48 0,4-1-16 0,-2-3-4464 0,2 0-896 16,3 0-192-1,-5 3-1232-15,3 2-256 0,2 0-48 0</inkml:trace>
  <inkml:trace contextRef="#ctx0" brushRef="#br0" timeOffset="126890.51">10917 12370 43311 0,'-5'-7'3840'0,"2"2"-3072"0,-1-1-608 0,0 2-160 15,2 2 224-15,1 0 16 0,-3-1 0 0,-3-4 0 0,-5-4 208 16,-4-1 64-16,-2-1 0 0,0 2 0 15,1 1-112-15,1 3-16 0,-2 2 0 0,-1 2 0 16,3 3 64-16,-2 1 16 0,0-2 0 0,0 1 0 16,3 2-288-16,-1 0-176 15,2 1 192-15,0 1-192 0,5 1 176 0,0 1-176 0,2 2 160 0,2-2-160 0,-3 0 0 0,3 1 0 16,3-1 0-16,1-2-160 0,2 0 32 0,3 0 0 16,1 1 0-16,-1-1 0 15,1 1-80-15,4 1-16 0,2 0 0 0,1 2 0 0,2-1 224 0,0-1 0 16,2 1 0-16,2-2 0 0,2 1 0 0,0 1 0 15,-2 0 0-15,0 0 0 16,0 0 0-16,-3 2 0 0,2 1 0 0,-3-1 0 0,-4 0 0 0,2 0 0 0,1 2 0 0,0 1 0 31,-3 3 0-31,2-2 0 0,-3-1 0 0,-2-2 0 0,0 3 0 0,-1-3 0 0,-3 2 0 0,1-2 0 16,-4-1 0-16,3 1 0 0,-4-2 0 0,-1 0 0 16,0 1 208-16,-1-2-64 0,-2 0-16 0,-3 2 0 31,1-1 80-31,-4 0 16 0,-1 1 0 0,-2-1 0 0,0 1 48 0,-2 0 16 15,-2-2 0-15,-1 1 0 0,1-2-80 0,-3-2-16 16,3 0 0-16,1-3 0 0,-1-1 16 0,0-1 0 0,2-1 0 0,2-2 0 16,3-1-64-16,1-2-16 0,3-1 0 0,-1 0 0 15,3-2-128-15,2 2 0 0,1-1 0 0,0-1 128 0,2 1-128 16,0-1 0-16,4 0 0 0,-1 0-176 16,2-2 176-16,3 1 0 15,-1-2-144-15,1 1 144 0,3 0 0 0,-2 0-144 16,6-2 144-16,0 0 0 0,1 2 0 0,-1-1-128 15,0 3 128-15,1-2 0 0,5 1-368 0,2-3-16 16,-1 3 0-16,3-4-14784 16,-1 2-2976-16</inkml:trace>
  <inkml:trace contextRef="#ctx0" brushRef="#br0" timeOffset="136265.69">7218 12570 33167 0,'3'-3'2944'0,"-3"1"-2352"0,2 0-464 0,-2 0-128 16,0 0 1008-16,1-1 176 0,-1-4 32 0,2-2 16 16,0-3 160-16,-2-3 16 0,-2 1 16 0,0 2 0 15,-1-1-560-15,-3 3-112 0,-1-2-32 0,2 2 0 32,-4 1-208-32,0 0-64 0,-1 2 0 0,-1 1 0 0,1 0 64 0,-2 3 0 15,4 1 0-15,-3 1 0 0,-1 2-336 0,-3 2-176 0,0 4 192 0,-3 0-192 16,2 0 128-16,2 1-128 15,-2 0 0-15,0 2 0 0,2 3 0 0,-2 1 0 16,2 1 0-16,3 0 0 0,1-1 0 0,4 2 0 16,1 0 0-16,1-3 0 0,4 0-128 0,2-2 128 15,2 0 0-15,-1-3-144 0,6-2 144 0,0-2-192 16,2 0 192-16,1-2-192 0,2-2 192 0,0-1-128 16,6-3 128-16,-4-1-128 0,-1-1 128 0,1-3 0 15,-1-2 0-15,0-1 0 0,-2 2 0 0,-4-2 0 0,0-1 0 16,-2 3 0-16,-2 0 0 0,0 1 0 15,1 2 0-15,-4 1 0 0,1 3 0 0,-3 1 0 0,2 1 0 16,-2 1 0-16,-2 1 128 0,2 1 0 0,0 1 0 0,0 0 0 16,-1 1 96-16,1-1 32 0,0 1 0 0,1 0 0 15,-1 2-256-15,2 2 0 0,0 1 0 0,-1 3 0 16,4 1 0-16,-1 2 0 0,0 0 0 0,-2 3 0 16,3-1 0-16,-2-1 0 0,1 0 0 0,-1 0 0 15,2 0 0-15,-2-1 0 0,0 0 0 0,-1-3 0 16,0 1 0-16,-1 0 0 0,-1 2 0 0,0 0 0 15,0-2-160-15,0 2-80 0,0-3-16 0,0 0-14320 16,2-3-2864-16</inkml:trace>
  <inkml:trace contextRef="#ctx0" brushRef="#br0" timeOffset="156331.7">5455 12325 47919 0,'0'-4'4256'0,"0"2"-3408"0,0 0-672 0,0 1-176 0,0 2 448 0,0-1 48 0,0 0 16 0,0 0 0 16,2 1-272-16,-1 0-48 0,1 3-16 15,-2-4 0-15,0 0-48 0,0 0 0 0,8 22 0 0,-5-13 0 16,2 5-128-16,0 3 0 0,-1 2 0 0,0 3-176 16,3 0 176-16,-4 2 0 0,2 1 0 0,-1-2 0 15,2-2 0-15,-1-4 0 0,2-2 0 0,-2-3 0 32,3-4-464-32,-2-1-112 0,1-3-32 0,3-3-14048 0,-2-3-2800 0</inkml:trace>
  <inkml:trace contextRef="#ctx0" brushRef="#br0" timeOffset="156710.51">5483 12312 49407 0,'-2'-4'1088'0,"2"2"240"0,-1 0 32 0,-1 1 16 16,2 0-1104-16,0 0-272 0,0 0 0 0,0-1 0 0,0 0 320 0,2 0 16 0,-4 1 0 0,4-1 0 0,-1 1-336 0,-1 0-128 15,2 1 0-15,3-2 0 0,-2-1 128 0,2 1 0 16,2-1 0-16,2 0 0 0,3-2-192 0,1 2-16 16,2-1 0-16,5 0 0 0,1 0 208 0,1 1-192 15,1 1 192-15,0-1-192 0,0 2 192 0,1 1 0 16,-2 2 0-16,-2 0 0 0,1 1 0 0,-4 0 0 0,-3 4 0 16,-2-3 0-1,-3 1 0-15,-2-1 0 0,0 2 0 0,-2 0 0 0,-3 1 208 0,1 0-64 0,-3 1-16 0,0-1 0 16,-1 0 112-16,-3 4 16 0,-1 2 0 0,-3 6 0 15,-3 3 80-15,-1 2 32 0,-3 2 0 0,-5 0 0 16,2-1-64-16,-4-3-16 0,1-2 0 0,-2-2 0 16,3-5-48-16,-1 0-16 0,1-5 0 0,1 1 0 15,0 1-224-15,3-5 0 0,-2-1 128 0,-12 1-10752 47,7-8-2128-47,3-7-432 0</inkml:trace>
  <inkml:trace contextRef="#ctx0" brushRef="#br0" timeOffset="160944.16">17335 3698 48319 0,'-2'-2'1072'15,"2"1"208"-15,-1 1 64 0,1 0 0 0,0 1-1088 0,-2 0-256 0,2 0 0 0,-2 1 0 0,-1 1 256 0,0 4 0 0,0 3 0 0,-1 4 0 32,1 5-576-32,1 4-128 0,0 3-32 0,2 2 0 0,2 0 304 0,3 2 176 0,0-5-192 0,3 4 192 15,2 3-320-15,5 3 32 0,2-1 16 0,4-5-13552 16,-3-9-2688-16</inkml:trace>
  <inkml:trace contextRef="#ctx0" brushRef="#br0" timeOffset="161257.74">17602 3806 49823 0,'0'-5'1088'16,"0"0"240"-16,0 1 32 0,0 0 48 0,2 1-1136 0,1-1-272 0,0-5 0 0,5-4 0 0,2-6 0 0,7-1 0 16,0-1 0-16,4 3-144 15,0 3-64-15,2 4-16 0,2 5 0 0,-2 1 0 16,5 5-336-16,0 4-64 0,1 5-16 0,1 5 0 15,-2 3 144-15,-5 4 32 0,-3 2 0 0,-5 1 0 16,-5 5-96-16,-5-1-16 0,-7 2 0 0,-3-3 0 0,-3 0 400 0,-4-1 176 0,-9 1-160 0,1-3 160 31,-3-1 608-31,0-2 224 0,0-2 32 0,0-6 16 16,3-3 272-16,0-4 64 0,1-1 16 0,-1-3 0 0,2-1 0 0,1-2 0 16,1-2 0-16,4-4 0 0,1-4-464 0,4-1-80 0,-1-3-32 0,3-5 0 15,3-5-656-15,2-6 0 0,6-4-256 0,28-46-10928 31,-1 18-2192-15,1 15-432-16</inkml:trace>
  <inkml:trace contextRef="#ctx0" brushRef="#br0" timeOffset="161623.6">19093 3647 46991 0,'0'-2'4176'0,"0"2"-3344"0,0 0-656 0,0 0-176 16,0 0 880-16,-2 2 144 0,4 0 16 0,-4 1 16 0,4 1-672 0,-2 3-144 15,0 3-32-15,3 4 0 16,-1 6-368-16,0 6-80 0,1 4-16 0,3 5 0 0,-1 2 256 16,-1 0 0-16,3-1 0 0,2 0 0 15,1-1-640-15,0 0-64 0,0-2-32 0,0-6 0 16,3-6-5392-16,-5-5-1072 15,-1-6-224-15,-1-7-32 0</inkml:trace>
  <inkml:trace contextRef="#ctx0" brushRef="#br0" timeOffset="161797.54">19404 3591 56207 0,'2'0'4992'0,"-2"0"-3984"0,0 1-816 0,2 0-192 31,-2 1-576-31,0 0-144 0,2 1-48 0,-2 0 0 0,1 3 400 0,1 5 80 0,-2 8 16 0,3 4 0 15,-1 6 16-15,4 5 0 0,-2 2 0 0,1 4 0 16,1 1-64-16,2 3-16 0,-1 4 0 0,-2 5-14736 31,0 1-2944-31</inkml:trace>
  <inkml:trace contextRef="#ctx0" brushRef="#br0" timeOffset="162225.69">20395 3567 51599 0,'0'1'4592'0,"0"1"-3680"0,0 0-720 0,0-1-192 16,0 1 128-16,-2 2 0 0,2 1 0 0,-2 5 0 31,-1 7-624-31,1 8-128 0,-2 10-16 0,2 6-16 0,2 6 352 0,2 4 80 0,4 3 16 0,40 45 0 32,2-27-880-32,-5-32-160 15,-5-26-32-15,-3-16-19200 0</inkml:trace>
  <inkml:trace contextRef="#ctx0" brushRef="#br0" timeOffset="162535.57">20705 3548 47919 0,'1'-1'4256'0,"1"1"-3408"16,-2 0-672-16,2 0-176 0,-1 1 0 0,1 0 160 0,1 1-160 0,3 0 160 16,3 2-160-16,3 3 0 0,4 5-192 0,0 0 192 31,-2 3 0-31,0 1 0 0,1 3 0 0,-5 0 0 0,-3 0-272 0,-4 0 64 0,0-1 16 0,-3-1 0 15,-6 1-64-15,1-2-16 16,-2 1 0-16,-4-2 0 0,2-2 272 0,-1 1 0 16,-3-6 176-16,-1 2-176 0,5-1 816 0,-5-3 48 15,0 1 16-15,1-3 0 0,3-2 656 0,-1-1 144 16,3-2 32-16,-1 1 0 0,6-1-1072 0,-2 0-192 16,2 1-64-16,3-1 0 0,0-1 32 0,0 1 0 0,2-1 0 0,-1 1 0 15,4 1-656-15,-4-1-128 0,1 0-16 0,-2 1-16 16,0 0 80-16,0 0 32 15,21 0 0-15,-12 0 0 0,-1 2 160 0,7 1 128 0,3 0-192 0,5 0 192 32,3 2-512-32,6 1 0 0,1 4 0 0,10-1-15760 15,10 2-3152-15</inkml:trace>
  <inkml:trace contextRef="#ctx0" brushRef="#br0" timeOffset="162938.54">21677 3542 46079 0,'3'0'4096'0,"-3"1"-3280"0,0 1-656 0,0-1-160 0,0 0 320 0,0 1 48 0,0 1 0 0,0 3 0 31,2 5-1008-31,-2 7-208 0,3 8-48 0,-2 9 0 0,1 6 624 0,-2 6 112 0,2 4 32 0,0 7 0 16,-1 11-64-16,1-1 0 0,1-4 0 0,1-9 0 16,-3-8 192-16,1-15 0 31,4-15 0-31,4-11-19072 0</inkml:trace>
  <inkml:trace contextRef="#ctx0" brushRef="#br0" timeOffset="163402.76">21973 3587 50687 0,'0'0'4496'0,"2"2"-3600"16,-1-1-704-16,1 0-192 15,0 0-1248-15,1 0-288 0,-1 2-48 0,5 2-16 0,2 1 1120 0,5 3 224 0,0 5 32 0,1 1 16 16,0 0-48-16,-4 1 0 0,-2-1 0 0,-2 0 0 16,-4-1 112-16,-1-3 16 0,0-3 0 0,-6 0 0 15,4-1 0-15,-5-2 0 0,0 0 0 0,1 0 0 16,-2-1 704-16,-2-1 160 0,1 0 32 0,-1-2 0 16,-2 0 400-16,2-1 96 0,-2 0 16 0,3 0 0 15,1-1-96-15,-1-1-16 0,1 0 0 0,2 1 0 16,1 0-640-16,1 0-128 0,2 0-16 0,0 1-16 15,2 2-368-15,0 0 0 0,-1-1 0 0,1 1 0 32,1 1-352-32,4 1-144 0,-1 3-16 0,1 1-16 0,3 2-80 15,0 4-16-15,4 2 0 0,2 1 0 0,0 3 288 0,0 1 48 0,3 1 16 0,-1 2 0 16,-2 1 80-16,-2-2 32 0,-3-4 0 0,-3-1 0 16,0 1-16-16,-3-3 0 0,-5-5 0 0,-2 0 0 15,1-4 176-15,-7-1-208 0,3 0 80 0,-5-1 128 0,-3 0 352 0,-5 0 192 16,-4 0 32-16,0 1 16 0,1-2 480 0,-4 0 80 15,-4-2 32-15,-1-1 0 0,2-2-864 0,2-1-160 16,4-3-32-16,3-5-16464 16,4-2-3296-16</inkml:trace>
  <inkml:trace contextRef="#ctx0" brushRef="#br0" timeOffset="163711.81">22754 3725 46079 0,'0'2'4096'0,"0"0"-3280"0,0 0-656 0,0 0-160 0,0 2-208 0,0 3-80 16,0 2-16-16,2 10 0 0,0 10 304 0,0 7 0 16,-1 6 0-16,4 4 0 0,-2 2 0 0,4-1 0 15,0 0 0-15,12 42-8944 32,-3-17-1728-32,1-18-336 0</inkml:trace>
  <inkml:trace contextRef="#ctx0" brushRef="#br0" timeOffset="163979.5">23122 3719 46991 0,'0'2'4176'0,"0"0"-3344"0,0-1-656 0,-2 1-176 15,2 0 320-15,-3 1 16 0,1 4 16 0,-3 5 0 16,0 7-496-16,-3 5-112 0,2 2 0 0,0 1-16 15,3 1 144-15,3-2 128 0,0-4-192 0,3-2 192 16,1 0-144-16,4-3 144 16,2 0 0-16,2-2-144 0,2-3 144 0,2 0-128 0,3-4 128 0,-1-2-128 15,3-3 128-15,2-3 0 0,-1-1 0 0,-1 0 0 16,-2-2 128-16,-1-2-128 16,1-3 160-16,21-30-9376 31,-9-2-1888-31,-6 1-368 0</inkml:trace>
  <inkml:trace contextRef="#ctx0" brushRef="#br0" timeOffset="164106.38">23370 3750 48831 0,'0'8'4352'0,"-4"1"-3488"16,2-1-688-16,-1-2-176 0,3-2 0 0,-3 8-192 0,-3 8 32 0,-5 14 16 16,1 15 144-16,0 11 0 0,-1-2 0 0,6 0 0 15,3 2-240-15,7-1-16 0,4 1 0 0,3-4 0 16,3-6 256-16</inkml:trace>
  <inkml:trace contextRef="#ctx0" brushRef="#br0" timeOffset="164419.78">24072 3800 46991 0,'2'1'4176'0,"-2"1"-3344"16,0-1-656-16,0 0-176 0,0 2 704 0,-2-1 128 0,4 4 0 15,-4 5 16-15,-1 6-848 0,1 10 0 16,-7 7-128-16,2 6 0 0,0 5 128 0,-4 2 0 0,4 1 0 0,2 1-128 15,2-2 128-15,6-2 0 0,4-2 0 0,32 20-9856 47,-4-16-1872-47,-3-16-368 0</inkml:trace>
  <inkml:trace contextRef="#ctx0" brushRef="#br0" timeOffset="164706.87">24382 3897 51599 0,'0'1'4592'0,"0"0"-3680"0,-2 0-720 0,2 0-192 16,0 0 768-16,0 2 112 0,-1 0 16 0,1 3 16 0,-3 1-912 0,3 4 0 15,0 3 0-15,4 1 0 0,-2 0-288 0,3 2 64 16,5 0 16-16,0-1 0 0,3 1-32 0,5-1 0 16,0-1 0-16,4 0 0 0,-1 0 240 0,-1 0-192 15,-2-1 192-15,2-1-192 0,1 3 192 0,-3 1 0 16,-1-3-160-16,-4 2 160 0,-3 0-160 0,-2-1 160 15,-3 1-208-15,-3 1 80 0,-4 0 128 0,-3 1 144 16,-4 0-16-16,-2-2-128 0,-3-2 160 0,-1 2-160 16,-2-4 128-16,-6 1-128 0,-1-4 448 0,-3-1 0 0,1-1 0 0,-3-5 0 15,0-2-192-15,0-2-48 0,-3-4 0 0,4 0 0 32,-1-3-944-32,6-5-192 0,2-3-32 0,5-10-14752 15,2-7-2944-15</inkml:trace>
  <inkml:trace contextRef="#ctx0" brushRef="#br0" timeOffset="164849.41">24318 3879 41471 0,'5'1'3680'0,"3"-1"-2944"0,-3 0-592 0,-2 0-144 15,-1 0 560-15,5 1 80 0,8 0 0 16,8 1 16-16,8 3-320 0,5-2-64 0,1 2-16 0,-2 0 0 0,0 1-128 0,1 2-128 16,1-1 192-16,4-1-13504 15,8 2-2688-15</inkml:trace>
  <inkml:trace contextRef="#ctx0" brushRef="#br0" timeOffset="165977">17540 5107 38703 0,'1'-1'3440'0,"-1"0"-2752"16,0 2-560-16,0-2-128 0,0 0 1536 0,0 1 256 16,0-3 64-16,0-1 16 0,0-4-848 0,-1 1-160 15,1-2-32-15,-2-3-16 0,0 2-368 0,2-4-80 16,-2 1-16-16,2-4 0 0,2-3-160 0,-2-5-48 0,0-4 0 0,2 0 0 16,1 3-144-16,2 2 0 0,0-1-192 0,0 3 192 15,3 3-176-15,0 2 176 0,-3 2-128 0,2 2 128 16,-2 4-128-16,1-1 128 15,-1 3-128-15,-1 2 128 0,-1 2-176 0,2 1 176 16,1-1-208-16,-2 2 80 0,1 4-64 0,0-1-16 16,4 2 0-16,-2 2 0 0,3 1 64 0,1 3 16 15,1 2 0-15,4 6 0 0,-4 3 0 0,1 3 0 0,2 2 0 0,-5 0 0 32,0 2-320-32,-2 1-64 0,2 3-16 0,-3-2 0 0,1 0 144 0,-2-1 48 0,-2-2 0 0,-6 27-8512 31,0-14-1712-31,1-12-320 0</inkml:trace>
  <inkml:trace contextRef="#ctx0" brushRef="#br0" timeOffset="166150.34">17544 4977 49759 0,'2'-1'4416'0,"-1"0"-3520"0,-1 1-720 0,0 0-176 16,0 0 240-16,0 0 16 0,2 0 0 0,0 0 0 15,1 0-256-15,2 1 0 16,5 0 0-16,0-1 0 0,8 1-288 0,5-1-48 0,7-1-16 0,6-2 0 31,15-5 48-31,8-3 16 0,14-5 0 0</inkml:trace>
  <inkml:trace contextRef="#ctx0" brushRef="#br0" timeOffset="166530.71">19052 4752 50687 0,'0'2'4496'0,"0"-1"-3600"0,0 0-704 0,0 0-192 15,0 0-1104-15,0 1-256 0,0 2-48 0,2 4-16 16,-1 7 528-16,-1 7 96 0,2 7 32 0,3 8 0 15,0 4 560-15,1 4 208 0,1 3-144 0,15 46-8304 32,-1-19-1664-32,0-21-336 0</inkml:trace>
  <inkml:trace contextRef="#ctx0" brushRef="#br0" timeOffset="166969.62">19006 4764 48831 0,'2'0'4352'0,"-1"0"-3488"16,2 1-688-16,-3-1-176 0,2 0 0 0,1-1 0 0,4 0 0 0,9 1 0 16,9 0-336-16,10 1-48 15,4 0-16-15,4 3 0 0,2 3 144 0,1 3 48 0,-2-2 0 0,-6 3 0 16,-5 1 16-16,-6 2 0 0,-6-2 0 0,-6 1 0 31,-9-3-336-31,-1-1-64 0,-5-3-16 0,-1-2 0 0,-4-1 608 0,-2 1 288 0,-3 0-32 0,-1-1 0 16,-6-3 896-16,-4 0 192 0,-4 0 16 0,0 0 16 15,-1-1-96-15,3-2-32 0,3 0 0 0,-1 0 0 16,4-1-432-16,1-1-96 0,4 1-16 0,4 0 0 16,1 1-448-16,4 1-80 0,1-1-32 0,2 3 0 15,2 0-144-15,1 1-272 0,-1 0 64 0,3 1 16 16,3 4-512-16,4 0-112 0,4 3-16 0,4 3 0 0,4 1 384 16,3 4 64-16,6 1 0 0,-1 1 16 0,0 2 176 0,0 1 16 15,-4 0 16-15,-4-1 0 16,1 0 32-16,-7-2 0 0,-2-2 0 0,-4-3 0 0,-7 0-128 0,-3-4 0 15,1-3-16-15,-8 0 0 0,0-2 272 0,-2-1 176 16,-2 0-32-16,-3 1 0 16,-4-1 816-16,-4 1 144 0,-6-1 48 0,-6 1 0 15,-7-1-528-15,2-1-112 0,-4-3 0 0,3-3-16 16,0 0-240-16,4-3-64 0,3-1 0 0,-6-22-11424 31,16 0-2288-31,16-1-464 0</inkml:trace>
  <inkml:trace contextRef="#ctx0" brushRef="#br0" timeOffset="167235.47">20548 4708 52527 0,'-3'1'4672'0,"0"0"-3744"0,1 0-736 0,-2 2-192 0,1-1 448 0,0 2 48 16,-8 3 16-16,-6 6 0 0,-3 5-512 0,0 6-192 15,-1 2 16-15,3 3 0 0,6 0 176 0,1-1-208 16,6 1 80-16,5-1 128 0,3 1-432 0,7 0 48 16,3 0 0-16,5-2 0 0,5 1 144 0,4-4 48 15,4 1 0-15,63 17-10016 32,-7-8-2000-32,-9-11-400 15</inkml:trace>
  <inkml:trace contextRef="#ctx0" brushRef="#br0" timeOffset="167585.17">21743 4932 49759 0,'1'2'4416'0,"-2"-1"-3520"16,-1 1-720-16,2-1-176 0,0 1 320 0,0 0 16 0,-2 3 16 16,-3 5 0-1,1 9-800-15,-3 8-176 0,-1 7-16 0,-2 6-16 0,3 5 464 0,2 5 192 0,2 2-176 0,16 39-9424 32,4-17-1904-32,2-18-368 15</inkml:trace>
  <inkml:trace contextRef="#ctx0" brushRef="#br0" timeOffset="167832.89">21771 4918 49759 0,'3'-1'4416'0,"-3"1"-3520"0,0 0-720 0,0 1-176 16,2 0 0-16,2 0-224 0,3 3 48 0,5 1 16 15,8 3-352-15,6 6-80 0,8 2-16 0,-1 5 0 0,3 2 368 0,-6 3 80 16,2 0 16-16,-6 4 0 0,-1 0-32 0,-4-1 0 15,-8-1 0-15,-4-2 0 0,-6-2 176 0,-6-3 0 16,-3-2 0-16,-5-2-128 0,-4-1 464 0,-5 2 112 16,-6-1 0-16,-2-2 16 0,-5-1 448 0,-2-4 96 15,-4 0 16-15,3-5 0 0,-4-1-384 0,7-3-64 0,0-1 0 16,9-3-16-16,2-1-752 0,7-1-160 0,4 0-32 0,8-5-15104 16,3-7-3040-1</inkml:trace>
  <inkml:trace contextRef="#ctx0" brushRef="#br0" timeOffset="168212.84">22618 4952 51599 0,'6'0'4592'0,"-4"0"-3680"0,-1 0-720 0,4 0-192 0,-3 1 0 16,3-1-144-16,5 1 144 0,0 0-208 0,8 0 48 0,5 3 16 15,8-2 0-15,1 1 0 0,0-1 144 0,-5 1-192 16,1-1 192-16,-7 0-192 16,-3-1-288-16,-6-1-64 0,-1 1-16 0,-6-2 0 15,-1 1 112-15,-4-1 32 0,-2 0 0 16,-1 0 0-16,-1 1 416 0,-2-1 0 0,1 1 0 0,0 1 0 0,0 0 736 0,-3 1 128 16,1 2 32-16,-3 0 0 0,-1 3-128 0,-1 2 0 15,-1 0-16-15,0 4 0 0,-5 2-752 0,0 3-256 16,-2 5 0-16,-1 2 0 0,2 3 112 0,0 2 144 0,1 0-208 0,4-2 80 15,1-2 128-15,8-2-192 16,0-1 192-16,2-4-192 0,3-3 32 0,3-1 0 16,-1-1 0-16,3-2 0 0,2-1 160 0,2 0-160 15,3 0 160-15,4-1-160 0,4-2 160 0,5-3 0 0,3-2-144 0,41-16-9808 47,-1-5-1952-47,-2-2-400 0</inkml:trace>
  <inkml:trace contextRef="#ctx0" brushRef="#br0" timeOffset="168397.32">22639 5259 51599 0,'-3'-3'4592'0,"1"1"-3680"0,4 2-720 0,-2 0-192 0,2 1 592 0,-1 0 96 16,-1-2 16-16,0 0 0 0,4 1-704 0,0-1 0 15,3 2-176-15,6 0 48 0,7 4-208 0,6-2-48 16,14-1 0-16,9 1 0 31,7 1-64-31,15-1 0 0,11 1-16 0,6 0-14768 0,4-3-2944 0</inkml:trace>
  <inkml:trace contextRef="#ctx0" brushRef="#br0" timeOffset="168603.75">23809 5023 50687 0,'2'3'4496'0,"-1"0"-3600"0,-1-1-704 0,2 1-192 15,-2 2-192-15,3 4-64 0,2 5 0 0,2 10-16 0,1 12 272 0,2 10-128 16,3 5 128-16,0 2 0 0,-1 0-176 16,2-1 176-16,0 1-160 0,17 37-9616 31,-3-16-1920-31,2-16-384 0</inkml:trace>
  <inkml:trace contextRef="#ctx0" brushRef="#br0" timeOffset="168792.88">23929 5117 58047 0,'2'-1'5168'0,"0"0"-4144"0,-2 1-816 0,0 0-208 16,1 1-768-16,-1-1-208 0,2 0-48 0,3 0 0 15,6 0 608-15,4 1 112 0,8 1 32 0,7 0 0 16,3 2 16-16,6 1 0 0,1 4 0 0,4 2 0 31,-3 2-848-31,4 1-176 0,1 2-16 0,-6-2-13472 0,-6-1-2688 0</inkml:trace>
  <inkml:trace contextRef="#ctx0" brushRef="#br0" timeOffset="168982.02">23957 5377 54367 0,'2'0'4832'0,"-2"0"-3872"0,0 1-768 0,0-1-192 16,0 0 544-16,2 0 64 0,-1 0 16 0,1-1 0 0,0 1-496 0,2 0-128 16,1-1 0-16,0 1 0 0,2 0 0 0,4 0-192 15,5 0 64-15,5 0 0 0,7 1-16 0,6-1 0 16,1 0 0-16,6 1 0 0,2-1 144 0,3 0 0 16,3-1 0-16,6-1 0 15,6-1-1728-15,0-1-352 0,1-1-80 0,7-6-13024 16,4-2-2608-16</inkml:trace>
  <inkml:trace contextRef="#ctx0" brushRef="#br0" timeOffset="170860.86">17267 4415 49759 0,'-5'-4'4416'0,"4"0"-3520"0,1 3-720 0,1-1-176 0,3 2 0 0,-1-1 0 16,1-2 0-16,3-2 0 15,7-2-528-15,7-1-96 0,11 2-16 0,7-2 0 16,14 4 384-16,4-1 64 0,8 0 0 0,15-1 16 0,13-1 176 0,14 3 0 16,10 2 0-16,11-1 0 0,14-2 0 0,8-3 0 15,11 0 0-15,6 1 128 0,4 3-128 0,6 0-192 16,2 4 64-16,6 0 0 0,12 3 128 0,4-1 0 15,-1 2 0-15,11 1 0 0,6 1 0 0,4 4 0 16,3 1 0-16,0 1-128 0,4 1 128 0,-1 0 0 16,-1-1 0-16,6 3 0 0,10 0 0 0,-3 3 0 15,0 3 0-15,-8-1 0 0,-12 0 0 0,-1-4 0 16,5 2 0-16,-7-3 0 0,-3-2 0 0,-10 0 128 16,-9-3-128-16,-13-2 128 0,-13-2-128 0,-14-2 144 0,-13-2-144 15,-12 0 160-15,-7 1-160 0,-21 2 0 0,-18-3-160 0,-5 0 160 16,4-1 0-16</inkml:trace>
  <inkml:trace contextRef="#ctx0" brushRef="#br0" timeOffset="171421.91">18185 3430 41471 0,'0'1'3680'16,"2"0"-2944"-16,0 0-592 0,-2-1-144 0,0 1 128 0,1 2-128 0,4 4 192 0,0 7-64 15,2 3-704-15,-2 12-160 0,4 14-32 0,-2 14 0 0,-2 12 416 0,0 10 80 16,3 9 16-16,-3 13 0 0,0 14 256 0,-5 14-128 15,0 13 128-15,-2 7 0 0,-3 5 592 0,2 2 240 16,-3-3 32-16,12 192-8672 31,6-99-1728-31,6-77-336 16</inkml:trace>
  <inkml:trace contextRef="#ctx0" brushRef="#br0" timeOffset="171764.78">19953 3634 50687 0,'0'5'4496'0,"2"-1"-3600"16,-1 2-704-16,-1 0-192 0,2 1-1360 0,-2 6-304 16,0 13-64-16,2 16-16 15,-4 18 1008-15,0 19 208 0,-1 20 32 0,-3 12 16 0,-1 6 480 0,-5 4 0 0,-2 4 0 0,-3-14 0 16,7-25 0-16,-4 12 0 0,-2 20 128 0,-5 5-128 15,7-2 208-15,3-1-64 0,0 1-16 0,8-2 0 16,3-1-128-16</inkml:trace>
  <inkml:trace contextRef="#ctx0" brushRef="#br0" timeOffset="172223.15">20775 3471 45151 0,'4'-1'4016'0,"-3"1"-3216"0,-1 2-640 0,2 0-160 16,-2-1 0-16,2 3-192 0,1 1 32 0,5 5 16 15,0 9-720-15,1 10-144 0,2 15-16 0,-4 14-16 0,-2 18 576 0,-5 14 112 16,-3 15 32-16,-6 15 0 0,-4 12 320 16,-2 7 0-16,-5 6 128 0,4-3-128 0,6-3 0 15,0-4 0-15,7-4 0 0,3-9 0 16,5-13 432-16,3-5 0 0,5-5 0 0,4-1 0 16,1 0-432-16,-5-21 0 15,0-26 0-15,-3-18-18576 0</inkml:trace>
  <inkml:trace contextRef="#ctx0" brushRef="#br0" timeOffset="172696.83">22272 3541 42383 0,'1'-1'3776'0,"-1"1"-3024"0,0 0-608 0,2 0-144 0,-2 1 128 0,3 1-128 0,1 1 192 0,4 4-64 31,2 3-704-16,4 9-160-15,3 8-32 0,3 12 0 0,3 10-320 0,0 9-64 0,-3 8 0 16,-2 10-16-16,-3 14 656 0,1 13 128 0,-6 11 16 0,-2 8 16 16,-5 7 624-16,-3-2 128 0,-3-3 32 0,-2-7 0 0,1-4 64 0,0-6 16 0,-1-6 0 0,0-4 0 15,0-1 48-15,3-1 16 0,2 0 0 0,-6-2 0 16,1-3-576-16</inkml:trace>
  <inkml:trace contextRef="#ctx0" brushRef="#br0" timeOffset="173157.18">23435 3382 39615 0,'2'17'3520'0,"-2"5"-2816"0,0-1-560 15,-2-3-144-15,0 1 0 0,1 11 0 0,-1 24 0 0,-3 35 0 0,2 31 0 0,-5 25 0 16,4 13 0-16,-2 4 0 0,-1 0 0 0,-1-6 128 0,0-2-128 15,-1-3 0-15,0-1 128 0,-2 1-128 0,-1 3 128 16,-2 0-128-16,-1 0 128 0,4-2-128 0,1-1 128 0,5-3-12016 31,3-3-2400-31</inkml:trace>
  <inkml:trace contextRef="#ctx0" brushRef="#br0" timeOffset="181778.43">4102 12548 38703 0,'-2'-11'3440'0,"2"5"-2752"0,0 2-560 0,0-1-128 16,0 3 1344-16,-3 0 224 15,3 2 48-15,0-3 16 0,-2-2-1088 0,1 0-224 0,-2 1-32 0,1 0-16 0,2 2 176 0,-3 2 16 16,3 0 16-16,0 2 0 0,-2 1-208 16,2 1-32-16,0-2-16 0,2 1 0 0,-2 0-224 0,3 0 144 15,-1 0-144-15,4 0 128 0,-1 1-416 0,0 0-96 31,0-1 0-31,6-1-16 0,0-2 224 0,3 0 176 16,1 0-208-16,0 0 80 0,1-1 128 0,1 0 0 0,5-4-144 0,4 0 144 16,3 1 0-16,-2 1-144 0,-1 2 144 0,-3 1 0 0,0 1 0 0,-3 1 0 15,-2 1 0-15,-5 2 0 0,-1 2 0 0,-4 0 0 16,-3 0 0-16,-2 1 0 0,-1 1 0 0,-2 0 0 0,-2 0 0 16,-1 0 0-1,0 4 320-15,-7-1-16 0,0 4-16 0,-6 2 0 16,-1 0-16-16,-6 3 0 0,-2 2 0 0,-4 0 0 15,-3 0-128-15,4 0-16 0,0-1-128 0,-23 6-9504 32,13-14-2016-32,12-16-384 15</inkml:trace>
  <inkml:trace contextRef="#ctx0" brushRef="#br0" timeOffset="181937.38">4134 12404 49759 0,'0'3'4416'0,"0"-2"-3520"0,0-1-720 0,0 0-176 0,1 0-224 16,-1 0-80-16,0 0-16 0,2-1 0 0,4-2 96 0,4-1 16 16,8-2 0-16,4-4 0 0,7-4 208 0,8-3 0 15,7 0 0-15,6-4 0 0,2 0-256 0,-1-1 0 16,-3 0 0-16,-10-5 0 0,-10-3 256 0</inkml:trace>
  <inkml:trace contextRef="#ctx0" brushRef="#br0" timeOffset="183080.47">7951 12645 54367 0,'18'8'1200'0,"-18"-8"240"0,0 0 48 0,0 0 48 0,0-1-1232 0,0 1-304 0,0 1 0 0,0-1 0 0,-2 1 528 0,2-1 48 0,-4 1 16 0,2-1 0 16,2 0 80-16,0 0 16 15,0 0 0-15,0-28-26496 32</inkml:trace>
  <inkml:trace contextRef="#ctx0" brushRef="#br0" timeOffset="191852.69">4819 14274 39615 0,'1'-1'3520'0,"-2"1"-2816"0,1 0-560 0,0-2-144 0,1 1 976 0,-1 0 176 16,0-1 16-16,0-1 16 0,0-1-544 0,0-2-128 0,0 0 0 0,0 0-16 16,0 1-224-16,0-1-32 0,2 2-16 0,-2 1 0 15,2 0-224-15,-1 0 0 0,-1-1 0 0,2-1 0 16,0 1 0-16,1-1 0 0,2-1 0 0,3-1 0 16,1-2 0-16,0-1-240 0,3-6 48 0,1-6 16 15,0-5 176-15</inkml:trace>
  <inkml:trace contextRef="#ctx0" brushRef="#br0" timeOffset="195161.02">4680 13844 45375 0,'2'-1'1008'0,"-2"0"208"0,0 0 32 0,0 1 16 0,0 0-1008 0,0 0-256 0,0 0 0 0,0 0 0 0,2 1 416 0,-2 0 32 0,2 2 16 0,-2-3 0 0,0 0-272 15,0 0-64-15,6 16-128 0,-1-11 192 0,0 4-416 0,0 1-96 16,3 4 0-16,2 2-16 15,0 4 80-15,3 1 32 0,-1 1 0 0,16 14-8832 32,-1-7-1760-32,-8-10-368 0</inkml:trace>
  <inkml:trace contextRef="#ctx0" brushRef="#br0" timeOffset="195478.25">4873 13951 41055 0,'-1'-3'896'0,"-1"-2"192"0,0 2 48 0,2 2 16 0,0-1-912 15,-2-3-240-15,-1-6 0 0,-1-3 0 0,0-4 160 0,3-2-16 0,1 3 0 0,1 1 0 16,1 2-144-16,1 3 0 0,0-1 0 0,4 3 0 31,-2 1 0-31,3 0 0 0,0 1 0 0,-1 2 0 0,1 1 0 0,2 2 0 0,-2 0 0 0,-1 2 0 16,1 0 0-16,-1 2 0 0,0 1 160 0,2 2-160 16,-1 2 0-16,-1 2 0 0,3 2 0 0,-5 3-192 15,3 1 192-15,2 2 0 0,-3 1 0 0,-2 2 0 16,-2-2 0-16,0 1-176 0,0 0 176 0,-3-3-208 15,0-2 208-15,-3-1 160 0,2-2-32 0,-3-1 0 0,-1-2 320 16,0-1 48-16,0-2 16 0,-3-1 0 16,3-1 272-16,-2-1 64 0,-2-2 16 15,-1-1 0-15,1 0-304 0,-2-2-64 0,3-3-16 0,-4 0 0 16,4-2-480-16,-2-1-288 0,0 0 32 0,4 1 16 31,0-3-368-31,5 2-80 0,-2-3-16 0,7 2-12912 0,3-1-2576 0</inkml:trace>
  <inkml:trace contextRef="#ctx0" brushRef="#br0" timeOffset="195795.73">5089 13912 49535 0,'-5'-6'1088'0,"0"2"240"0,2 1 32 0,0-1 16 0,1 2-1104 16,2-1-272-16,-2-1 0 0,-1-2 0 0,1-5 0 0,1-3 0 0,-3-4-128 0,4 2 128 15,0 3-160-15,4-1 160 0,-1 4-160 0,2-1 160 16,3 3-176-16,0 1 176 0,1 1-192 0,2 2 192 31,-1 1-448-31,3 2 0 0,-3 2 16 0,3 2 0 0,1 4-32 0,-1 2-16 0,-3-2 0 0,-2 5 0 16,5 2-256-16,-4 3-48 0,0 2-16 0,-4 2 0 0,-2 2 640 0,-1-1 160 16,-4-1 0-1,-1 0 0-15,-2-1 128 0,0-3 64 0,-3-3 16 16,0 0 0-16,-2-1 240 0,-2-2 32 15,-2-2 16-15,2-2 0 0,-1-3 144 0,1-2 48 16,1-1 0-16,2-1 0 0,1-2-304 0,-1-2-48 16,0-2-16-16,-1-2 0 15,0-3-704-15,2-6-128 0,0-4-48 0,5-3-13504 0,1-3-2704 0</inkml:trace>
  <inkml:trace contextRef="#ctx0" brushRef="#br0" timeOffset="195970.29">5335 13658 48431 0,'1'3'1072'0,"1"-1"208"0,0 0 64 0,-2 1 0 0,4 0-1072 0,-4 1-272 0,2 3 0 16,1 4 0-16,2 9 0 0,2 8 0 0,4 5 128 0,3 4-128 0,-1-2-256 0,2 2-128 15,3-2 0-15,0-2-16 0,0-2 400 0</inkml:trace>
  <inkml:trace contextRef="#ctx0" brushRef="#br0" timeOffset="201301.76">4389 14827 46079 0,'0'-2'1024'16,"0"1"192"-16,0 1 64 0,-2 0 0 0,2 0-1024 0,0 1-256 0,0-1 0 0,0 1 0 0,0 1 960 0,2 2 160 0,-1 1 32 0,-1 2 0 15,0 1-576-15,0 4-128 0,2 5 0 0,-2 8-16 32,2 3-768-32,1 6-160 0,1 12-16 0,28 40-9536 15,-2-17-1920-15,3-19-368 0</inkml:trace>
  <inkml:trace contextRef="#ctx0" brushRef="#br0" timeOffset="204620.32">4099 15458 43823 0,'0'-1'960'0,"0"0"208"0,0 0 48 0,0 1 0 0,0-1-960 0,-2 0-256 0,2-1 0 0,0-3 0 0,0 1 624 0,-2-1 80 0,2 2 0 0,0 1 16 0,0 0-464 0,0 2-80 16,0-1-32-16,0 2 0 0,0 1 256 0,2 0 48 16,0 3 16-16,-1 0 0 0,-1-5-224 0,0 0-48 15,9 24-16-15,-4-11 0 16,1 3-176-16,2 3-176 0,3 4 48 0,0 1 0 0,2 0 128 0,2 0 0 16,-2 0 0-16,13 18-9664 31,-3-12-1920-31,2-12-368 0</inkml:trace>
  <inkml:trace contextRef="#ctx0" brushRef="#br0" timeOffset="205730.22">4313 15421 36863 0,'-2'-2'3264'0,"2"1"-2608"0,2 1-528 0,-2-1-128 15,-2 1 1648-15,2 0 288 0,2-1 64 0,-2 0 16 0,0-1-1136 0,3 1-240 16,-3 1-32-16,0 0-16 0,0 0-368 0,0 0-80 16,0 0-16-16,10 17 0 0,-8-10-128 0,1 3 0 15,4 2 0-15,-2 3 128 0,1 2-128 0,0 1-176 32,3 3 48-32,-1 2 0 0,4 2-80 0,1 1-16 15,3-2 0-15,-2-1-13376 16,2-1-2672-16</inkml:trace>
  <inkml:trace contextRef="#ctx0" brushRef="#br0" timeOffset="209008.79">4560 15562 35935 0,'0'0'3200'15,"0"0"-2560"-15,0-1-512 0,0 1-128 0,0 0 1344 0,-2-1 240 16,2 0 48-16,-1-2 16 0,-1 1-816 0,0 0-144 0,1-1-48 16,-4 1 0-16,4 0-192 15,-1-1-64-15,0 0 0 0,-1 0 0 0,1 0-192 0,2 0-64 0,-2-1 0 0,2 1 0 16,-1-1 0-16,-1 0 0 0,2 0 0 16,-2-2 0-16,2 0-128 0,2-1 0 15,-2-2 0-15,2 0 0 0,-1 1 0 0,1-2 0 0,-2 1 0 0,2 1 0 16,1-2 0-16,-1 2 0 15,1 0 0-15,0 4 0 0,-1 2 0 0,-1 1 0 0,1 0 0 0,0 0 0 16,1 0 0-16,-3 1 0 0,2-1-128 0,0 1 128 16,-1-1 0-16,1 1 0 0,1 0 0 0,-1 0 128 15,2 1-128-15,0-1-256 0,3 1 64 0,-2 1 16 16,2 0 176-16,-1-2-128 0,-1-1 128 0,0 0-128 16,2 3 128-16,-1 1-160 0,-1 2 160 0,0 0-160 15,0 0-32-15,1 0 0 0,-1 1 0 0,-2 0 0 0,2-1 64 16,-3 0 0-16,2 0 0 0,0 2 0 0,-1-2 0 0,-1 1 0 15,-2-1 0-15,2 0 0 0,-1 2 128 0,-1-1 256 16,0-1-64-16,0 0-16 16,0 0 112-16,-1 0 32 0,-1 0 0 0,0 0 0 0,-1-1 64 0,1 2 0 15,-4-2 16-15,1 0 0 0,0 0 16 0,0 1 0 16,-1 0 0-16,-1-1 0 16,2-1 48-16,-2-1 16 0,-1 0 0 0,3-1 0 0,-3 0-288 0,0-1-48 15,1-1-16-15,2 0 0 0,-2-2-128 0,1 0 0 16,3 0 0-16,-2-2 0 15,3 1-928-15,-1-3-160 0,-1-3-48 0,-2-1-13168 16,1 1-2640-16</inkml:trace>
  <inkml:trace contextRef="#ctx0" brushRef="#br0" timeOffset="-213808.37">4873 15246 53967 0,'7'6'0'0,"-4"-3"0"0,-1 1 128 16,6 4-384-16,0 6-96 0,2 4-16 0,0 3 0 0,-2 3 208 0,2 1 160 0,0 1-208 0,3 1 80 16,-1 0 128-16,1-1 144 0,-3-2-16 15,11 10-9456 1,-6-12-1872-16,2-8-384 0</inkml:trace>
  <inkml:trace contextRef="#ctx0" brushRef="#br0" timeOffset="-208720.76">3796 14215 45151 0,'-2'-2'4016'0,"0"0"-3216"0,1-1-640 0,-1 2-160 0,2 0 688 0,-2-1 96 16,-1 0 32-16,1-2 0 0,-6-1-464 0,2-4-96 15,-5-1 0-15,2 0-16 16,-1-2-240-16,-1 1 0 0,0 0 128 0,3 0-128 15,-1-1 0-15,0 2 128 0,2-1-128 0,-1 1 0 0,2-2-208 0,-1 1-144 0,4-3-32 0,-4-4 0 16,2-7 384-16</inkml:trace>
  <inkml:trace contextRef="#ctx0" brushRef="#br0" timeOffset="-206308.62">3525 13711 45151 0,'0'-1'4016'0,"0"0"-3216"0,0 1-640 16,0 0-160-16,0-1 432 0,0 1 48 0,0 0 16 0,2 1 0 0,-2-1-320 0,0 1-176 15,2 2 192-15,-2-3-192 0,0 0 0 0,0 0 0 16,0 0 0-16,8 21 0 0,-3-14 0 0,-2 2-144 16,0 3 144-16,1 0-192 0,3 1 192 15,0 3-192-15,2 0 192 0,-1 2-192 0,5 2-16 0,-3 0-16 16,2 0 0-16,-1-3-13408 16,-3-4-2688-16</inkml:trace>
  <inkml:trace contextRef="#ctx0" brushRef="#br0" timeOffset="-205305.84">3299 13885 24879 0,'-1'0'2208'0,"-2"0"-1760"0,3 0-448 0,0 0 0 15,3 0 1872-15,-3 0 304 0,0-1 48 0,-3 1 16 16,3-1-128-16,0 0 0 0,-2-1-16 0,2 2 0 0,0 0-960 0,0 0-192 16,0 0-48-16,0 0 0 0,-12-17-400 0,11 13-96 15,-1 0-16-15,0-1 0 0,-2-2-192 0,4 1-64 16,0-1 0-16,0-2 0 0,0 1-128 0,3-2 0 15,-2-1 0-15,-1 1 0 0,2-5 0 0,1 0 0 16,1 4 0-16,-1-2 0 0,4-1-128 0,2-1 128 16,0 2 0-16,-2 1 0 0,1 5 0 0,-2 1 0 15,3 3-144-15,0 1 144 0,-2 4 0 0,3 1 0 0,0 3 0 16,0 3 0-16,1 2-256 0,-1 0 64 0,-3 2 16 0,6 2 0 16,-3 4-32-16,1 2-16 15,-1 2 0-15,-2-1 0 0,-3-2 224 0,-1 0 160 16,-3 0-32-16,-1-1 0 0,0-2 144 0,-5-5 32 0,2 1 0 0,-5-3 0 15,3 0 224-15,-2-4 48 0,-1 0 16 0,-2-2 0 16,0 1 144-16,-3-2 32 0,1 0 0 0,-1-3 0 16,2 0-416-16,-2-1-80 0,1-2-16 0,1-3 0 31,-1-1-832-31,1-5-160 0,0-5-32 0,0-5-13904 0,6-3-2784 16</inkml:trace>
  <inkml:trace contextRef="#ctx0" brushRef="#br0" timeOffset="-203816.07">3085 13752 48431 0,'0'0'1072'0,"0"-1"208"16,0 1 64-16,0 0 0 0,-1 1-1072 0,1-1-272 0,0 2 0 0,1-1 0 0,-1 2 144 0,2 0-16 0,1 2-128 0,1 2 192 15,1 3-480-15,3 2-96 0,0 4-32 0,2 3 0 0,6 5 256 0,-1 3 160 16,2 1-192-16,1 0 192 0,-2 0-368 0,-1-3 48 31,-2-1 0-31,-1 0 0 0,-1-1 320 0,1-5 0 16,3-4 0-16,-5-6-20320 0</inkml:trace>
  <inkml:trace contextRef="#ctx0" brushRef="#br0" timeOffset="-203371.48">2853 13963 47391 0,'-7'-6'1040'0,"4"2"224"0,-3 0 32 0,4 0 48 0,2 1-1088 0,0 0-256 0,-3-1 0 0,1-5 0 15,0-6 0-15,2-4 0 0,0-3 0 0,4-1 0 0,1 2 0 0,6 1 0 16,-4 3-144-16,4 3 144 0,1 3-192 0,2 4 64 15,-2 2 0-15,1 4 0 16,-1 4-384-16,1 3-80 0,0 3-16 0,0 5 0 16,-4 0-48-16,0 2-16 0,-4 0 0 0,0 1 0 0,-3 4 416 0,0-1 64 15,-4 0 32-15,0-1 0 0,-3-2 960 0,2-1 192 0,-5 1 32 16,1-1 16-16,-3 0-416 0,-1-1-96 0,1-2-16 16,-3-2 0-16,1-2-128 0,1-3-48 0,1-3 0 0,-1-1 0 15,0-4-32-15,3-1-16 0,-1-2 0 16,-13-32-9920-1,1-9-1984-15,6-3-400 16</inkml:trace>
  <inkml:trace contextRef="#ctx0" brushRef="#br0" timeOffset="-201738.28">5501 14907 44863 0,'2'-2'992'0,"-2"1"208"0,0 0 32 0,-2 0 16 0,2 2-992 16,0-1-256-16,2 0 0 0,-4 0 0 0,4 1 384 0,-1 0 48 0,1 3 0 0,-2-4 0 0,0 0-432 0,11 16 0 0,-4-3-192 0,2 6 192 31,3 3-480-31,5 6 32 0,-2 1 0 0,3 1 0 0,3 2 448 0,1 0 192 0,7 0-16 15,1-3-13440 1,4-1-2688-16</inkml:trace>
  <inkml:trace contextRef="#ctx0" brushRef="#br0" timeOffset="-197477.97">5674 15440 43775 0,'0'-1'960'0,"-1"-1"208"15,1 1 48-15,0 1 0 0,0-1-976 0,0 0-240 0,-2 0 0 0,2-1 0 0,0 0 464 0,0 1 48 0,-2 0 16 0,2 1 0 16,0 0-64-16,0 0-16 0,0 0 0 0,0 0 0 16,9 19-192-16,-8-11-64 0,5 3 0 0,-1 1 0 0,2 4-192 15,4 2 0-15,-2 0-144 0,1 3 144 16,3 3 0-16,0 2 0 0,0 0 0 0,19 36-9472 31,-7-18-1856-31,-6-15-352 0</inkml:trace>
  <inkml:trace contextRef="#ctx0" brushRef="#br0" timeOffset="-195222.87">5989 15584 43311 0,'0'-1'3840'0,"-2"-1"-3072"16,1 1-608-16,-1 1-160 0,2-1 560 0,-2 0 80 0,-1-1 0 0,-2-2 16 16,1 0-336-16,-2-2-80 0,1 0-16 0,2 0 0 15,1 2-224-15,0-3-160 0,-1-1 32 0,1 0 0 16,2 0 128-16,0-2 0 0,0 0 0 0,2 0-128 16,0 0 128-16,-1 3 0 0,1 0 0 0,1 4-128 15,-1 1 128-15,2 1 0 0,-1 0-144 0,3 1 144 16,-1 1 0-16,2 0 0 0,0 1 0 0,2 0 0 15,3 4 0-15,-1-1 0 0,1 2 0 0,-1-1 0 16,-1 3-208-16,0-1 16 0,0 2 16 0,-3-2 0 16,1 0-144-16,-3 0-16 0,-2 1-16 0,0-3 0 15,-1 0 176-15,0 0 48 0,-2-3 0 0,-2 0 0 0,2-1 512 0,-2 0 96 16,-1 2 32-16,-2-1 0 0,2 2 192 16,-5-1 64-16,-1 1 0 0,-2-1 0 0,4-1-112 0,-3-1-16 15,-1 0 0-15,1-2 0 0,0-1-512 0,0 0-128 16,2-1 0-16,-2-1 0 15,2-1-432-15,3-1-112 0,-5 0-32 0,0-28-9136 32,2 4-1824-32,3 2-368 0</inkml:trace>
  <inkml:trace contextRef="#ctx0" brushRef="#br0" timeOffset="-193318.1">6205 15361 48831 0,'0'-3'4352'16,"0"1"-3488"-16,0 1-688 0,0 0-176 0,0 1-304 0,0 0-80 0,0-1-32 0,-2 1 0 0,4-1 656 0,-2 0 128 16,0 1 16-16,0 0 16 0,0 0-240 0,0 0-160 15,0 0 192-15,0 0-192 0,0 0 128 0,0 0-128 16,11 16 0-16,-9-11 0 0,1 2 0 0,2 0 0 15,3 2 0-15,0 1 0 0,1 6 0 0,0 0 0 0,3 3 0 16,-1 1 0 0,-2 1 0-16,1 0 0 0,0 0 0 0,7 14-9616 31,0-6-2032-31,0-5-416 0</inkml:trace>
  <inkml:trace contextRef="#ctx0" brushRef="#br0" timeOffset="-192295.02">6430 15290 48607 0,'0'-1'1072'0,"0"1"208"0,0 0 64 0,0 0 16 0,0 1-1088 0,0-1-272 0,0 0 0 0,0 1 0 0,4 3 0 0,-3 0 128 15,4 1-128-15,0 3 0 0,3 3 0 0,-1 5 0 0,5 7-192 0,2 6 48 16,-1 4 144-16,1 1 0 16,0 1 128-16,0 0-128 0,4 0 0 0,2-1-160 0,-3 0 16 0,-3-6 0 31,-1-5-6256-31,0-4-1264 0,5 2-240 0,0-4-48 0</inkml:trace>
  <inkml:trace contextRef="#ctx0" brushRef="#br0" timeOffset="-191173.13">5906 14222 44927 0,'0'0'992'0,"0"-1"208"0,0 1 32 0,0-1 16 15,0 0-992-15,-1 0-256 0,2 1 0 0,-1-2 0 0,0 0 768 0,0-1 96 0,0-2 32 0,0 0 0 16,0-1-688-16,0-1-208 0,0-3 128 0,0 0-128 16,0-1 0-16,2-2 0 0,1-5 0 0,1-1-144 0,2-1 144 0,1 1 0 0,1-1-144 15,2 0 144-15,3-1 0 0,3 1 0 0,1 0 0 0,9-3-14208 32,2-4-2864-32</inkml:trace>
  <inkml:trace contextRef="#ctx0" brushRef="#br0" timeOffset="-187857.21">6379 13727 53743 0,'-10'0'288'0,"2"1"16"0,0 2 0 0,5-1-304 0,-1 0 0 16,4 3 128-16,2 3-128 0,2 7 0 0,2 7-144 0,0 7 16 0,3 1 0 0,2 1 128 0,-1-3 128 15,3-2-128-15,1-1 176 16,0-3-560-16,2-1-128 0,-2-1 0 0,2-3-13760 16,-4-6-2752-16</inkml:trace>
  <inkml:trace contextRef="#ctx0" brushRef="#br0" timeOffset="-187493.95">6580 13882 45151 0,'-3'-3'4016'0,"-1"1"-3216"0,3 0-640 0,-2-1-160 16,1 1 640-16,2 0 80 0,-3-1 32 0,1-1 0 16,-1-3-608-16,0-3-144 0,-1 0 0 0,2 0 0 15,2 2 0-15,0-2-176 0,2 0 48 0,2 1 0 16,-1 2 128-16,4-1 0 0,2 1 0 0,0 2 0 16,3 0 0-16,0 1 0 0,3 3 0 0,-2 1-128 15,2 4-192-15,1 1-16 0,-2 3-16 0,0 3 0 31,-3-2-336-31,0 3-64 0,-1 4-16 0,-2 1 0 0,0 1 320 0,-4-1 48 0,-1 2 16 0,-3-2 0 16,0-1 608-16,-2 0 128 0,-1-2 32 0,-2-2 0 0,0 0 400 0,0-1 96 16,-5 1 16-16,-1-2 0 0,4-3-288 0,-1 0-48 15,-2-2-16-15,2-2 0 16,-1-2 240-16,2-2 48 0,0 0 16 0,0-3 0 0,1-2-464 0,-1-2-80 16,2-2-32-16,-2-2 0 0,3-2-528 0,2-1-96 15,2-1-32-15,15-22-9856 31,1 4-1968-31,1 6-400 0</inkml:trace>
  <inkml:trace contextRef="#ctx0" brushRef="#br0" timeOffset="-187177.47">6875 13920 50687 0,'-10'-5'4496'0,"2"2"-3600"0,3-1-704 0,-1 1-192 16,4 1 0-16,0 0-192 0,-1-3 32 0,-3-2 16 15,-1-3-16-15,2-5 0 0,0-1 0 0,3 0 0 0,4 0-16 0,1 0 0 16,4 3 0-16,4-1 0 16,1 3 176-16,4-1 0 0,-1 3-144 0,3 3 144 15,0 3-272-15,0 1 16 0,-1 3 0 0,3 2 0 16,-2 4-208-16,0 0-48 0,-5 4 0 0,2 0 0 16,-3 3-192-16,-1 2-64 0,-4 2 0 0,-2 1 0 0,-2 0 624 15,-1 1 144-15,-2-1 0 0,-2 1 0 16,-3-1 384-16,-2 0 96 0,-1 0 32 0,-2-4 0 0,0-1 192 0,-6 0 64 15,-2 0 0-15,-3-3 0 16,2 0 0-16,1-3 0 0,-2 0 0 0,1-5 0 0,2-3-384 0,2-2-80 16,-1-3-16-16,4-3 0 0,1-2-80 0,1-4-16 0,5-2 0 15,1-1 0 1,2-2-1152-16,4-1-224 0,5-2-48 0,3 2-13536 0,8 3-2704 0</inkml:trace>
  <inkml:trace contextRef="#ctx0" brushRef="#br0" timeOffset="-186871.92">7134 13879 50687 0,'-5'-4'4496'0,"1"0"-3600"0,0 2-704 0,2 0-192 0,1 0 272 0,1-1 32 0,-2-1 0 0,0-4 0 0,1-5-304 0,-1-6 0 16,4-3-176-16,-1-1 176 15,6 0-176-15,2 0 176 0,3 4-160 0,3-1 160 0,1 3-336 0,1 4 16 16,3 3 16-16,-4 6 0 15,-1 4-208-15,0 3-32 0,-1 3-16 0,-3 5 0 16,1 1-128 0,-3 4-16-16,1 2-16 0,-4 2 0 0,-1 1 720 0,-1 3 0 0,-3 0 0 0,-4-1 0 0,1-1 368 0,-4-1 112 15,-4-1 32-15,0-2 0 0,-1-5-48 0,-1-1 0 0,-1-3 0 0,1-3 0 32,-1 0 336-32,1-4 64 0,-1-1 16 0,0-3 0 15,2-3-240-15,1-1-64 0,0-3 0 0,-13-52-11072 31,11-3-2240-31,7-4-432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8/15/2024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98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26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6222" y="6004559"/>
            <a:ext cx="643749" cy="634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6988ae3322ba68d1103fdd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#3a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Base-</a:t>
            </a:r>
            <a:r>
              <a:rPr lang="en-SG" sz="3600" i="1" dirty="0">
                <a:solidFill>
                  <a:srgbClr val="0000FF"/>
                </a:solidFill>
                <a:latin typeface="+mn-lt"/>
              </a:rPr>
              <a:t>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to 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DAE83C9-681D-4D1E-818D-F76263A1119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1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Easy!</a:t>
            </a:r>
          </a:p>
          <a:p>
            <a:pPr marL="630238" lvl="1" indent="-271463" fontAlgn="auto">
              <a:spcBef>
                <a:spcPts val="1200"/>
              </a:spcBef>
              <a:spcAft>
                <a:spcPts val="0"/>
              </a:spcAft>
              <a:buClr>
                <a:schemeClr val="accent6">
                  <a:lumMod val="60000"/>
                  <a:lumOff val="40000"/>
                </a:schemeClr>
              </a:buClr>
              <a:buSzPct val="60000"/>
              <a:buFont typeface="Wingdings" panose="05000000000000000000" pitchFamily="2" charset="2"/>
              <a:buChar char="q"/>
            </a:pPr>
            <a:r>
              <a:rPr lang="en-GB" sz="2400" dirty="0"/>
              <a:t>1101.101</a:t>
            </a:r>
            <a:r>
              <a:rPr lang="en-GB" sz="2400" baseline="-25000" dirty="0"/>
              <a:t>2 </a:t>
            </a:r>
            <a:r>
              <a:rPr lang="en-GB" sz="2400" dirty="0"/>
              <a:t>=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3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2</a:t>
            </a:r>
            <a:r>
              <a:rPr lang="en-GB" sz="2400" baseline="30000" dirty="0"/>
              <a:t>  </a:t>
            </a:r>
            <a:r>
              <a:rPr lang="en-GB" sz="2400" dirty="0"/>
              <a:t>+ 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0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-1</a:t>
            </a:r>
            <a:r>
              <a:rPr lang="en-GB" sz="2400" baseline="30000" dirty="0"/>
              <a:t>  </a:t>
            </a:r>
            <a:r>
              <a:rPr lang="en-GB" sz="2400" dirty="0"/>
              <a:t>+ 1</a:t>
            </a:r>
            <a:r>
              <a:rPr lang="en-GB" sz="2400" dirty="0">
                <a:sym typeface="Symbol" pitchFamily="18" charset="2"/>
              </a:rPr>
              <a:t></a:t>
            </a:r>
            <a:r>
              <a:rPr lang="en-GB" sz="2400" dirty="0">
                <a:solidFill>
                  <a:srgbClr val="006600"/>
                </a:solidFill>
                <a:sym typeface="Symbol" pitchFamily="18" charset="2"/>
              </a:rPr>
              <a:t>2</a:t>
            </a:r>
            <a:r>
              <a:rPr lang="en-GB" sz="2400" baseline="30000" dirty="0">
                <a:solidFill>
                  <a:srgbClr val="006600"/>
                </a:solidFill>
              </a:rPr>
              <a:t>-3</a:t>
            </a:r>
            <a:r>
              <a:rPr lang="en-GB" sz="2400" baseline="30000" dirty="0"/>
              <a:t> </a:t>
            </a:r>
            <a:r>
              <a:rPr lang="en-GB" sz="2400" dirty="0"/>
              <a:t>		</a:t>
            </a:r>
            <a:endParaRPr lang="en-GB" sz="2400" b="1" baseline="-25000" dirty="0">
              <a:solidFill>
                <a:srgbClr val="000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D60E67-71CB-4AC0-ACDD-14997063A386}"/>
              </a:ext>
            </a:extLst>
          </p:cNvPr>
          <p:cNvSpPr txBox="1"/>
          <p:nvPr/>
        </p:nvSpPr>
        <p:spPr>
          <a:xfrm>
            <a:off x="2667000" y="220087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= 8 + 4 + 1 + 0.5 + 0.125 = </a:t>
            </a:r>
            <a:r>
              <a:rPr lang="en-GB" sz="2400" b="1" dirty="0">
                <a:solidFill>
                  <a:srgbClr val="0000CC"/>
                </a:solidFill>
              </a:rPr>
              <a:t>13.625</a:t>
            </a:r>
            <a:r>
              <a:rPr lang="en-GB" sz="2400" b="1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C403A1-E104-49D3-B46F-38EF415B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85593"/>
            <a:ext cx="2514600" cy="53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572.6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8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02AE4A7-D45C-46B1-BBF4-EDA2294A0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1741"/>
            <a:ext cx="2438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2A.8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16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73D6F-B72C-4864-8032-F3474B5A7896}"/>
              </a:ext>
            </a:extLst>
          </p:cNvPr>
          <p:cNvSpPr txBox="1"/>
          <p:nvPr/>
        </p:nvSpPr>
        <p:spPr>
          <a:xfrm>
            <a:off x="2743200" y="2775492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5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7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+ 6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8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	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ACE37-4A6C-4CCE-9BAA-51BF499AFD3E}"/>
              </a:ext>
            </a:extLst>
          </p:cNvPr>
          <p:cNvSpPr txBox="1"/>
          <p:nvPr/>
        </p:nvSpPr>
        <p:spPr>
          <a:xfrm>
            <a:off x="2438400" y="319310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320 + 56 + 2 + 0.75 = </a:t>
            </a:r>
            <a:r>
              <a:rPr lang="en-GB" sz="2400" b="1" kern="0" dirty="0">
                <a:solidFill>
                  <a:srgbClr val="0000CC"/>
                </a:solidFill>
              </a:rPr>
              <a:t>378.75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925E877-A1D6-4086-9227-93044AB1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74314"/>
            <a:ext cx="2362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69925" marR="0" lvl="1" indent="-325438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341.24</a:t>
            </a:r>
            <a:r>
              <a:rPr kumimoji="0" lang="en-GB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5 	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</a:t>
            </a:r>
            <a:endParaRPr kumimoji="0" lang="en-GB" sz="2400" b="1" i="0" u="none" strike="noStrike" kern="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90E5D6-177F-4301-A99E-2C208667429A}"/>
              </a:ext>
            </a:extLst>
          </p:cNvPr>
          <p:cNvSpPr txBox="1"/>
          <p:nvPr/>
        </p:nvSpPr>
        <p:spPr>
          <a:xfrm>
            <a:off x="2743200" y="3731741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+ 10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0 </a:t>
            </a:r>
            <a:r>
              <a:rPr lang="en-GB" sz="2400" kern="0" baseline="30000" dirty="0"/>
              <a:t> </a:t>
            </a:r>
            <a:r>
              <a:rPr lang="en-GB" sz="2400" kern="0" dirty="0"/>
              <a:t>+ 8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16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37670-102A-4802-B3C8-A48D1E15733F}"/>
              </a:ext>
            </a:extLst>
          </p:cNvPr>
          <p:cNvSpPr txBox="1"/>
          <p:nvPr/>
        </p:nvSpPr>
        <p:spPr>
          <a:xfrm>
            <a:off x="2438400" y="4093979"/>
            <a:ext cx="5029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kern="0" dirty="0"/>
              <a:t>= 32 + 10 + 0.5 = </a:t>
            </a:r>
            <a:r>
              <a:rPr lang="en-GB" sz="2400" b="1" kern="0" dirty="0">
                <a:solidFill>
                  <a:srgbClr val="0000CC"/>
                </a:solidFill>
              </a:rPr>
              <a:t>42.5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125471-95CF-4B0F-8455-6D08D43079B9}"/>
              </a:ext>
            </a:extLst>
          </p:cNvPr>
          <p:cNvSpPr txBox="1"/>
          <p:nvPr/>
        </p:nvSpPr>
        <p:spPr>
          <a:xfrm>
            <a:off x="2743200" y="4674314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3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2</a:t>
            </a:r>
            <a:r>
              <a:rPr lang="en-GB" sz="2400" kern="0" baseline="30000" dirty="0"/>
              <a:t>  </a:t>
            </a:r>
            <a:r>
              <a:rPr lang="en-GB" sz="2400" kern="0" dirty="0"/>
              <a:t>+ 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1</a:t>
            </a:r>
            <a:r>
              <a:rPr lang="en-GB" sz="2400" kern="0" baseline="30000" dirty="0"/>
              <a:t>  </a:t>
            </a:r>
            <a:r>
              <a:rPr lang="en-GB" sz="2400" kern="0" dirty="0"/>
              <a:t>+ 1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0</a:t>
            </a:r>
            <a:r>
              <a:rPr lang="en-GB" sz="2400" kern="0" baseline="30000" dirty="0"/>
              <a:t>  </a:t>
            </a:r>
            <a:r>
              <a:rPr lang="en-GB" sz="2400" kern="0" dirty="0"/>
              <a:t>+ 2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-1</a:t>
            </a:r>
            <a:r>
              <a:rPr lang="en-GB" sz="2400" kern="0" baseline="30000" dirty="0"/>
              <a:t>  </a:t>
            </a:r>
            <a:r>
              <a:rPr lang="en-GB" sz="2400" kern="0" dirty="0"/>
              <a:t>+ 4</a:t>
            </a:r>
            <a:r>
              <a:rPr lang="en-GB" sz="2400" kern="0" dirty="0">
                <a:sym typeface="Symbol" pitchFamily="18" charset="2"/>
              </a:rPr>
              <a:t></a:t>
            </a:r>
            <a:r>
              <a:rPr lang="en-GB" sz="2400" kern="0" dirty="0">
                <a:solidFill>
                  <a:srgbClr val="006600"/>
                </a:solidFill>
                <a:sym typeface="Symbol" pitchFamily="18" charset="2"/>
              </a:rPr>
              <a:t>5</a:t>
            </a:r>
            <a:r>
              <a:rPr lang="en-GB" sz="2400" kern="0" baseline="30000" dirty="0">
                <a:solidFill>
                  <a:srgbClr val="006600"/>
                </a:solidFill>
              </a:rPr>
              <a:t>-2</a:t>
            </a:r>
            <a:endParaRPr lang="en-US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B9ABBF-C07B-43C9-BBC2-95C1B4B112D5}"/>
              </a:ext>
            </a:extLst>
          </p:cNvPr>
          <p:cNvSpPr txBox="1"/>
          <p:nvPr/>
        </p:nvSpPr>
        <p:spPr>
          <a:xfrm>
            <a:off x="2438400" y="5013897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kern="0" dirty="0"/>
              <a:t>= 75 + 20 + 1 + 0.4 + 0.16 = </a:t>
            </a:r>
            <a:r>
              <a:rPr lang="en-GB" sz="2400" b="1" kern="0" dirty="0">
                <a:solidFill>
                  <a:srgbClr val="0000CC"/>
                </a:solidFill>
              </a:rPr>
              <a:t>96.56</a:t>
            </a:r>
            <a:r>
              <a:rPr lang="en-GB" sz="2400" b="1" kern="0" baseline="-25000" dirty="0">
                <a:solidFill>
                  <a:srgbClr val="0000CC"/>
                </a:solidFill>
              </a:rPr>
              <a:t>10</a:t>
            </a:r>
            <a:endParaRPr lang="en-US" sz="2400" dirty="0"/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F32E5AB1-347F-4CF0-AF26-815F2240E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1A3CCD72-A650-4BBD-B095-960172A9498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2-1 to 2-4.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0F8A20-2571-7C29-865A-FE31D88615FF}"/>
                  </a:ext>
                </a:extLst>
              </p14:cNvPr>
              <p14:cNvContentPartPr/>
              <p14:nvPr/>
            </p14:nvContentPartPr>
            <p14:xfrm>
              <a:off x="359640" y="1056240"/>
              <a:ext cx="6656040" cy="5447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0F8A20-2571-7C29-865A-FE31D88615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0280" y="1046880"/>
                <a:ext cx="6674760" cy="546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16" grpId="0"/>
      <p:bldP spid="17" grpId="0"/>
      <p:bldP spid="18" grpId="0" animBg="1"/>
      <p:bldP spid="19" grpId="0"/>
      <p:bldP spid="20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Decimal to Binary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6DEF5C8-6E57-4515-98FD-611D0698C80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5"/>
            <a:ext cx="8229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whole numbers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Division-by-2 Method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For fractions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Repeated Multiplication-by-2 Method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Repeated Divison-by-2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75BD0A-A56C-4CCD-8144-140FC04DDAD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a </a:t>
            </a:r>
            <a:r>
              <a:rPr lang="en-GB" dirty="0">
                <a:solidFill>
                  <a:srgbClr val="800000"/>
                </a:solidFill>
              </a:rPr>
              <a:t>whole number</a:t>
            </a:r>
            <a:r>
              <a:rPr lang="en-GB" dirty="0"/>
              <a:t> to binary, use </a:t>
            </a:r>
            <a:r>
              <a:rPr lang="en-GB" dirty="0">
                <a:solidFill>
                  <a:srgbClr val="800000"/>
                </a:solidFill>
              </a:rPr>
              <a:t>successive division by 2</a:t>
            </a:r>
            <a:r>
              <a:rPr lang="en-GB" dirty="0"/>
              <a:t> until the quotient is 0.  The remainders form the answer, with the first remainder as the </a:t>
            </a:r>
            <a:r>
              <a:rPr lang="en-GB" i="1" dirty="0"/>
              <a:t>least significant bit (LSB)</a:t>
            </a:r>
            <a:r>
              <a:rPr lang="en-GB" dirty="0"/>
              <a:t> and the last as the </a:t>
            </a:r>
            <a:r>
              <a:rPr lang="en-GB" i="1" dirty="0"/>
              <a:t>most significant bit (MSB)</a:t>
            </a:r>
            <a:r>
              <a:rPr lang="en-GB" dirty="0"/>
              <a:t>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(43)</a:t>
            </a:r>
            <a:r>
              <a:rPr lang="en-GB" baseline="-25000" dirty="0"/>
              <a:t>10 </a:t>
            </a:r>
            <a:r>
              <a:rPr lang="en-GB" dirty="0"/>
              <a:t>= (      </a:t>
            </a:r>
            <a:r>
              <a:rPr lang="en-GB" dirty="0">
                <a:solidFill>
                  <a:srgbClr val="C00000"/>
                </a:solidFill>
              </a:rPr>
              <a:t>?</a:t>
            </a:r>
            <a:r>
              <a:rPr lang="en-GB" dirty="0"/>
              <a:t>  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5A4CF436-C42C-4514-9308-CF0B172D31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352800"/>
          <a:ext cx="27844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783880" imgH="2616120" progId="Word.Document.8">
                  <p:embed/>
                </p:oleObj>
              </mc:Choice>
              <mc:Fallback>
                <p:oleObj name="Document" r:id="rId3" imgW="2783880" imgH="2616120" progId="Word.Document.8">
                  <p:embed/>
                  <p:pic>
                    <p:nvPicPr>
                      <p:cNvPr id="8" name="Object 12">
                        <a:extLst>
                          <a:ext uri="{FF2B5EF4-FFF2-40B4-BE49-F238E27FC236}">
                            <a16:creationId xmlns:a16="http://schemas.microsoft.com/office/drawing/2014/main" id="{5A4CF436-C42C-4514-9308-CF0B172D31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33"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27844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57400" y="3352800"/>
            <a:ext cx="12192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101011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9ADC44-6985-4BDB-9E73-57F468A6AE88}"/>
                  </a:ext>
                </a:extLst>
              </p14:cNvPr>
              <p14:cNvContentPartPr/>
              <p14:nvPr/>
            </p14:nvContentPartPr>
            <p14:xfrm>
              <a:off x="1242360" y="3830040"/>
              <a:ext cx="4483800" cy="36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9ADC44-6985-4BDB-9E73-57F468A6AE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3000" y="3820680"/>
                <a:ext cx="4502520" cy="3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Repeated Multiplication-by-2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60F5FAF-810A-4295-AAF3-39F2679E829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0772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itchFamily="2" charset="2"/>
              <a:buChar char="§"/>
            </a:pPr>
            <a:r>
              <a:rPr lang="en-GB" dirty="0"/>
              <a:t>To convert </a:t>
            </a:r>
            <a:r>
              <a:rPr lang="en-GB" dirty="0">
                <a:solidFill>
                  <a:srgbClr val="800000"/>
                </a:solidFill>
              </a:rPr>
              <a:t>decimal fractions</a:t>
            </a:r>
            <a:r>
              <a:rPr lang="en-GB" dirty="0"/>
              <a:t> to binary, </a:t>
            </a:r>
            <a:r>
              <a:rPr lang="en-GB" dirty="0">
                <a:solidFill>
                  <a:srgbClr val="800000"/>
                </a:solidFill>
              </a:rPr>
              <a:t>repeated multiplication by 2</a:t>
            </a:r>
            <a:r>
              <a:rPr lang="en-GB" dirty="0"/>
              <a:t> is used, until the fractional product is 0 (or until the desired number of decimal places). The carried digits, or </a:t>
            </a:r>
            <a:r>
              <a:rPr lang="en-GB" i="1" dirty="0"/>
              <a:t>carries</a:t>
            </a:r>
            <a:r>
              <a:rPr lang="en-GB" dirty="0"/>
              <a:t>, produce the answer, with the first carry as the MSB, and the last as the LSB.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dirty="0"/>
              <a:t>    (</a:t>
            </a:r>
            <a:r>
              <a:rPr lang="en-GB" sz="2600" dirty="0"/>
              <a:t>0.3125</a:t>
            </a:r>
            <a:r>
              <a:rPr lang="en-GB" dirty="0"/>
              <a:t>)</a:t>
            </a:r>
            <a:r>
              <a:rPr lang="en-GB" baseline="-25000" dirty="0"/>
              <a:t>10 </a:t>
            </a:r>
            <a:r>
              <a:rPr lang="en-GB" dirty="0"/>
              <a:t>= (     </a:t>
            </a:r>
            <a:r>
              <a:rPr lang="en-GB" dirty="0">
                <a:solidFill>
                  <a:srgbClr val="C00000"/>
                </a:solidFill>
              </a:rPr>
              <a:t>? </a:t>
            </a:r>
            <a:r>
              <a:rPr lang="en-GB" dirty="0"/>
              <a:t>    )</a:t>
            </a:r>
            <a:r>
              <a:rPr lang="en-GB" baseline="-25000" dirty="0"/>
              <a:t>2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AEF7ECD-4A31-406E-8EC7-72CA77630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657600"/>
          <a:ext cx="4495800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136400" imgH="1981080" progId="Word.Document.8">
                  <p:embed/>
                </p:oleObj>
              </mc:Choice>
              <mc:Fallback>
                <p:oleObj name="Document" r:id="rId3" imgW="4136400" imgH="1981080" progId="Word.Document.8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4AEF7ECD-4A31-406E-8EC7-72CA77630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4495800" cy="215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43201" y="3400612"/>
            <a:ext cx="99060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.0101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95820E-2120-62F8-A855-8E751D455D16}"/>
                  </a:ext>
                </a:extLst>
              </p14:cNvPr>
              <p14:cNvContentPartPr/>
              <p14:nvPr/>
            </p14:nvContentPartPr>
            <p14:xfrm>
              <a:off x="2998080" y="3835800"/>
              <a:ext cx="2454480" cy="1633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95820E-2120-62F8-A855-8E751D455D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8720" y="3826440"/>
                <a:ext cx="2473200" cy="16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6. 	Conversion Between Decimal and Other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8" y="1982660"/>
            <a:ext cx="8382001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Base-</a:t>
            </a:r>
            <a:r>
              <a:rPr lang="en-GB" sz="2400" i="1" dirty="0">
                <a:solidFill>
                  <a:srgbClr val="800000"/>
                </a:solidFill>
              </a:rPr>
              <a:t>R</a:t>
            </a:r>
            <a:r>
              <a:rPr lang="en-GB" sz="2400" dirty="0">
                <a:solidFill>
                  <a:srgbClr val="800000"/>
                </a:solidFill>
              </a:rPr>
              <a:t> to decimal:</a:t>
            </a:r>
            <a:r>
              <a:rPr lang="en-GB" sz="2400" dirty="0"/>
              <a:t> multiply digits with their corresponding weights 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800000"/>
                </a:solidFill>
              </a:rPr>
              <a:t>Decimal to binary (base 2</a:t>
            </a:r>
            <a:r>
              <a:rPr lang="en-US" sz="2400" dirty="0">
                <a:solidFill>
                  <a:srgbClr val="800000"/>
                </a:solidFill>
              </a:rPr>
              <a:t>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division-by-2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multiplication-by-2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Decimal to base-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endParaRPr lang="en-US" sz="2400" dirty="0">
              <a:solidFill>
                <a:srgbClr val="800000"/>
              </a:solidFill>
            </a:endParaRP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Whole numbers: repeated division-by-</a:t>
            </a:r>
            <a:r>
              <a:rPr lang="en-US" sz="2000" i="1" dirty="0"/>
              <a:t>R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Fractions: repeated multiplication-by-</a:t>
            </a:r>
            <a:r>
              <a:rPr lang="en-US" sz="2000" i="1" dirty="0"/>
              <a:t>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FBBBDDD-D3ED-456D-A148-FED5EAC61C6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>
                <a:solidFill>
                  <a:srgbClr val="006600"/>
                </a:solidFill>
              </a:rPr>
              <a:t>Questions 2-5 to 2-8.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7. 	Conversion Between Bases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9E6110F-BA9C-4F5D-BD70-94BD50ED208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general, conversion between bases can be done via decimal: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D049B7-1B0D-43C4-8BB5-20AD7254D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482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Shortcuts for conversion between bases 2, 4, 8, 16 </a:t>
            </a:r>
            <a:r>
              <a:rPr lang="en-US" sz="2800" dirty="0"/>
              <a:t>(see next slide)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C8BFB47-ED2B-4BDE-BFD5-FE8947072E33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514600"/>
            <a:ext cx="4841875" cy="1857375"/>
            <a:chOff x="1584" y="1488"/>
            <a:chExt cx="3050" cy="1170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3B151BBC-A5DE-4553-BBCC-3FAE87D96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488"/>
              <a:ext cx="3050" cy="117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Base-2				</a:t>
              </a:r>
              <a:r>
                <a:rPr lang="en-GB" sz="2000" dirty="0" err="1">
                  <a:latin typeface="Times New Roman" pitchFamily="18" charset="0"/>
                </a:rPr>
                <a:t>Base-2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Base-3				</a:t>
              </a:r>
              <a:r>
                <a:rPr lang="en-GB" sz="2000" dirty="0" err="1">
                  <a:latin typeface="Times New Roman" pitchFamily="18" charset="0"/>
                </a:rPr>
                <a:t>Base-3</a:t>
              </a:r>
              <a:endParaRPr lang="en-GB" sz="2000" dirty="0">
                <a:latin typeface="Times New Roman" pitchFamily="18" charset="0"/>
              </a:endParaRP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Base-4		Decimal		Base-4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    …				    ….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latin typeface="Times New Roman" pitchFamily="18" charset="0"/>
                </a:rPr>
                <a:t>Base-</a:t>
              </a:r>
              <a:r>
                <a:rPr lang="en-GB" sz="2000" i="1" dirty="0">
                  <a:latin typeface="Times New Roman" pitchFamily="18" charset="0"/>
                </a:rPr>
                <a:t>R</a:t>
              </a:r>
              <a:r>
                <a:rPr lang="en-GB" sz="2000" dirty="0">
                  <a:latin typeface="Times New Roman" pitchFamily="18" charset="0"/>
                </a:rPr>
                <a:t>				</a:t>
              </a:r>
              <a:r>
                <a:rPr lang="en-GB" sz="2000" dirty="0" err="1">
                  <a:latin typeface="Times New Roman" pitchFamily="18" charset="0"/>
                </a:rPr>
                <a:t>Base-</a:t>
              </a:r>
              <a:r>
                <a:rPr lang="en-GB" sz="2000" i="1" dirty="0" err="1">
                  <a:latin typeface="Times New Roman" pitchFamily="18" charset="0"/>
                </a:rPr>
                <a:t>R</a:t>
              </a:r>
              <a:endParaRPr lang="en-GB" sz="2000" i="1" dirty="0">
                <a:latin typeface="Times New Roman" pitchFamily="18" charset="0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5AF9C477-891B-4756-93C7-0213B3718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80"/>
              <a:ext cx="62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8F082D1-3468-4120-81F2-4F25B2976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872"/>
              <a:ext cx="62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FE1A2AC0-66B3-4C7E-885A-43A40177D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97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13EA65F4-2790-44D0-9185-E56A1C55B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160"/>
              <a:ext cx="624" cy="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06B8020A-EF52-4EDD-8023-348A7DAFA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72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E6C271BA-875F-40E0-980B-EA6237C5D1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60" y="1920"/>
              <a:ext cx="52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E7777911-9D91-447D-ABF0-5198CE95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12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A211AC23-4536-4386-8B6E-52EDD4A71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160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1725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indent="-630238"/>
            <a:r>
              <a:rPr lang="en-SG" sz="3600" dirty="0">
                <a:solidFill>
                  <a:srgbClr val="0000FF"/>
                </a:solidFill>
                <a:latin typeface="+mn-lt"/>
              </a:rPr>
              <a:t>8. 	Binary to Octal/Hexadecimal Conversion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9C41BC4-8792-4D2B-9070-1D7577B514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692876"/>
            <a:ext cx="8229600" cy="3991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Octal: </a:t>
            </a:r>
            <a:r>
              <a:rPr lang="en-US" dirty="0">
                <a:sym typeface="Wingdings" pitchFamily="2" charset="2"/>
              </a:rPr>
              <a:t>partition in groups of 3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(10 111 011 001 . 101 110)</a:t>
            </a:r>
            <a:r>
              <a:rPr lang="en-US" baseline="-25000" dirty="0"/>
              <a:t>2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Octal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(2731.56)</a:t>
            </a:r>
            <a:r>
              <a:rPr lang="en-US" baseline="-25000" dirty="0"/>
              <a:t>8</a:t>
            </a:r>
            <a:r>
              <a:rPr lang="en-US" dirty="0"/>
              <a:t> =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Binary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Hexadecimal: </a:t>
            </a:r>
            <a:r>
              <a:rPr lang="en-US" dirty="0">
                <a:sym typeface="Wingdings" pitchFamily="2" charset="2"/>
              </a:rPr>
              <a:t>partition in groups of 4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101 1101 1001 . 1011 1000</a:t>
            </a:r>
            <a:r>
              <a:rPr lang="en-US" dirty="0"/>
              <a:t>)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endParaRPr lang="en-US" baseline="-25000" dirty="0"/>
          </a:p>
          <a:p>
            <a:pPr marL="358775" indent="-358775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Hexadecimal </a:t>
            </a:r>
            <a:r>
              <a:rPr lang="en-US" dirty="0">
                <a:solidFill>
                  <a:srgbClr val="800000"/>
                </a:solidFill>
                <a:sym typeface="Wingdings" pitchFamily="2" charset="2"/>
              </a:rPr>
              <a:t> Binary: </a:t>
            </a:r>
            <a:r>
              <a:rPr lang="en-US" dirty="0">
                <a:sym typeface="Wingdings" pitchFamily="2" charset="2"/>
              </a:rPr>
              <a:t>reverse</a:t>
            </a:r>
            <a:endParaRPr lang="en-US" dirty="0">
              <a:solidFill>
                <a:srgbClr val="800000"/>
              </a:solidFill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(</a:t>
            </a:r>
            <a:r>
              <a:rPr lang="en-GB" sz="1800" dirty="0"/>
              <a:t>5D9.B8</a:t>
            </a:r>
            <a:r>
              <a:rPr lang="en-US" dirty="0"/>
              <a:t>)</a:t>
            </a:r>
            <a:r>
              <a:rPr lang="en-US" baseline="-25000" dirty="0"/>
              <a:t>16</a:t>
            </a:r>
            <a:r>
              <a:rPr lang="en-US" dirty="0"/>
              <a:t> =</a:t>
            </a:r>
            <a:endParaRPr lang="en-US" sz="2400" baseline="-25000" dirty="0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A9177F5C-06B6-4215-AC63-2A5DC1FF4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E59275-F70C-45F6-9453-C26715FEDDDD}"/>
              </a:ext>
            </a:extLst>
          </p:cNvPr>
          <p:cNvSpPr txBox="1"/>
          <p:nvPr/>
        </p:nvSpPr>
        <p:spPr>
          <a:xfrm>
            <a:off x="4637902" y="2134261"/>
            <a:ext cx="1696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(2731.56)</a:t>
            </a:r>
            <a:r>
              <a:rPr lang="en-US" sz="2000" b="1" baseline="-25000" dirty="0">
                <a:solidFill>
                  <a:srgbClr val="0000CC"/>
                </a:solidFill>
              </a:rPr>
              <a:t>8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47D01-1ADD-46E5-AECA-2B5F26048F41}"/>
              </a:ext>
            </a:extLst>
          </p:cNvPr>
          <p:cNvSpPr txBox="1"/>
          <p:nvPr/>
        </p:nvSpPr>
        <p:spPr>
          <a:xfrm>
            <a:off x="2685535" y="3057599"/>
            <a:ext cx="3649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(10 111 011 001 . 101 110)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5AA6EA-F214-4F4A-A9D3-3766761C9979}"/>
              </a:ext>
            </a:extLst>
          </p:cNvPr>
          <p:cNvSpPr txBox="1"/>
          <p:nvPr/>
        </p:nvSpPr>
        <p:spPr>
          <a:xfrm>
            <a:off x="4572000" y="4024762"/>
            <a:ext cx="176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5D9.B8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16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7E69B7-A4BB-46BA-A94F-63FD4902246C}"/>
              </a:ext>
            </a:extLst>
          </p:cNvPr>
          <p:cNvSpPr txBox="1"/>
          <p:nvPr/>
        </p:nvSpPr>
        <p:spPr>
          <a:xfrm>
            <a:off x="2675238" y="4991925"/>
            <a:ext cx="3793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CC"/>
                </a:solidFill>
              </a:rPr>
              <a:t>(</a:t>
            </a:r>
            <a:r>
              <a:rPr lang="en-GB" sz="2000" b="1" dirty="0">
                <a:solidFill>
                  <a:srgbClr val="0000CC"/>
                </a:solidFill>
              </a:rPr>
              <a:t>101 1101 1001 . 1011 1000</a:t>
            </a:r>
            <a:r>
              <a:rPr lang="en-US" sz="2000" b="1" dirty="0">
                <a:solidFill>
                  <a:srgbClr val="0000CC"/>
                </a:solidFill>
              </a:rPr>
              <a:t>)</a:t>
            </a:r>
            <a:r>
              <a:rPr lang="en-US" sz="2000" b="1" baseline="-25000" dirty="0">
                <a:solidFill>
                  <a:srgbClr val="0000CC"/>
                </a:solidFill>
              </a:rPr>
              <a:t>2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5582484"/>
            <a:ext cx="8229600" cy="82063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6600"/>
                </a:solidFill>
              </a:rPr>
              <a:t>DLD page 42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2-9 to 2-10.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877670-CC87-8C26-216F-FABA9FBC169B}"/>
                  </a:ext>
                </a:extLst>
              </p14:cNvPr>
              <p14:cNvContentPartPr/>
              <p14:nvPr/>
            </p14:nvContentPartPr>
            <p14:xfrm>
              <a:off x="1007640" y="1217520"/>
              <a:ext cx="8245440" cy="445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877670-CC87-8C26-216F-FABA9FBC16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280" y="1208160"/>
                <a:ext cx="8264160" cy="447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1”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260034" y="4131518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6" y="5607424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1B67B-119F-B14C-7763-7E58EF0E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66758-C98D-774B-2227-4D4386CB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4002C-AFBE-DE9C-5529-47CCD3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2"/>
            <a:ext cx="7808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Ask at </a:t>
            </a:r>
            <a:r>
              <a:rPr lang="en-US" sz="2000">
                <a:hlinkClick r:id="rId2"/>
              </a:rPr>
              <a:t>https://sets.netlify.app/module/66988ae3322ba68d1103fdd4</a:t>
            </a:r>
            <a:r>
              <a:rPr lang="en-US" sz="2000"/>
              <a:t> 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18" y="402516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876365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604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Data Representation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(base 10) Number System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Other Number Systems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Base-</a:t>
            </a:r>
            <a:r>
              <a:rPr lang="en-GB" i="1" dirty="0"/>
              <a:t>R</a:t>
            </a:r>
            <a:r>
              <a:rPr lang="en-GB" dirty="0"/>
              <a:t> to Decimal Conversion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Decimal to Binary Conversion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5.1	Repeated Division-by-2</a:t>
            </a:r>
          </a:p>
          <a:p>
            <a:pPr marL="1165225" lvl="1" indent="-531813">
              <a:spcBef>
                <a:spcPts val="600"/>
              </a:spcBef>
              <a:buClrTx/>
              <a:buSzPct val="100000"/>
              <a:buNone/>
              <a:tabLst>
                <a:tab pos="1165225" algn="l"/>
              </a:tabLst>
            </a:pPr>
            <a:r>
              <a:rPr lang="en-GB" dirty="0"/>
              <a:t>5.2	Repeated Multiplication-by-2</a:t>
            </a:r>
            <a:endParaRPr lang="en-GB" sz="2400" dirty="0"/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Decimal and Other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Conversion Between Bases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Binary to Octal/Hexadecimal Conversion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85875"/>
            <a:ext cx="8420559" cy="5153025"/>
          </a:xfrm>
        </p:spPr>
        <p:txBody>
          <a:bodyPr>
            <a:normAutofit lnSpcReduction="10000"/>
          </a:bodyPr>
          <a:lstStyle/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ASCII Code</a:t>
            </a:r>
          </a:p>
          <a:p>
            <a:pPr marL="714375" indent="-714375" eaLnBrk="1" hangingPunct="1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9"/>
            </a:pPr>
            <a:r>
              <a:rPr lang="en-GB" dirty="0"/>
              <a:t>Negative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10.1	Sign-and-Magnitude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10.2	1s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10.3	2s Complement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10.4	Comparisons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10.5	Complement on Fractions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10.6	2s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10.7	1s Complement Addition/Subtraction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10.8	Excess Representation</a:t>
            </a:r>
          </a:p>
          <a:p>
            <a:pPr marL="714375" indent="-714375">
              <a:lnSpc>
                <a:spcPct val="110000"/>
              </a:lnSpc>
              <a:spcBef>
                <a:spcPts val="600"/>
              </a:spcBef>
              <a:buClrTx/>
              <a:buSzPct val="100000"/>
              <a:buFont typeface="+mj-lt"/>
              <a:buAutoNum type="arabicPeriod" startAt="11"/>
            </a:pPr>
            <a:r>
              <a:rPr lang="en-GB" dirty="0"/>
              <a:t>Real Numbers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11.1	Fixed-Point Representation</a:t>
            </a:r>
          </a:p>
          <a:p>
            <a:pPr marL="1695450" lvl="1" indent="-884238">
              <a:lnSpc>
                <a:spcPct val="110000"/>
              </a:lnSpc>
              <a:buClrTx/>
              <a:buSzPct val="100000"/>
              <a:buNone/>
            </a:pPr>
            <a:r>
              <a:rPr lang="en-GB" dirty="0"/>
              <a:t>11.2	Floating-Point Representation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381000"/>
            <a:ext cx="8810625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2800" dirty="0">
                <a:solidFill>
                  <a:srgbClr val="0000FF"/>
                </a:solidFill>
              </a:rPr>
              <a:t>Lecture #3: Data Representation and Number Systems </a:t>
            </a:r>
            <a:r>
              <a:rPr lang="en-GB" sz="2000" dirty="0">
                <a:solidFill>
                  <a:srgbClr val="0000FF"/>
                </a:solidFill>
              </a:rPr>
              <a:t>(2/2)</a:t>
            </a:r>
          </a:p>
        </p:txBody>
      </p:sp>
    </p:spTree>
    <p:extLst>
      <p:ext uri="{BB962C8B-B14F-4D97-AF65-F5344CB8AC3E}">
        <p14:creationId xmlns:p14="http://schemas.microsoft.com/office/powerpoint/2010/main" val="365140786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2" y="1325909"/>
            <a:ext cx="393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Basic data types in 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C3D00F-B311-454E-AE05-5772A5AE6E5C}"/>
              </a:ext>
            </a:extLst>
          </p:cNvPr>
          <p:cNvSpPr txBox="1"/>
          <p:nvPr/>
        </p:nvSpPr>
        <p:spPr>
          <a:xfrm>
            <a:off x="1336590" y="1985657"/>
            <a:ext cx="119654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/>
              <a:t>int</a:t>
            </a:r>
            <a:endParaRPr lang="en-S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20AFBB-F610-464B-A399-55FCC277228D}"/>
              </a:ext>
            </a:extLst>
          </p:cNvPr>
          <p:cNvSpPr txBox="1"/>
          <p:nvPr/>
        </p:nvSpPr>
        <p:spPr>
          <a:xfrm>
            <a:off x="3120082" y="1982524"/>
            <a:ext cx="1196546" cy="523220"/>
          </a:xfrm>
          <a:prstGeom prst="rect">
            <a:avLst/>
          </a:prstGeom>
          <a:solidFill>
            <a:srgbClr val="CC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float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A26B12-F8C6-4A62-BFC5-B99DA77F8F45}"/>
              </a:ext>
            </a:extLst>
          </p:cNvPr>
          <p:cNvSpPr txBox="1"/>
          <p:nvPr/>
        </p:nvSpPr>
        <p:spPr>
          <a:xfrm>
            <a:off x="4903574" y="1982524"/>
            <a:ext cx="1435442" cy="52322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double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62BAF6-A071-47AE-9F1E-29A42561996C}"/>
              </a:ext>
            </a:extLst>
          </p:cNvPr>
          <p:cNvSpPr txBox="1"/>
          <p:nvPr/>
        </p:nvSpPr>
        <p:spPr>
          <a:xfrm>
            <a:off x="7089689" y="1982524"/>
            <a:ext cx="1214052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char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FBFCE-D2B3-479F-BCB9-BA676F0F3376}"/>
              </a:ext>
            </a:extLst>
          </p:cNvPr>
          <p:cNvSpPr txBox="1"/>
          <p:nvPr/>
        </p:nvSpPr>
        <p:spPr>
          <a:xfrm>
            <a:off x="253726" y="2513613"/>
            <a:ext cx="227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Variants: short, long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8C337-F69B-4E29-8E14-58010FA5B57A}"/>
              </a:ext>
            </a:extLst>
          </p:cNvPr>
          <p:cNvSpPr txBox="1"/>
          <p:nvPr/>
        </p:nvSpPr>
        <p:spPr>
          <a:xfrm>
            <a:off x="638431" y="3024209"/>
            <a:ext cx="766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How data is represented depends on its type: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7D211-25F2-4B9E-AE5A-0AE3E502F2CB}"/>
              </a:ext>
            </a:extLst>
          </p:cNvPr>
          <p:cNvSpPr txBox="1"/>
          <p:nvPr/>
        </p:nvSpPr>
        <p:spPr>
          <a:xfrm>
            <a:off x="1602260" y="3848400"/>
            <a:ext cx="2376615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01000110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AC23006B-4C01-4D33-A0B5-4F132E9380F0}"/>
              </a:ext>
            </a:extLst>
          </p:cNvPr>
          <p:cNvSpPr/>
          <p:nvPr/>
        </p:nvSpPr>
        <p:spPr>
          <a:xfrm>
            <a:off x="4917581" y="3594088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109734"/>
              <a:gd name="adj4" fmla="val -3125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4A1D80A9-7279-4ACA-9F99-E7BA5646F487}"/>
              </a:ext>
            </a:extLst>
          </p:cNvPr>
          <p:cNvSpPr/>
          <p:nvPr/>
        </p:nvSpPr>
        <p:spPr>
          <a:xfrm>
            <a:off x="4917581" y="4170997"/>
            <a:ext cx="2868826" cy="367284"/>
          </a:xfrm>
          <a:prstGeom prst="borderCallout1">
            <a:avLst>
              <a:gd name="adj1" fmla="val 24283"/>
              <a:gd name="adj2" fmla="val -702"/>
              <a:gd name="adj3" fmla="val -3682"/>
              <a:gd name="adj4" fmla="val -3054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 ‘char’, it is </a:t>
            </a:r>
            <a:r>
              <a:rPr lang="en-SG" sz="2400" dirty="0">
                <a:solidFill>
                  <a:srgbClr val="C00000"/>
                </a:solidFill>
              </a:rPr>
              <a:t>‘F’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DBB19-BF37-4112-88CD-C1265C6B62C4}"/>
              </a:ext>
            </a:extLst>
          </p:cNvPr>
          <p:cNvSpPr txBox="1"/>
          <p:nvPr/>
        </p:nvSpPr>
        <p:spPr>
          <a:xfrm>
            <a:off x="1393431" y="4825498"/>
            <a:ext cx="7130809" cy="523220"/>
          </a:xfrm>
          <a:prstGeom prst="rect">
            <a:avLst/>
          </a:prstGeom>
          <a:solidFill>
            <a:srgbClr val="00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11000000110100000000000000000000</a:t>
            </a: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CF4D8BD4-D37C-412D-819F-FD07AC96981D}"/>
              </a:ext>
            </a:extLst>
          </p:cNvPr>
          <p:cNvSpPr/>
          <p:nvPr/>
        </p:nvSpPr>
        <p:spPr>
          <a:xfrm>
            <a:off x="473996" y="5772578"/>
            <a:ext cx="4353376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64252"/>
            </a:avLst>
          </a:prstGeom>
          <a:solidFill>
            <a:schemeClr val="accent1"/>
          </a:solidFill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</a:t>
            </a:r>
            <a:r>
              <a:rPr lang="en-SG" sz="2400" dirty="0" err="1">
                <a:solidFill>
                  <a:schemeClr val="tx1"/>
                </a:solidFill>
              </a:rPr>
              <a:t>int</a:t>
            </a:r>
            <a:r>
              <a:rPr lang="en-SG" sz="2400" dirty="0">
                <a:solidFill>
                  <a:schemeClr val="tx1"/>
                </a:solidFill>
              </a:rPr>
              <a:t>’, it is </a:t>
            </a:r>
            <a:r>
              <a:rPr lang="en-SG" sz="2400" dirty="0">
                <a:solidFill>
                  <a:srgbClr val="C00000"/>
                </a:solidFill>
              </a:rPr>
              <a:t>-1060110336 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F390C419-D78C-41DC-9C79-B6BD38CC7A9E}"/>
              </a:ext>
            </a:extLst>
          </p:cNvPr>
          <p:cNvSpPr/>
          <p:nvPr/>
        </p:nvSpPr>
        <p:spPr>
          <a:xfrm>
            <a:off x="5271278" y="5775253"/>
            <a:ext cx="3275044" cy="367284"/>
          </a:xfrm>
          <a:prstGeom prst="borderCallout1">
            <a:avLst>
              <a:gd name="adj1" fmla="val 2153"/>
              <a:gd name="adj2" fmla="val 35067"/>
              <a:gd name="adj3" fmla="val -111567"/>
              <a:gd name="adj4" fmla="val 351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400" dirty="0">
                <a:solidFill>
                  <a:schemeClr val="tx1"/>
                </a:solidFill>
              </a:rPr>
              <a:t>As an ‘float’, it is </a:t>
            </a:r>
            <a:r>
              <a:rPr lang="en-SG" sz="2400" dirty="0">
                <a:solidFill>
                  <a:srgbClr val="C00000"/>
                </a:solidFill>
              </a:rPr>
              <a:t>-6.5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1AC463-259D-46CD-D29B-1BB9B06E45FC}"/>
                  </a:ext>
                </a:extLst>
              </p14:cNvPr>
              <p14:cNvContentPartPr/>
              <p14:nvPr/>
            </p14:nvContentPartPr>
            <p14:xfrm>
              <a:off x="1940040" y="3621600"/>
              <a:ext cx="5999040" cy="1753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1AC463-259D-46CD-D29B-1BB9B06E45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0680" y="3612240"/>
                <a:ext cx="6017760" cy="177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 animBg="1"/>
      <p:bldP spid="17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Data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Data are internally represented as sequence of </a:t>
            </a:r>
            <a:r>
              <a:rPr lang="en-SG" sz="2400" dirty="0">
                <a:solidFill>
                  <a:srgbClr val="C00000"/>
                </a:solidFill>
              </a:rPr>
              <a:t>bits</a:t>
            </a:r>
            <a:r>
              <a:rPr lang="en-SG" sz="2400" dirty="0"/>
              <a:t> (</a:t>
            </a:r>
            <a:r>
              <a:rPr lang="en-SG" sz="2400" b="1" i="1" dirty="0">
                <a:solidFill>
                  <a:srgbClr val="C00000"/>
                </a:solidFill>
              </a:rPr>
              <a:t>b</a:t>
            </a:r>
            <a:r>
              <a:rPr lang="en-SG" sz="2400" dirty="0"/>
              <a:t>inary dig</a:t>
            </a:r>
            <a:r>
              <a:rPr lang="en-SG" sz="2400" b="1" i="1" dirty="0">
                <a:solidFill>
                  <a:srgbClr val="C00000"/>
                </a:solidFill>
              </a:rPr>
              <a:t>it</a:t>
            </a:r>
            <a:r>
              <a:rPr lang="en-SG" sz="2400" dirty="0"/>
              <a:t>s). A bit is either 0 or 1.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Other units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Byte</a:t>
            </a:r>
            <a:r>
              <a:rPr lang="en-SG" sz="2000" dirty="0"/>
              <a:t>: 8 bits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Nibble: 4 bits (rarely used now)</a:t>
            </a:r>
          </a:p>
          <a:p>
            <a:pPr marL="742950" lvl="1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000" dirty="0">
                <a:solidFill>
                  <a:srgbClr val="C00000"/>
                </a:solidFill>
              </a:rPr>
              <a:t>Word</a:t>
            </a:r>
            <a:r>
              <a:rPr lang="en-SG" sz="2000" dirty="0"/>
              <a:t>: Multiple of bytes (</a:t>
            </a:r>
            <a:r>
              <a:rPr lang="en-SG" sz="2000" dirty="0" err="1"/>
              <a:t>eg</a:t>
            </a:r>
            <a:r>
              <a:rPr lang="en-SG" sz="2000" dirty="0"/>
              <a:t>: 1 byte, 2 bytes, 4 bytes, etc.) depending on the computer architecture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i="1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bits can represent up to </a:t>
            </a:r>
            <a:r>
              <a:rPr lang="en-SG" sz="2400" dirty="0">
                <a:solidFill>
                  <a:srgbClr val="C00000"/>
                </a:solidFill>
              </a:rPr>
              <a:t>2</a:t>
            </a:r>
            <a:r>
              <a:rPr lang="en-SG" sz="2400" i="1" baseline="30000" dirty="0">
                <a:solidFill>
                  <a:srgbClr val="C00000"/>
                </a:solidFill>
              </a:rPr>
              <a:t>N</a:t>
            </a:r>
            <a:r>
              <a:rPr lang="en-SG" sz="2400" dirty="0"/>
              <a:t> values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 err="1"/>
              <a:t>Eg</a:t>
            </a:r>
            <a:r>
              <a:rPr lang="en-SG" sz="2000" dirty="0"/>
              <a:t>: 2 bits represent up to 4 values (00, 01, 10, 11)</a:t>
            </a:r>
            <a:r>
              <a:rPr lang="en-SG" sz="2400" dirty="0"/>
              <a:t>; </a:t>
            </a:r>
            <a:br>
              <a:rPr lang="en-SG" sz="2400" dirty="0"/>
            </a:br>
            <a:r>
              <a:rPr lang="en-SG" sz="2000" dirty="0"/>
              <a:t>4 bits represent up to 16 values </a:t>
            </a:r>
            <a:r>
              <a:rPr lang="en-SG" dirty="0"/>
              <a:t>(0000, 0001, 0010, …., 1111)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To represent M values, 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</a:t>
            </a:r>
            <a:r>
              <a:rPr lang="en-US" sz="2400" dirty="0">
                <a:solidFill>
                  <a:srgbClr val="800000"/>
                </a:solidFill>
              </a:rPr>
              <a:t>log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r>
              <a:rPr lang="en-US" sz="2400" i="1" dirty="0">
                <a:solidFill>
                  <a:srgbClr val="800000"/>
                </a:solidFill>
              </a:rPr>
              <a:t>M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</a:t>
            </a:r>
            <a:r>
              <a:rPr lang="en-US" sz="2400" i="1" dirty="0">
                <a:solidFill>
                  <a:srgbClr val="800000"/>
                </a:solidFill>
              </a:rPr>
              <a:t> </a:t>
            </a:r>
            <a:r>
              <a:rPr lang="en-US" sz="2400" dirty="0"/>
              <a:t>bits required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32 values require 5 bits; 1000 values require 10 bits</a:t>
            </a:r>
            <a:endParaRPr lang="en-SG" sz="2000" dirty="0"/>
          </a:p>
        </p:txBody>
      </p:sp>
      <p:pic>
        <p:nvPicPr>
          <p:cNvPr id="22" name="Picture 5" descr="on-off-switch">
            <a:extLst>
              <a:ext uri="{FF2B5EF4-FFF2-40B4-BE49-F238E27FC236}">
                <a16:creationId xmlns:a16="http://schemas.microsoft.com/office/drawing/2014/main" id="{1A3341F2-B737-4BB6-AB06-ADA38942F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0801" y="587828"/>
            <a:ext cx="915490" cy="109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Decimal (base 10) Number System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A </a:t>
            </a:r>
            <a:r>
              <a:rPr lang="en-SG" sz="2400" dirty="0">
                <a:solidFill>
                  <a:srgbClr val="C00000"/>
                </a:solidFill>
              </a:rPr>
              <a:t>weighted-positional</a:t>
            </a:r>
            <a:r>
              <a:rPr lang="en-SG" sz="2400" dirty="0"/>
              <a:t> number system.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C00000"/>
                </a:solidFill>
              </a:rPr>
              <a:t>Base</a:t>
            </a:r>
            <a:r>
              <a:rPr lang="en-SG" sz="2400" dirty="0"/>
              <a:t> (also called </a:t>
            </a:r>
            <a:r>
              <a:rPr lang="en-SG" sz="2400" dirty="0">
                <a:solidFill>
                  <a:srgbClr val="C00000"/>
                </a:solidFill>
              </a:rPr>
              <a:t>radix</a:t>
            </a:r>
            <a:r>
              <a:rPr lang="en-SG" sz="2400" dirty="0"/>
              <a:t>) is 10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Symbols/digits = { 0, 1, 2, 3, 4, 5, 6, 7, 8, 9 }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Each position has a weight of power of 10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(7594.36)</a:t>
            </a:r>
            <a:r>
              <a:rPr lang="en-US" sz="2000" baseline="-25000" dirty="0"/>
              <a:t>10</a:t>
            </a:r>
            <a:r>
              <a:rPr lang="en-US" sz="2000" dirty="0"/>
              <a:t> = (7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3</a:t>
            </a:r>
            <a:r>
              <a:rPr lang="en-US" sz="2000" dirty="0"/>
              <a:t>) + (5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2</a:t>
            </a:r>
            <a:r>
              <a:rPr lang="en-US" sz="2000" dirty="0"/>
              <a:t>) + (9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) + (4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0</a:t>
            </a:r>
            <a:r>
              <a:rPr lang="en-US" sz="2000" dirty="0"/>
              <a:t>) + (3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-1</a:t>
            </a:r>
            <a:r>
              <a:rPr lang="en-US" sz="2000" dirty="0"/>
              <a:t>) + (6 × </a:t>
            </a:r>
            <a:r>
              <a:rPr lang="en-US" sz="2000" dirty="0">
                <a:solidFill>
                  <a:srgbClr val="C00000"/>
                </a:solidFill>
              </a:rPr>
              <a:t>10</a:t>
            </a:r>
            <a:r>
              <a:rPr lang="en-US" sz="2000" baseline="30000" dirty="0">
                <a:solidFill>
                  <a:srgbClr val="C00000"/>
                </a:solidFill>
              </a:rPr>
              <a:t>-2</a:t>
            </a:r>
            <a:r>
              <a:rPr lang="en-US" sz="2000" dirty="0"/>
              <a:t>)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SG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C00266-BDD8-4E46-A7A4-3C2D2F9B8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92" y="3951978"/>
            <a:ext cx="7144815" cy="1223293"/>
          </a:xfrm>
          <a:prstGeom prst="rect">
            <a:avLst/>
          </a:prstGeom>
          <a:solidFill>
            <a:srgbClr val="FFCC99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dirty="0"/>
              <a:t>(a</a:t>
            </a:r>
            <a:r>
              <a:rPr lang="en-GB" sz="2400" baseline="-25000" dirty="0"/>
              <a:t>n</a:t>
            </a:r>
            <a:r>
              <a:rPr lang="en-GB" sz="2400" dirty="0"/>
              <a:t>a</a:t>
            </a:r>
            <a:r>
              <a:rPr lang="en-GB" sz="2400" baseline="-25000" dirty="0"/>
              <a:t>n-1</a:t>
            </a:r>
            <a:r>
              <a:rPr lang="en-GB" sz="2400" dirty="0"/>
              <a:t>… a</a:t>
            </a:r>
            <a:r>
              <a:rPr lang="en-GB" sz="2400" baseline="-25000" dirty="0"/>
              <a:t>0</a:t>
            </a:r>
            <a:r>
              <a:rPr lang="en-GB" sz="2400" dirty="0"/>
              <a:t> </a:t>
            </a:r>
            <a:r>
              <a:rPr lang="en-GB" sz="2400" b="1" dirty="0"/>
              <a:t>.</a:t>
            </a:r>
            <a:r>
              <a:rPr lang="en-GB" sz="2400" dirty="0"/>
              <a:t> f</a:t>
            </a:r>
            <a:r>
              <a:rPr lang="en-GB" sz="2400" baseline="-25000" dirty="0"/>
              <a:t>1</a:t>
            </a:r>
            <a:r>
              <a:rPr lang="en-GB" sz="2400" dirty="0"/>
              <a:t>f</a:t>
            </a:r>
            <a:r>
              <a:rPr lang="en-GB" sz="2400" baseline="-25000" dirty="0"/>
              <a:t>2</a:t>
            </a:r>
            <a:r>
              <a:rPr lang="en-GB" sz="2400" dirty="0"/>
              <a:t> … 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dirty="0"/>
              <a:t>)</a:t>
            </a:r>
            <a:r>
              <a:rPr lang="en-GB" sz="2400" baseline="-25000" dirty="0"/>
              <a:t>10</a:t>
            </a:r>
            <a:r>
              <a:rPr lang="en-GB" sz="2400" dirty="0"/>
              <a:t> = </a:t>
            </a:r>
            <a:br>
              <a:rPr lang="en-GB" sz="2400" dirty="0"/>
            </a:br>
            <a:r>
              <a:rPr lang="en-GB" sz="2400" dirty="0"/>
              <a:t>          (a</a:t>
            </a:r>
            <a:r>
              <a:rPr lang="en-GB" sz="2400" baseline="-25000" dirty="0"/>
              <a:t>n </a:t>
            </a:r>
            <a:r>
              <a:rPr lang="en-GB" sz="2400" dirty="0"/>
              <a:t>x 10</a:t>
            </a:r>
            <a:r>
              <a:rPr lang="en-GB" sz="2400" baseline="30000" dirty="0"/>
              <a:t>n</a:t>
            </a:r>
            <a:r>
              <a:rPr lang="en-GB" sz="2400" dirty="0"/>
              <a:t>) + (a</a:t>
            </a:r>
            <a:r>
              <a:rPr lang="en-GB" sz="2400" baseline="-25000" dirty="0"/>
              <a:t>n-1</a:t>
            </a:r>
            <a:r>
              <a:rPr lang="en-GB" sz="2400" dirty="0"/>
              <a:t>x10</a:t>
            </a:r>
            <a:r>
              <a:rPr lang="en-GB" sz="2400" baseline="30000" dirty="0"/>
              <a:t>n-1</a:t>
            </a:r>
            <a:r>
              <a:rPr lang="en-GB" sz="2400" dirty="0"/>
              <a:t>) + … + (a</a:t>
            </a:r>
            <a:r>
              <a:rPr lang="en-GB" sz="2400" baseline="-25000" dirty="0"/>
              <a:t>0 </a:t>
            </a:r>
            <a:r>
              <a:rPr lang="en-GB" sz="2400" dirty="0"/>
              <a:t>x 10</a:t>
            </a:r>
            <a:r>
              <a:rPr lang="en-GB" sz="2400" baseline="30000" dirty="0"/>
              <a:t>0</a:t>
            </a:r>
            <a:r>
              <a:rPr lang="en-GB" sz="2400" dirty="0"/>
              <a:t>) + </a:t>
            </a:r>
            <a:br>
              <a:rPr lang="en-GB" sz="2400" dirty="0"/>
            </a:br>
            <a:r>
              <a:rPr lang="en-GB" sz="2400" dirty="0"/>
              <a:t>          (f</a:t>
            </a:r>
            <a:r>
              <a:rPr lang="en-GB" sz="2400" baseline="-25000" dirty="0"/>
              <a:t>1 </a:t>
            </a:r>
            <a:r>
              <a:rPr lang="en-GB" sz="2400" dirty="0"/>
              <a:t>x 10</a:t>
            </a:r>
            <a:r>
              <a:rPr lang="en-GB" sz="2400" baseline="30000" dirty="0"/>
              <a:t>-1</a:t>
            </a:r>
            <a:r>
              <a:rPr lang="en-GB" sz="2400" dirty="0"/>
              <a:t>) + (f</a:t>
            </a:r>
            <a:r>
              <a:rPr lang="en-GB" sz="2400" baseline="-25000" dirty="0"/>
              <a:t>2</a:t>
            </a:r>
            <a:r>
              <a:rPr lang="en-GB" sz="2400" dirty="0"/>
              <a:t> x 10</a:t>
            </a:r>
            <a:r>
              <a:rPr lang="en-GB" sz="2400" baseline="30000" dirty="0"/>
              <a:t>-2</a:t>
            </a:r>
            <a:r>
              <a:rPr lang="en-GB" sz="2400" dirty="0"/>
              <a:t>) + … + (</a:t>
            </a:r>
            <a:r>
              <a:rPr lang="en-GB" sz="2400" dirty="0" err="1"/>
              <a:t>f</a:t>
            </a:r>
            <a:r>
              <a:rPr lang="en-GB" sz="2400" baseline="-25000" dirty="0" err="1"/>
              <a:t>m</a:t>
            </a:r>
            <a:r>
              <a:rPr lang="en-GB" sz="2400" baseline="-25000" dirty="0"/>
              <a:t> </a:t>
            </a:r>
            <a:r>
              <a:rPr lang="en-GB" sz="2400" dirty="0"/>
              <a:t>x 10</a:t>
            </a:r>
            <a:r>
              <a:rPr lang="en-GB" sz="2400" baseline="30000" dirty="0"/>
              <a:t>-m</a:t>
            </a:r>
            <a:r>
              <a:rPr lang="en-GB" sz="2400" dirty="0"/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6"/>
            <a:ext cx="811839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Binary (base 2)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2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Binary digits (bits): </a:t>
            </a:r>
            <a:r>
              <a:rPr lang="en-US" sz="2000" b="1" dirty="0">
                <a:solidFill>
                  <a:srgbClr val="0000CC"/>
                </a:solidFill>
              </a:rPr>
              <a:t>0, 1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Octal (base 8)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8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Octal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Hexadecimal (base 16)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16</a:t>
            </a:r>
          </a:p>
          <a:p>
            <a:pPr marL="800100" lvl="1" indent="-342900" eaLnBrk="1" hangingPunct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Hexadecimal digits: </a:t>
            </a:r>
            <a:r>
              <a:rPr lang="en-US" sz="2000" b="1" dirty="0">
                <a:solidFill>
                  <a:srgbClr val="0000CC"/>
                </a:solidFill>
              </a:rPr>
              <a:t>0, 1, 2, 3, 4, 5, 6, 7, 8, 9, A, B, C, D, E, F</a:t>
            </a:r>
            <a:r>
              <a:rPr lang="en-US" sz="2000" dirty="0"/>
              <a:t>.</a:t>
            </a:r>
          </a:p>
          <a:p>
            <a:pPr marL="342900" indent="-342900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Base/radix </a:t>
            </a:r>
            <a:r>
              <a:rPr lang="en-US" sz="2400" i="1" dirty="0">
                <a:solidFill>
                  <a:srgbClr val="800000"/>
                </a:solidFill>
              </a:rPr>
              <a:t>R</a:t>
            </a:r>
            <a:r>
              <a:rPr lang="en-US" sz="2400" dirty="0">
                <a:solidFill>
                  <a:srgbClr val="800000"/>
                </a:solidFill>
              </a:rPr>
              <a:t>:</a:t>
            </a:r>
          </a:p>
          <a:p>
            <a:pPr marL="800100" lvl="1" indent="-34290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Weights in powers of </a:t>
            </a:r>
            <a:r>
              <a:rPr lang="en-US" sz="2000" i="1" dirty="0"/>
              <a:t>R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Other Number Systems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F0DC55C-8A04-4226-A61D-AE41C043442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89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some programming languages/software, special notations are used to represent numbers in certain bases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programming language </a:t>
            </a:r>
            <a:r>
              <a:rPr lang="en-US" dirty="0">
                <a:solidFill>
                  <a:srgbClr val="800000"/>
                </a:solidFill>
              </a:rPr>
              <a:t>C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</a:t>
            </a:r>
            <a:r>
              <a:rPr lang="en-US" dirty="0"/>
              <a:t> for octal. </a:t>
            </a:r>
            <a:r>
              <a:rPr lang="en-US" dirty="0" err="1"/>
              <a:t>Eg</a:t>
            </a:r>
            <a:r>
              <a:rPr lang="en-US" dirty="0"/>
              <a:t>: 032 represents the octal number (32)</a:t>
            </a:r>
            <a:r>
              <a:rPr lang="en-US" baseline="-25000" dirty="0"/>
              <a:t>8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0x32 represents the hexadecimal number (32)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 err="1">
                <a:solidFill>
                  <a:srgbClr val="800000"/>
                </a:solidFill>
              </a:rPr>
              <a:t>QTSpim</a:t>
            </a:r>
            <a:r>
              <a:rPr lang="en-US" dirty="0"/>
              <a:t> (a MIPS simulator you will use)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Prefix </a:t>
            </a:r>
            <a:r>
              <a:rPr lang="en-US" dirty="0">
                <a:solidFill>
                  <a:srgbClr val="0000CC"/>
                </a:solidFill>
              </a:rPr>
              <a:t>0x</a:t>
            </a:r>
            <a:r>
              <a:rPr lang="en-US" dirty="0"/>
              <a:t> for hexadecimal. </a:t>
            </a:r>
            <a:r>
              <a:rPr lang="en-US" dirty="0" err="1"/>
              <a:t>Eg</a:t>
            </a:r>
            <a:r>
              <a:rPr lang="en-US" dirty="0"/>
              <a:t>: 0x100 represents the hexadecimal number (100)</a:t>
            </a:r>
            <a:r>
              <a:rPr lang="en-US" baseline="-25000" dirty="0"/>
              <a:t>16</a:t>
            </a:r>
          </a:p>
          <a:p>
            <a:pPr marL="538163" lvl="1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</a:t>
            </a:r>
            <a:r>
              <a:rPr lang="en-US" dirty="0">
                <a:solidFill>
                  <a:srgbClr val="800000"/>
                </a:solidFill>
              </a:rPr>
              <a:t>Verilog</a:t>
            </a:r>
            <a:r>
              <a:rPr lang="en-US" dirty="0"/>
              <a:t>, the following values are the same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8’b</a:t>
            </a:r>
            <a:r>
              <a:rPr lang="en-US" dirty="0"/>
              <a:t>11110000: an 8-bit binary value 11110000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8’h</a:t>
            </a:r>
            <a:r>
              <a:rPr lang="en-US" dirty="0"/>
              <a:t>F0: an 8-bit binary value represented in hexadecimal F0</a:t>
            </a:r>
          </a:p>
          <a:p>
            <a:pPr lvl="2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CC"/>
                </a:solidFill>
              </a:rPr>
              <a:t>8’d</a:t>
            </a:r>
            <a:r>
              <a:rPr lang="en-US" dirty="0"/>
              <a:t>240: an 8-bit binary value represented in decimal 240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41F87D-5B7F-10BD-2593-3C706513ADB2}"/>
                  </a:ext>
                </a:extLst>
              </p14:cNvPr>
              <p14:cNvContentPartPr/>
              <p14:nvPr/>
            </p14:nvContentPartPr>
            <p14:xfrm>
              <a:off x="1651320" y="2031120"/>
              <a:ext cx="7061400" cy="1340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41F87D-5B7F-10BD-2593-3C706513AD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41960" y="2021760"/>
                <a:ext cx="7080120" cy="13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17714</TotalTime>
  <Words>1525</Words>
  <Application>Microsoft Office PowerPoint</Application>
  <PresentationFormat>On-screen Show (4:3)</PresentationFormat>
  <Paragraphs>200</Paragraphs>
  <Slides>18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Questions?</vt:lpstr>
      <vt:lpstr>Lecture #3: Data Representation and Number Systems (1/2)</vt:lpstr>
      <vt:lpstr>Lecture #3: Data Representation and Number Systems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Ricco Lim</cp:lastModifiedBy>
  <cp:revision>1469</cp:revision>
  <cp:lastPrinted>2017-06-30T03:15:07Z</cp:lastPrinted>
  <dcterms:created xsi:type="dcterms:W3CDTF">1998-09-05T15:03:32Z</dcterms:created>
  <dcterms:modified xsi:type="dcterms:W3CDTF">2024-08-15T11:57:40Z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