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4.xml" ContentType="application/inkml+xml"/>
  <Override PartName="/ppt/notesSlides/notesSlide10.xml" ContentType="application/vnd.openxmlformats-officedocument.presentationml.notesSlide+xml"/>
  <Override PartName="/ppt/ink/ink5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6.xml" ContentType="application/inkml+xml"/>
  <Override PartName="/ppt/notesSlides/notesSlide13.xml" ContentType="application/vnd.openxmlformats-officedocument.presentationml.notesSlide+xml"/>
  <Override PartName="/ppt/ink/ink7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8.xml" ContentType="application/inkml+xml"/>
  <Override PartName="/ppt/notesSlides/notesSlide16.xml" ContentType="application/vnd.openxmlformats-officedocument.presentationml.notesSlide+xml"/>
  <Override PartName="/ppt/ink/ink9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0.xml" ContentType="application/inkml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3"/>
  </p:notesMasterIdLst>
  <p:handoutMasterIdLst>
    <p:handoutMasterId r:id="rId24"/>
  </p:handoutMasterIdLst>
  <p:sldIdLst>
    <p:sldId id="256" r:id="rId2"/>
    <p:sldId id="633" r:id="rId3"/>
    <p:sldId id="577" r:id="rId4"/>
    <p:sldId id="612" r:id="rId5"/>
    <p:sldId id="613" r:id="rId6"/>
    <p:sldId id="631" r:id="rId7"/>
    <p:sldId id="614" r:id="rId8"/>
    <p:sldId id="578" r:id="rId9"/>
    <p:sldId id="559" r:id="rId10"/>
    <p:sldId id="579" r:id="rId11"/>
    <p:sldId id="580" r:id="rId12"/>
    <p:sldId id="615" r:id="rId13"/>
    <p:sldId id="616" r:id="rId14"/>
    <p:sldId id="617" r:id="rId15"/>
    <p:sldId id="618" r:id="rId16"/>
    <p:sldId id="619" r:id="rId17"/>
    <p:sldId id="581" r:id="rId18"/>
    <p:sldId id="632" r:id="rId19"/>
    <p:sldId id="620" r:id="rId20"/>
    <p:sldId id="621" r:id="rId21"/>
    <p:sldId id="308" r:id="rId2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006600"/>
    <a:srgbClr val="CCCCFF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A740D6-A86F-4AD8-A672-569B2D6178EF}" v="1" dt="2024-08-15T12:34:07.4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5" autoAdjust="0"/>
    <p:restoredTop sz="91639" autoAdjust="0"/>
  </p:normalViewPr>
  <p:slideViewPr>
    <p:cSldViewPr snapToGrid="0">
      <p:cViewPr varScale="1">
        <p:scale>
          <a:sx n="105" d="100"/>
          <a:sy n="105" d="100"/>
        </p:scale>
        <p:origin x="117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o Lim" userId="b974b992-a6ce-46a3-bf17-a437f308fc7e" providerId="ADAL" clId="{80A740D6-A86F-4AD8-A672-569B2D6178EF}"/>
    <pc:docChg chg="modSld">
      <pc:chgData name="Ricco Lim" userId="b974b992-a6ce-46a3-bf17-a437f308fc7e" providerId="ADAL" clId="{80A740D6-A86F-4AD8-A672-569B2D6178EF}" dt="2024-08-15T12:34:07.399" v="0"/>
      <pc:docMkLst>
        <pc:docMk/>
      </pc:docMkLst>
      <pc:sldChg chg="addSp">
        <pc:chgData name="Ricco Lim" userId="b974b992-a6ce-46a3-bf17-a437f308fc7e" providerId="ADAL" clId="{80A740D6-A86F-4AD8-A672-569B2D6178EF}" dt="2024-08-15T12:34:07.399" v="0"/>
        <pc:sldMkLst>
          <pc:docMk/>
          <pc:sldMk cId="947805464" sldId="578"/>
        </pc:sldMkLst>
        <pc:inkChg chg="add">
          <ac:chgData name="Ricco Lim" userId="b974b992-a6ce-46a3-bf17-a437f308fc7e" providerId="ADAL" clId="{80A740D6-A86F-4AD8-A672-569B2D6178EF}" dt="2024-08-15T12:34:07.399" v="0"/>
          <ac:inkMkLst>
            <pc:docMk/>
            <pc:sldMk cId="947805464" sldId="578"/>
            <ac:inkMk id="2" creationId="{0E9F5B33-0632-4406-F09E-653FFB2DF25B}"/>
          </ac:inkMkLst>
        </pc:inkChg>
      </pc:sldChg>
      <pc:sldChg chg="addSp">
        <pc:chgData name="Ricco Lim" userId="b974b992-a6ce-46a3-bf17-a437f308fc7e" providerId="ADAL" clId="{80A740D6-A86F-4AD8-A672-569B2D6178EF}" dt="2024-08-15T12:34:07.399" v="0"/>
        <pc:sldMkLst>
          <pc:docMk/>
          <pc:sldMk cId="3499172994" sldId="579"/>
        </pc:sldMkLst>
        <pc:inkChg chg="add">
          <ac:chgData name="Ricco Lim" userId="b974b992-a6ce-46a3-bf17-a437f308fc7e" providerId="ADAL" clId="{80A740D6-A86F-4AD8-A672-569B2D6178EF}" dt="2024-08-15T12:34:07.399" v="0"/>
          <ac:inkMkLst>
            <pc:docMk/>
            <pc:sldMk cId="3499172994" sldId="579"/>
            <ac:inkMk id="2" creationId="{F732F814-3103-098E-9FAE-AC655AF56CF4}"/>
          </ac:inkMkLst>
        </pc:inkChg>
      </pc:sldChg>
      <pc:sldChg chg="addSp">
        <pc:chgData name="Ricco Lim" userId="b974b992-a6ce-46a3-bf17-a437f308fc7e" providerId="ADAL" clId="{80A740D6-A86F-4AD8-A672-569B2D6178EF}" dt="2024-08-15T12:34:07.399" v="0"/>
        <pc:sldMkLst>
          <pc:docMk/>
          <pc:sldMk cId="1929942551" sldId="580"/>
        </pc:sldMkLst>
        <pc:inkChg chg="add">
          <ac:chgData name="Ricco Lim" userId="b974b992-a6ce-46a3-bf17-a437f308fc7e" providerId="ADAL" clId="{80A740D6-A86F-4AD8-A672-569B2D6178EF}" dt="2024-08-15T12:34:07.399" v="0"/>
          <ac:inkMkLst>
            <pc:docMk/>
            <pc:sldMk cId="1929942551" sldId="580"/>
            <ac:inkMk id="2" creationId="{64479CE9-7805-8B63-04AB-D7FBB2C07BA7}"/>
          </ac:inkMkLst>
        </pc:inkChg>
      </pc:sldChg>
      <pc:sldChg chg="addSp">
        <pc:chgData name="Ricco Lim" userId="b974b992-a6ce-46a3-bf17-a437f308fc7e" providerId="ADAL" clId="{80A740D6-A86F-4AD8-A672-569B2D6178EF}" dt="2024-08-15T12:34:07.399" v="0"/>
        <pc:sldMkLst>
          <pc:docMk/>
          <pc:sldMk cId="4111572459" sldId="581"/>
        </pc:sldMkLst>
        <pc:inkChg chg="add">
          <ac:chgData name="Ricco Lim" userId="b974b992-a6ce-46a3-bf17-a437f308fc7e" providerId="ADAL" clId="{80A740D6-A86F-4AD8-A672-569B2D6178EF}" dt="2024-08-15T12:34:07.399" v="0"/>
          <ac:inkMkLst>
            <pc:docMk/>
            <pc:sldMk cId="4111572459" sldId="581"/>
            <ac:inkMk id="2" creationId="{E9FD38CD-6EF8-E488-290E-09103C47B462}"/>
          </ac:inkMkLst>
        </pc:inkChg>
      </pc:sldChg>
      <pc:sldChg chg="addSp">
        <pc:chgData name="Ricco Lim" userId="b974b992-a6ce-46a3-bf17-a437f308fc7e" providerId="ADAL" clId="{80A740D6-A86F-4AD8-A672-569B2D6178EF}" dt="2024-08-15T12:34:07.399" v="0"/>
        <pc:sldMkLst>
          <pc:docMk/>
          <pc:sldMk cId="2098284484" sldId="614"/>
        </pc:sldMkLst>
        <pc:inkChg chg="add">
          <ac:chgData name="Ricco Lim" userId="b974b992-a6ce-46a3-bf17-a437f308fc7e" providerId="ADAL" clId="{80A740D6-A86F-4AD8-A672-569B2D6178EF}" dt="2024-08-15T12:34:07.399" v="0"/>
          <ac:inkMkLst>
            <pc:docMk/>
            <pc:sldMk cId="2098284484" sldId="614"/>
            <ac:inkMk id="2" creationId="{797A5A0D-B962-F4B2-20D5-54D03BEBB12C}"/>
          </ac:inkMkLst>
        </pc:inkChg>
      </pc:sldChg>
      <pc:sldChg chg="addSp">
        <pc:chgData name="Ricco Lim" userId="b974b992-a6ce-46a3-bf17-a437f308fc7e" providerId="ADAL" clId="{80A740D6-A86F-4AD8-A672-569B2D6178EF}" dt="2024-08-15T12:34:07.399" v="0"/>
        <pc:sldMkLst>
          <pc:docMk/>
          <pc:sldMk cId="1671463431" sldId="616"/>
        </pc:sldMkLst>
        <pc:inkChg chg="add">
          <ac:chgData name="Ricco Lim" userId="b974b992-a6ce-46a3-bf17-a437f308fc7e" providerId="ADAL" clId="{80A740D6-A86F-4AD8-A672-569B2D6178EF}" dt="2024-08-15T12:34:07.399" v="0"/>
          <ac:inkMkLst>
            <pc:docMk/>
            <pc:sldMk cId="1671463431" sldId="616"/>
            <ac:inkMk id="2" creationId="{BCD8BBF7-8FAF-EB0E-21D6-1A08465F5804}"/>
          </ac:inkMkLst>
        </pc:inkChg>
      </pc:sldChg>
      <pc:sldChg chg="addSp">
        <pc:chgData name="Ricco Lim" userId="b974b992-a6ce-46a3-bf17-a437f308fc7e" providerId="ADAL" clId="{80A740D6-A86F-4AD8-A672-569B2D6178EF}" dt="2024-08-15T12:34:07.399" v="0"/>
        <pc:sldMkLst>
          <pc:docMk/>
          <pc:sldMk cId="3894500806" sldId="617"/>
        </pc:sldMkLst>
        <pc:inkChg chg="add">
          <ac:chgData name="Ricco Lim" userId="b974b992-a6ce-46a3-bf17-a437f308fc7e" providerId="ADAL" clId="{80A740D6-A86F-4AD8-A672-569B2D6178EF}" dt="2024-08-15T12:34:07.399" v="0"/>
          <ac:inkMkLst>
            <pc:docMk/>
            <pc:sldMk cId="3894500806" sldId="617"/>
            <ac:inkMk id="2" creationId="{30BCB807-C476-E1BD-9240-BF9999E716C4}"/>
          </ac:inkMkLst>
        </pc:inkChg>
      </pc:sldChg>
      <pc:sldChg chg="addSp">
        <pc:chgData name="Ricco Lim" userId="b974b992-a6ce-46a3-bf17-a437f308fc7e" providerId="ADAL" clId="{80A740D6-A86F-4AD8-A672-569B2D6178EF}" dt="2024-08-15T12:34:07.399" v="0"/>
        <pc:sldMkLst>
          <pc:docMk/>
          <pc:sldMk cId="2174558568" sldId="619"/>
        </pc:sldMkLst>
        <pc:inkChg chg="add">
          <ac:chgData name="Ricco Lim" userId="b974b992-a6ce-46a3-bf17-a437f308fc7e" providerId="ADAL" clId="{80A740D6-A86F-4AD8-A672-569B2D6178EF}" dt="2024-08-15T12:34:07.399" v="0"/>
          <ac:inkMkLst>
            <pc:docMk/>
            <pc:sldMk cId="2174558568" sldId="619"/>
            <ac:inkMk id="2" creationId="{DFD8BDA2-2CA8-BA3F-1631-8C74FAF60C23}"/>
          </ac:inkMkLst>
        </pc:inkChg>
      </pc:sldChg>
      <pc:sldChg chg="addSp">
        <pc:chgData name="Ricco Lim" userId="b974b992-a6ce-46a3-bf17-a437f308fc7e" providerId="ADAL" clId="{80A740D6-A86F-4AD8-A672-569B2D6178EF}" dt="2024-08-15T12:34:07.399" v="0"/>
        <pc:sldMkLst>
          <pc:docMk/>
          <pc:sldMk cId="3816197595" sldId="620"/>
        </pc:sldMkLst>
        <pc:inkChg chg="add">
          <ac:chgData name="Ricco Lim" userId="b974b992-a6ce-46a3-bf17-a437f308fc7e" providerId="ADAL" clId="{80A740D6-A86F-4AD8-A672-569B2D6178EF}" dt="2024-08-15T12:34:07.399" v="0"/>
          <ac:inkMkLst>
            <pc:docMk/>
            <pc:sldMk cId="3816197595" sldId="620"/>
            <ac:inkMk id="2" creationId="{4B284B4D-E418-81ED-351C-8F4FB1F643A8}"/>
          </ac:inkMkLst>
        </pc:inkChg>
      </pc:sldChg>
      <pc:sldChg chg="addSp">
        <pc:chgData name="Ricco Lim" userId="b974b992-a6ce-46a3-bf17-a437f308fc7e" providerId="ADAL" clId="{80A740D6-A86F-4AD8-A672-569B2D6178EF}" dt="2024-08-15T12:34:07.399" v="0"/>
        <pc:sldMkLst>
          <pc:docMk/>
          <pc:sldMk cId="3766851040" sldId="631"/>
        </pc:sldMkLst>
        <pc:inkChg chg="add">
          <ac:chgData name="Ricco Lim" userId="b974b992-a6ce-46a3-bf17-a437f308fc7e" providerId="ADAL" clId="{80A740D6-A86F-4AD8-A672-569B2D6178EF}" dt="2024-08-15T12:34:07.399" v="0"/>
          <ac:inkMkLst>
            <pc:docMk/>
            <pc:sldMk cId="3766851040" sldId="631"/>
            <ac:inkMk id="3" creationId="{4E076B98-93C2-85F0-7B21-3277D56AE537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5T11:59:41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17823 6771 50223 0,'2'-1'1104'0,"-1"2"240"0,-1 0 32 0,0 2 32 0,0-2-1136 0,2 3-272 0,-2 0 0 0,3 5 0 16,2 8-144-16,0 4-96 0,-2 6-16 0,1 8 0 0,1 10 128 0,-1 3 128 15,3 1-208-15,-2 1 80 0,3-1 128 0,2-4 0 16,0-7 0-16,6-3-14496 15,4 1-2912-15</inkml:trace>
  <inkml:trace contextRef="#ctx0" brushRef="#br0" timeOffset="158.91">17770 6556 49759 0,'0'0'1088'16,"2"0"240"-16,-2 0 32 0,1 0 48 0,-1 0-1136 0,0 1-272 0,2 1 0 0,1 1 0 0,1 3-768 0,7 4-192 0,5 3-64 0,0 0-13104 16,3 3-2624-16</inkml:trace>
  <inkml:trace contextRef="#ctx0" brushRef="#br0" timeOffset="506.57">18106 6661 48031 0,'0'3'1056'0,"0"0"224"0,0 0 32 0,0 0 32 0,3 1-1072 0,-3 5-272 0,2 6 0 0,0 11 0 0,3 8 0 15,1 7-192-15,-1 2 16 0,0 5 16 0,0 3-176 0,0-2-48 16,3-2 0-16,-3-6 0 0,0-6 624 0,0-7 112 16,2-6 32-16,-4-8 0 0,0-3-384 0,1-6 0 15,-3-4 0-15,-1-3 128 0,0-2 64 0,0-1 32 16,0-4 0-16,0-2 0 0,0-3 144 0,-3-7 16 15,0-5 16-15,-1-6 0 16,1-3-224-16,3-5-48 0,2-8-128 0,1 0 192 0,4 2-192 0,-1 5-128 0,6 7 128 16,0 5-208-16,0 6 208 0,0 4 0 0,-1 5 0 0,-2 4 0 15,5 4-160-15,-2 2 16 0,1 4 0 0,1 3 0 16,-3 2-112-16,4 3-32 0,1 3 0 0,2 4 0 16,0 5 128-16,-1 3 32 0,1 4 0 0,-1 2 0 15,-2 5 128-15,-1-1-160 0,-1 3 160 0,-3-1-160 16,2 0 160-16,-1 1 0 0,4-4 128 0,22 28-9520 31,-11-25-1888-31,-10-21-384 0</inkml:trace>
  <inkml:trace contextRef="#ctx0" brushRef="#br0" timeOffset="680.56">18609 6628 55743 0,'1'0'1232'0,"-1"1"256"0,0 1 48 0,0-2 16 0,0 1-1232 0,0 2-320 0,2 2 0 0,1 6 0 0,2 8-208 0,3 8-112 15,-1 7 0-15,3 3-16 16,0 3-304-16,0 3-48 0,1 6-16 0,-1 4 0 0,2 5 448 0,4-1 96 0,-1-7 16 16,0-4 0-1,0-5-288-15,-2-7-48 0,-3-8-16 0,-2-8-14464 16,2-6-2896-16</inkml:trace>
  <inkml:trace contextRef="#ctx0" brushRef="#br0" timeOffset="853.29">18589 6817 55295 0,'0'-1'1216'0,"0"0"256"0,0 2 64 0,0-1 0 16,2 0-1232-16,-2-1-304 0,0 0 0 0,1 0 0 0,1-1 0 0,3 0-192 0,1 0 16 0,1 1 16 15,3 0-48-15,3 0-16 0,5-1 0 0,5-1 0 16,3-2 224-16,1 1-176 0,-1-1 176 0,48-16-23968 31</inkml:trace>
  <inkml:trace contextRef="#ctx0" brushRef="#br0" timeOffset="1280.06">19523 6865 53727 0,'0'-1'1184'0,"3"0"240"0,-1 1 48 0,-2-1 48 0,2 0-1216 0,-2 1-304 0,0 0 0 0,2 0 0 0,-1-1 160 0,1 0-32 16,1 0 0-16,-1 0 0 0,2 0-256 0,-2 0-64 15,3 0-16-15,0 0 0 0,6-2-48 0,1-1-16 16,6-2 0-16,14-5-15408 16,14-8-3072-16</inkml:trace>
  <inkml:trace contextRef="#ctx0" brushRef="#br0" timeOffset="1900.51">19756 7073 51951 0,'-2'-1'1152'0,"2"-2"224"0,-2-1 48 0,-1 1 32 0,3 2-1168 0,-2 0-288 0,2 0 0 0,-3-1 0 0,0 0 256 0,-1-3 0 0,-4 0 0 0,3 0 0 16,0 0-256-16,0 2 128 0,2 0-128 0,-2 0 0 15,4 1 0-15,2 0-144 16,-1-2-16-16,8-4-15456 0,7-1-3104 0</inkml:trace>
  <inkml:trace contextRef="#ctx0" brushRef="#br0" timeOffset="2720.23">20501 6887 45375 0,'0'-4'1008'0,"1"0"208"0,-1 1 32 16,3 1 16-16,0 0-1008 0,-1-2-256 0,5-4 0 0,7-7 0 0,2-2 0 0,8-2-192 0,3 0 48 0,5 2 0 15,3 6 144-15,3 2 0 0,-3 4-144 0,1 5 144 16,-3 5 0-16,-2 3 0 0,-6 4 0 0,-2 4 0 16,-5 4 0-16,-5 2 0 0,-3 2 0 0,-6 1 0 0,-4 1-320 0,-6 3 48 15,-8 4 16-15,-3 0 0 0,-3 0 496 16,-6-1 96-16,1-1 32 0,-5 0 0 16,-4 2 144-16,1-7 48 0,-1-2 0 0,-1-5 0 0,-1 0 144 15,3-5 48-15,3-5 0 0,5-3 0 0,5-2 464 0,4-3 112 16,6-1 16-16,5-1 0 0,3-2-816 0,2 1-144 15,2 0-48-15,1 0 0 0,-1 1-336 0,3 0 0 16,0-1 0-16,3 0-128 16,4 0-384-16,2-2-64 0,0 0 0 0,7-2-16 0,4-2 592 0,5-1 256 15,4 0 0-15,-1 0-16 0,1-1-240 0,1 0 0 0,5 1 0 0,57-9-10752 47,-9 1-2112-47,-16-1-416 0</inkml:trace>
  <inkml:trace contextRef="#ctx0" brushRef="#br0" timeOffset="3770.22">21164 5982 50687 0,'2'-4'4496'0,"0"1"-3600"0,-1 2-704 0,-1 0-192 0,0 2-800 0,2-1-192 16,0-2-32-16,4-1-16 0,-1 0 592 0,5 1 128 15,1 0 32-15,3 3 0 0,0 3 32 0,3 3 0 16,-2 3 0-16,1 1 0 0,-2 2 64 0,-1 1 32 15,-3 2 0-15,-1 0 0 0,-2-1-32 0,-4 1-16 16,-3-2 0-16,-1 0 0 0,-3-3 432 0,-1 0 96 16,-2-3 0-16,0 0 16 0,-2-2 240 0,1-1 64 15,-2-1 0-15,0-1 0 0,-1-1 352 0,2 1 80 16,-2-3 16-16,1 0 0 0,5 0-208 0,-3 1-48 16,5-2 0-16,1-1 0 0,2 2-448 0,0-1-112 0,0 1-16 0,0 0 0 15,2 1-256-15,-2 1-192 0,3 0 16 0,3 2 16 31,1 1-336-31,3 1-64 0,3 2-16 0,1 1 0 0,2 0 432 0,2 3 144 0,3 0 0 0,-4 1-144 16,5-1 144-16,-3 2 0 0,-2-2 0 0,-4 0 0 16,2-1 0-16,-7 0 0 0,-2-1 0 0,-2-1 0 15,-4-1 0-15,-2-2 0 0,0 1 0 0,-6-1-128 0,0 0 320 0,-5-1 80 16,0 0 16-16,-7 1 0 16,-3-1 352-16,0-1 64 0,-4 0 0 0,-1-1 16 0,0 1-464 0,-4-2-80 15,0-2-32-15,6-2 0 16,1-2-144-16,7-2 0 0,4-1 0 0,16-28-11040 31,15-2-2272-31,12-5-464 0</inkml:trace>
  <inkml:trace contextRef="#ctx0" brushRef="#br0" timeOffset="3913.92">21773 5962 52527 0,'0'2'4672'0,"0"0"-3744"0,-2 2-736 0,2-2-192 16,0 2 0-16,0 1 0 0,-2 4 0 0,-3 7 0 15,3 9 0-15,-3 4 0 16,-1 2 0-16,4 4 0 0,1 0-144 0,2 2 144 0,3 1 0 0,0 1 0 16,3 2-352-16,3 3 32 0,0 4 16 0,-4-1 0 15,1-3 304-15</inkml:trace>
  <inkml:trace contextRef="#ctx0" brushRef="#br0" timeOffset="18539.83">20174 7010 54479 0,'0'0'1200'0,"2"0"240"0,-2 0 48 15,0 0 48-15,1 1-1216 0,-1-2-320 0,2 2 0 0,-2 0 0 0,0 1 0 0,3 0 0 0,-1-2-208 0,-2 0 80 16,0 0-16-16,0 0 0 0,18 1 0 0,-11-4 0 0,7 2 144 0,0-1 0 15,7-1 0-15,38-8-10608 32,14-2-2080-32,11 2-432 0</inkml:trace>
  <inkml:trace contextRef="#ctx0" brushRef="#br0" timeOffset="19413.3">22115 6983 48831 0,'0'0'4352'0,"0"0"-3488"0,3 0-688 0,-3 1-176 0,0-1 384 0,0 0 64 16,2-1 0-16,0 2 0 0,-1-1-448 0,4 1 0 15,0 0-144-15,7-1 144 0,3 0-144 0,3-2 144 16,3 1 0-16,0-3-144 0,2 1 144 0,2-2 0 15,3-1 0-15,35-5-9792 32,-4-4-2048-32,2 3-416 0</inkml:trace>
  <inkml:trace contextRef="#ctx0" brushRef="#br0" timeOffset="19602.14">22613 6728 47919 0,'0'0'4256'0,"-2"0"-3408"0,2 1-672 15,2-1-176-15,-2 0 544 0,0 1 80 16,0 1 16-16,0-1 0 0,0 3-640 0,2 3 0 0,-1 3 0 0,-1 1 0 16,2 5 0-16,2 3 0 0,-2 4-160 0,1 2 160 15,-1 1 0-15,1 2 0 0,-1 3 0 0,0 1 0 16,1 2 0-16,5-1 0 0,-1 1 176 0,1 0-15008 16,3 3-2992-16</inkml:trace>
  <inkml:trace contextRef="#ctx0" brushRef="#br0" timeOffset="20441.06">20018 8157 58047 0,'1'1'5168'0,"-1"-1"-4144"16,0 0-816-16,0 0-208 0,0 1-1248 0,0-1-288 15,2 0-64-15,-2 1-16 0,6-1 976 0,-1 0 208 0,7 1 48 0,6-3 0 16,5 0 384-16,2-2-128 0,6-2 128 0,2-2 0 16,4 0 128-16,0-3 128 0,-2 1 0 0,22-11-10368 31,-4 0-2064-31,-3-1-432 0</inkml:trace>
  <inkml:trace contextRef="#ctx0" brushRef="#br0" timeOffset="20597.43">20327 7928 46991 0,'-3'3'4176'0,"1"-2"-3344"0,2 0-656 0,0 0-176 16,0 0 528-16,0 2 80 0,-3 4 16 0,-2 6 0 0,-3 6-624 0,3 8 0 15,-2 6 0-15,2 3 0 0,2 7 0 0,2 2 0 16,5 2 0-16,23 33-9616 31,2-15-2032-31,8-14-384 0</inkml:trace>
  <inkml:trace contextRef="#ctx0" brushRef="#br0" timeOffset="20850.25">20545 8147 46991 0,'0'-5'4176'0,"0"1"-3344"0,0 1-656 0,2 2-176 16,-1-1 0-16,4-2 0 0,0-5 0 0,3-1 0 16,9-5 0-16,7 1 0 0,1 1 0 0,3 6-176 15,-3 3 176-15,1 3 0 0,1 4 0 0,-3 5 0 16,-2 7-160-16,-4 3-48 0,-5 3-16 0,-3 1 0 15,-5 2 96-15,-3 0 128 0,-4-1-208 0,-3 0 80 16,-2-3 368-16,-4 0 80 16,-1-1 0-16,-1-3 16 0,-3-3 688 0,1-2 128 0,-5 1 16 0,-3-6 16 15,3-2-16-15,-3-3 0 0,0-3 0 0,2-3 0 16,-2-2-592-16,4-4-128 0,1-1-32 0,2-5 0 0,2-3-416 16,0-3 0-16,4-1 0 0,2-1-16880 15,8-2-3264-15</inkml:trace>
  <inkml:trace contextRef="#ctx0" brushRef="#br0" timeOffset="21353.04">20113 9192 49759 0,'0'-3'4416'0,"2"-1"-3520"0,-2-2-720 0,2 3-176 0,0 0 0 0,0 1 128 15,1 0-128-15,4-2 128 16,6-5-128-16,4-2-144 0,11-3 144 0,5 3-208 31,0 4-560-31,3 5-96 0,-1 3-32 0,-1 5 0 0,-1 5 752 0,-3 4 144 0,-4 3 0 0,-3 5 0 0,-3 7 0 0,-4-1 0 16,-11-2 0-16,-3 2-160 0,-7 3 160 0,-6 1 0 15,-3 1-144-15,-4-4 144 0,-3-2 160 0,-2-1 96 16,-3 1 32-16,-6 0 0 0,-2 4 32 0,-3-4 16 16,-4-5 0-16,2-6 0 0,-1-8 704 0,2-5 144 15,5-4 32-15,3-3 0 16,7-2-64-16,2-1-16 0,6-1 0 0,3 1 0 0,3 1-752 0,4 0-128 15,0 0-48-15,3 2 0 16,4 3-208-16,0-1 0 0,-1-3 0 0,6 0 0 16,2 1-352-16,7-4 32 0,5-2 16 0,6-2 0 0,8-2 112 0,5-2 32 15,8-1 0-15,4-3 0 16,1 2-544-16,0 3-96 0,3 4-32 0,7 1 0 16,9 1-1792-16,-3-6-352 0,-1-4-80 15,-14 4-16-15</inkml:trace>
  <inkml:trace contextRef="#ctx0" brushRef="#br0" timeOffset="21769.5">20812 8610 49071 0,'0'-1'1088'15,"2"1"208"-15,-1 0 48 0,-1 0 32 0,0 0-1104 0,3 0-272 0,-1 0 0 0,1 1 0 0,7 1 0 0,5 1-272 16,3 2 48-16,7 3 16 0,-1 2 208 0,3 0 0 15,-3 3 0-15,1 0-144 0,-3 3 144 0,-6-2 0 16,-1-1 0-16,-8 0 0 0,-2-1-160 0,-5 0 0 16,-3-2 0-16,-3 0 0 0,-5 0 448 0,-4-2 96 0,0 0 0 15,-3-2 16-15,-2 0 416 0,1-2 80 0,-3-2 0 0,4 1 16 16,3-2-48-16,0-1-16 0,5-1 0 0,2 1 0 16,3-2-576-16,2 2-112 0,1-1-32 0,2 0 0 15,0 1-128-15,2 0 0 0,1 1 0 0,-1 3 0 31,6 0-448-31,0 2-32 0,4 1 0 0,3 3 0 0,3 1 304 0,-1 1 176 0,2-2-192 0,-1 2 192 16,2 1-160-16,1 1 160 0,-1-1-128 0,-3 1 128 16,-3-3 0-16,-3 1-160 0,-4-2 160 0,-5 0 0 15,1-1 0-15,-8-1 0 0,-1 0 0 0,-2-1 0 0,-5-1 176 16,-4-1 144-16,-4 2 16 0,-4-3 16 16,-3-1 128-16,-3-2 32 0,1-1 0 0,2-2 0 0,3-1-320 15,-1-2-64-15,1-3-128 0,5-3 192 16,2-4-752-16,5-6-144 0,5-5-48 0,6-6 0 15,12-7-3120-15,5-3-624 0,10-4-128 0,16 2-32 0</inkml:trace>
  <inkml:trace contextRef="#ctx0" brushRef="#br0" timeOffset="21936.73">21212 8597 44223 0,'3'3'3936'0,"-1"1"-3152"16,0-1-624-16,-2-1-160 0,0 2 960 0,3 6 176 15,5 9 16-15,-3 11 16 0,2 9-608 0,-2 3-128 0,3-1-32 0,-3 0 0 16,0-2-256-16,0-3-144 0,1 1 160 0,3-2-160 15,-3 2 128-15,6-1-128 0,-1 1 0 0,12-4 144 16,9-4-144-16,-9-9 0 31,-7-10 0-31,-7-7-22368 0</inkml:trace>
  <inkml:trace contextRef="#ctx0" brushRef="#br0" timeOffset="28390.43">11581 13638 46991 0,'3'3'4176'0,"-1"0"-3344"0,0 1-656 0,1 1-176 0,2 4 0 0,3 4-144 16,4 11 144-16,14 16-208 0,12 13 208 0,8 10 128 15,5-3 0-15,0 3-128 0,2 4 192 0,0-4-192 16,1-3 192-16,-5-8-192 0,-3-10 160 0,2-8-160 15,7-5 128-15,47 15-9472 32,-13-20-1920-32,-5-12-368 0</inkml:trace>
  <inkml:trace contextRef="#ctx0" brushRef="#br0" timeOffset="28532.72">12446 13812 56207 0,'-21'6'1232'0,"1"2"256"0,13-4 48 0,-6 3 64 0,-16 8-1280 15,-39 19-320-15,-56 33 0 0,-54 34 0 0,-19 16 0 0,14 6 0 0,28-3 0 0,-43 65-11040 32,78-47-2272-32,62-33-448 0</inkml:trace>
  <inkml:trace contextRef="#ctx0" brushRef="#br0" timeOffset="29260.38">10296 15450 47391 0,'2'2'1040'0,"-2"1"224"0,0 0 32 0,3 3 48 0,-3 0-1088 0,0 5-256 0,1 13 0 0,-1 15 0 16,2 17 0-16,1 17 160 0,2 7-160 0,2-3 128 0,4-6-128 0,6-8 192 15,1-9-192-15,2-12-14080 16,1-7-2944-16</inkml:trace>
  <inkml:trace contextRef="#ctx0" brushRef="#br0" timeOffset="29615.12">10492 15596 49247 0,'-1'5'1088'0,"1"-3"208"0,0-4 48 0,0 2 48 0,1 2-1120 0,-1 2-272 16,3 1 0-16,2 5 0 0,0 9 0 0,2 7 0 15,4 6 0-15,-1 7 0 0,0 4 0 0,0-2 0 0,-2-1 0 0,0-5-144 0,1-8 144 0,-3-7 0 0,1-8 0 0,-4-4 128 16,-1-3-128-16,-2-4 128 16,0-5-128-16,-2-1 128 0,4-2-128 0,-2-8 0 0,0-3 0 0,-2-10 0 0,2-8-144 0,0-12 0 15,0-8 0-15,0-2 0 0,3 8 144 16,-1 5 0-1,3 9-144-15,2 4 144 0,2 6 0 0,-2 4 0 0,2 6 0 0,0 3 0 0,0 5-144 0,2 5 144 16,-3 3 0-16,2 3 0 0,3 3-128 0,2 6 128 16,-2 1 0-16,2 4 0 15,0 2 0-15,3 5 0 16,0 5 192-16,2 4-48 0,-2 8-16 0,0-2-128 16,-1-3 192-16,-4 3-64 0,0 2 0 0,3-1 0 15,-2-3 0-15,14-1-9888 31,-7-25-1984-31,-8-23-400 0</inkml:trace>
  <inkml:trace contextRef="#ctx0" brushRef="#br0" timeOffset="29750.21">10962 15343 50623 0,'0'2'1120'0,"0"2"224"0,0 0 64 0,1 2 0 0,1 3-1136 0,0 3-272 0,1 12 0 15,5 14 0-15,0 14 0 0,5 9 0 0,2-2-128 0,0 0 128 16,3 4 0-16,-1-4 0 0,-1-4-128 0,2-8-14800 15,-1-8-2960-15</inkml:trace>
  <inkml:trace contextRef="#ctx0" brushRef="#br0" timeOffset="29938.57">10899 15619 56095 0,'-3'-1'1232'0,"3"1"256"0,0 0 48 0,0 0 48 0,0 1-1264 0,2-1-320 0,-4 0 0 0,2 0 0 0,3 2 0 15,3-2-256-15,3-4 64 0,7-1 0 0,5 1 192 0,6-3 0 16,8 1-160-16,50 1 160 31,-14 4-944-31</inkml:trace>
  <inkml:trace contextRef="#ctx0" brushRef="#br0" timeOffset="31035.52">12089 15645 42095 0,'-4'-8'928'0,"2"-1"192"0,1 1 32 0,-2 3 32 0,3 0-944 0,-2-9-240 0,-1-12 0 0,0-13 0 0,-1-10 576 0,4-2 80 16,4 6 16-16,2 7 0 0,6 8-528 0,1 7-144 15,8 5 0-15,4 7 0 0,2 6 0 0,3 7 0 0,2 6 0 0,-1 7-128 16,-1 9 128-16,-4 6 0 0,-6 5 0 0,-3 9 0 16,-3 7 176-16,-4-6-48 0,-5-8 0 0,-3-2 0 15,-4 0 64-15,-6-2 0 0,-1-2 0 0,-3 2 0 16,-2 5 32-16,-2-1 16 16,-2-3 0-16,0-4 0 0,-1-5 48 0,1-9 16 0,0-11 0 0,2-4 0 15,1-1 480-15,0-8 112 0,2-5 0 0,-2-10 16 16,1-7-608-16,-2-10-128 0,2-7-32 0,0 2 0 0,1 6-144 15,5-6 0-15,3-4-192 0,6-1 192 16,6 4-416-16,5-2 32 0,9-1 16 0,-1 3 0 31,5 6-368-31,-2 7-80 0,0 8-16 0,0 5 0 0,2 5 448 0,-4 4 96 0,0 2 16 0,-3 6 0 0,1 8 272 16,-3 1 0-16,0 2-128 0,-2 5 128 0,4 3 0 16,0 3-128-16,-3 2 128 0,3 2 0 15,2 6 0-15,-1-1 0 0,1-2 0 0,-3 10 0 16,4 11 0-16,-1-1 0 0,-2-2 0 0,-4-7 0 15,-2-3 0-15,0-6 192 0,-1-3-16 0,-2-3-16 0,-2-3-32 0,-1 0-128 16,2 1 192-16,-3-3-64 0,0-6-128 0,0-2 128 16,-3-6-128-16,-2-3 128 15,1-3 32-15,-1-5 0 0,0-2 0 0,-1-4 0 0,-1-2 128 0,0-8 32 0,-2-9 0 0,0-5 0 16,-1-3-112-16,2-1-16 0,3 2 0 0,0 1 0 16,3 5-192-16,2 1 0 0,3 4-192 0,1 4 192 0,1 4 0 15,1 5-128-15,1 4 128 0,2 3 0 16,3 3 0-16,-2 3-160 15,3-1 160-15,0 2-128 0,5 1 128 0,-3-2 0 16,6-2 0-16,-6-2 0 0,0 1 0 0,0-1 0 16,-2-3 0-16,-3 2 0 0,-2 2 0 0,-5-4 0 15,0 0 0-15,-5 2 128 0,-1 1-128 0,-4-1 0 16,2-2 0-16,-5-2 128 0,-1 4-128 0,-1 0 176 0,-1 1-176 16,-2 3 192-16,0 1 320 0,-1 3 80 0,1 2 16 0,-3 4 0 15,3 6 160-15,1 1 48 0,-3 3 0 16,1 8 0-16,0 10-816 0,-1 3-176 0,1 3-16 0,3 4-16 15,1 4 208-15,2-1 0 0,8 1 0 16,2-8 0-16,7-9 0 0,1-7-144 0,-1-4 144 0,4-5 0 16,0-3 0-16,1-5 0 0,3-2 0 0,-2-4 0 15,2-2 0-15,-1-5-128 0,0-2 128 0,2-9-128 32,-1-8-320-32,-2-3-48 0,-3 0-16 0,-2-1 0 0,2 0 256 0,-4-4 64 0,2-3 0 0,-3 2 0 15,-3 5 64-15,1 5 128 0,0 4-208 0,-2 8 80 16,-1 4 128-16,-1 6 0 0,-1 3 0 0,-1 6 0 0,0 3 0 15,0 2-160-15,-1 3 160 0,3 7-208 0,-3 6 208 0,1 3 0 16,-2 1 0-16,3 1 0 0,-1 2 0 0,1-4 0 16,-3-3 0-16,1-6 0 0,1-3 0 0,-2-6 0 15,2-5 0-15,-4-4 0 0,4-3 0 0,-2-5 0 16,0-7 176-16,-2 3-48 16,0 3 656-16,1-8 144 0,-4-6 32 0,0-1 0 0,2 1-448 15,1-4-96-15,-3-4-16 0,3-5 0 0,-1-5-272 0,3-1-128 16,2 4 0-16,-1 2 128 0,5 1-128 0,0 4 0 15,4 3 0-15,0 4 0 0,8 6-128 0,5 1-16 16,3 4 0-16,8-1 0 16,7 1-1456-16,3-1-272 0,-2 1-64 0,0 0-13104 15,1-2-2624-15</inkml:trace>
  <inkml:trace contextRef="#ctx0" brushRef="#br0" timeOffset="31241.15">13873 14874 46991 0,'-3'-6'4176'0,"-1"2"-3344"0,1 2-656 0,-1-1-176 16,-2-1 2000-16,-4-4 368 0,-11-6 80 0,-7-3 16 15,-5 0-1504-15,5 3-288 0,5 6-64 0,5 5-16 16,6 3-464-16,4 5-128 0,2 6 0 16,2 4 0-16,3 7-256 0,1 6-64 0,0 2 0 0,0 9-16 0,1 15 208 0,1 8 128 15,1 5-160-15,2-5 160 0,3-3 0 0,-1 2 0 16,1 3 0-16,2 2 0 0,3-1 0 16,-3-7 0-16,0-10 0 0,1-9 0 15,1-6 0-15,-2-4 0 0,-3-1 0 0,5 14-11264 31,-8-22-2144-31,-6-19-432 0</inkml:trace>
  <inkml:trace contextRef="#ctx0" brushRef="#br0" timeOffset="31398.52">13558 15395 50687 0,'-1'-1'4496'0,"-1"0"-3600"0,2 0-704 0,0 2-192 16,0-1 1040-16,-2-2 176 0,1-1 48 0,-4-1 0 0,5 1-992 0,-2-1-272 0,4 1 0 0,6-1 128 15,4 2-128-15,6-4-176 16,3-2 48-16,7-1 0 15,8-7-256-15,2 0-32 0,0 0-16 0,40-38-10256 16,-22 4-2064-16,-18 3-416 0</inkml:trace>
  <inkml:trace contextRef="#ctx0" brushRef="#br0" timeOffset="31536.23">13995 14992 50687 0,'0'0'4496'0,"0"0"-3600"16,0 1-704-16,-2 0-192 0,2 3 864 0,-1 4 144 0,-3 5 16 0,-1 10 16 0,-1 9-1040 0,1 7 0 15,0 5-128-15,2 7-16 0,1 7 144 0,2 7 0 16,5 5-144-16,7-4 144 0,6-8 0 15,1-4 0 1,1 1 0-16,41 44-10592 16,-9-35-2160-16,-10-27-432 0</inkml:trace>
  <inkml:trace contextRef="#ctx0" brushRef="#br0" timeOffset="31822.23">14252 15473 50687 0,'0'-5'4496'15,"0"3"-3600"-15,-2 0-704 0,2-3-192 0,-4-11 432 0,2-14 48 16,-1-13 16-16,-1-9 0 0,4-3 64 0,2 6 16 15,3 10 0-15,3 7 0 0,4 10-416 0,2 7-160 16,2 5 128-16,3 4-128 16,1 4 0-16,1 3-192 0,2 4 0 0,2 5 16 15,-2 4 32-15,-2 6 0 0,-3 5 0 0,-4 6 0 16,-3 8 144-16,-6 2-192 0,-3 1 192 0,-2 1-192 16,-3 2 192-16,-4-4 0 0,2-2 0 0,-3-4 0 0,-1-5 0 0,0-5 144 0,0-4-144 0,-2-5 0 15,1-5 576-15,2-6 16 0,-2-5 0 0,-2-1 0 16,-1 0-64-16,0-5-16 0,-2-6 0 0,-3-6 0 15,-1-4-304-15,-2-7-64 16,-2-7-16-16,-4-5 0 0,5-5-128 0,6-4-256 0,6 0 64 0,7 1 16 16,6 5-1264-1,7 1-256-15,3 3-48 0,44-36-9008 32,-7 22-1792-32,-6 15-352 0</inkml:trace>
  <inkml:trace contextRef="#ctx0" brushRef="#br0" timeOffset="32128.64">14684 14970 41471 0,'3'4'3680'0,"-1"-1"-2944"0,-2-2-592 0,1 4-144 0,4 5 1760 0,5 15 320 31,5 17 64-31,5 15 16 0,1 10-1328 0,-3 2-256 0,-4-3-48 0,-1-9-16 0,-2-9-208 0,1-9-48 16,-2-9-16-16,-2-7 0 0,3-8-240 0,-2-4 0 15,0-6 128 1,-2-6-128-16,0-4 288 0,2-5 16 0,-2-3 0 0,3-6 0 16,2-4-112-16,1-8 0 0,2-7-16 0,3-2 0 0,0-1-176 0,2 3 0 15,0 4 0-15,-2 7 0 16,1 5 0-16,-5 7 0 0,-1 7 128 15,-2 6-128-15,-1 3 0 0,2 6 0 0,2 5-160 0,-2 4 160 16,5 6-176-16,-3 2 176 0,1 0-192 0,-2 0 192 16,-3 2 0-16,3-1 0 0,-1-1 0 0,-1-2 0 15,-1-2 0-15,-3-4 0 0,-1-4 0 0,-1-3 0 16,-1-5 160-16,-1-3-160 0,-3-2 160 0,2-1-160 16,-2-4 576-16,0 0 32 0,0-3 0 0,2-6 0 15,-2-4-32-15,-2-4 0 0,-2-4 0 0,-2-8 0 0,-2-11-256 16,-4-8-48-16,-1-4-16 0,1-4 0 15,-1-3-624-15,-2-1-128 16,2-2-16-16,3 0-16640 0,2-2-3328 0</inkml:trace>
  <inkml:trace contextRef="#ctx0" brushRef="#br0" timeOffset="32719.37">16345 14532 3679 0,'0'3'320'0,"0"0"-320"0,0-1 0 0,0 2 0 0,0 2 10016 0,1 5 1936 16,-1 8 384-16,0 13 80 0,-1 17-9904 0,1 14-1968 16,0 11-400-16,-2 10-144 0,2 8 0 0,2-7 144 15,-2-10-144-15,0-15 0 0,1-11 176 0,1-8-176 16,1-5 160-16,1-9-160 0,2-9 128 0,-1-6-128 15,2-8 0-15,-2-7 144 0,0-2-144 0,1-6 192 16,-1-4-192-16,0-7 192 0,0-7-192 0,0-5 160 0,3-4-160 16,-1-4 160-16,3-2 288 0,1-3 48 0,1-1 16 0,1 3 0 31,0 7-768-31,2 3-128 0,3 7-48 0,2 8 0 0,-2 7 432 0,2 5 0 16,1 7 0-16,2 7-128 0,2 5-128 0,1 5 0 15,-1 5-16-15,0 5 0 0,-2 1 272 0,-5 5 0 0,-2 5 0 0,-6-1 0 16,-3-3 0-16,-5 1 0 0,-6-1 0 0,-4-1 0 15,-5-1 496-15,-2-2 144 0,-5-2 48 0,-3-3 0 16,0-4-368-16,0-4-80 16,0-3-16-16,-2-4 0 0,2-4 560 0,0-5 112 0,2-4 32 0,4-6 0 15,2-3-928-15,2-5 0 0,3-2 0 0,5-4-224 32,4-4-624-32,7-6-128 0,6-7-32 0,11-2 0 0,5 1-1040 15,3 3-192-15,7 1-64 0,7 7-11616 0,10 7-2336 0</inkml:trace>
  <inkml:trace contextRef="#ctx0" brushRef="#br0" timeOffset="33021.96">17037 14752 911 0,'0'-1'0'0,"-2"1"0"16,2 1 0-16,-3 0 0 0,1 0 12016 0,-1 2 2320 15,-6 5 448-15,-5 6 112 0,-6 11-12016 0,-1 6-2384 16,2 10-496-16,-2 4 0 0,1 6-144 0,6 0 144 16,5-3-160-16,4-5 160 15,5-7 0-15,7-7-144 0,3-7 144 0,1-7 0 16,1-4 0-16,1-5-128 0,3-5 128 0,0-6 0 0,1-5 272 0,3-3 144 0,0-6 32 0,-2-5 0 15,2-4-656-15,1-5-128 16,4-4-32-16,-4-1 0 0,1 3 192 0,-3 2 48 16,-2 0 0-16,1 2 0 0,-1 3 576 0,-2 2 112 15,1 4 16-15,-3 6 16 16,-3 6-880-16,-1 4-176 0,-2 5-48 0,-3 7 0 16,-1 0 336-16,-1 5 176 0,3 4-192 0,-2 5 192 0,2 4 0 0,-2 4 0 0,1 4 0 0,1 4 0 15,1 1 0-15,2-1 0 16,-3-5 0-16,2-2 0 0,6-2 0 0,-1-1 0 0,4-7 0 0,32-6-10576 47,-2-19-2112-47,2-17-432 0</inkml:trace>
  <inkml:trace contextRef="#ctx0" brushRef="#br0" timeOffset="33360.87">17633 14785 1839 0,'-3'-1'160'0,"0"1"-160"16,1-1 0-16,0 2 0 0,2 0 12096 0,-5 1 2368 15,-8 4 496-15,-5 4 80 0,-3 6-12048 0,2 8-2416 0,1 6-576 0,2 7 0 31,6 3 0-31,3 2 0 0,5-1-128 0,8-3 128 16,4-3-192-16,4-5 192 0,0-3-208 0,6-3 80 16,1-2 128-16,2-5 0 0,3-3 0 0,-1-4 0 15,2-3 0-15,-3-5-192 0,4-2 192 0,-5-4-192 16,-3-1 192-16,1-7 0 0,-1-7 0 0,-2 0 0 16,-3-1-384-1,2-6-32-15,-4-6-16 0,0-2 0 0,2-2-592 0,-4-1-112 16,2-2-16-16,-6-2-16 0,3-3 784 0,-2 2 176 0,-1 4 16 0,-2 7 16 15,-2 7 176-15,-1 7 0 0,-4 8 0 0,2 5 128 0,-1 4 1264 0,1 3 256 16,-2 1 48-16,2 1 16 0,-2 4-880 0,0 2-192 16,-1 6-16-16,1 6-16 0,1 4-608 0,-1 7-128 15,0 7-32-15,-2 8 0 0,2 6 160 0,2 1 0 16,0-4 0-16,4 0 0 0,2 1 0 0,0-5 0 16,5-6 0-16,2-6 0 0,3-7-128 0,-1-5 0 15,3-4 0-15,3-8 0 16,1-3-2016-16,1-9-400 0,3-5-80 0,-3-8-12384 15,0-4-2480-15</inkml:trace>
  <inkml:trace contextRef="#ctx0" brushRef="#br0" timeOffset="33552.65">18249 14969 43311 0,'0'-4'3840'0,"0"3"-3072"0,0 2-608 0,0-2-160 15,-1-2 2528-15,-3-1 480 0,-2-3 80 0,-4 1 32 16,-4 3-1728-16,-2 3-352 0,-2 4-64 0,-3 5-16 16,0 7-768-16,-1 4-192 0,-1 2 0 0,2 5 0 15,2 2 0-15,5-1 0 0,5-4 0 0,3-2 0 16,6 0-144-16,4-4 144 0,3-5-208 0,3 1 80 15,3 1-48-15,5-4 0 0,7-2 0 0,-2-2 0 0,3-3 176 0,1-1-128 16,1-3 128-16,2-3-128 16,1-1-720-16,0-5-144 0,2 0-32 0,10 0-15136 15,10 4-3040-15</inkml:trace>
  <inkml:trace contextRef="#ctx0" brushRef="#br0" timeOffset="33757.47">18882 14893 54367 0,'2'0'4832'0,"0"0"-3872"0,-1 1-768 0,4-2-192 16,-2 1 320-16,4 0 32 0,3 0 0 0,12 0 0 16,13-1-352-16,8 0 0 0,8-2 0 0,4-2 0 15,-1 0 0-15,-1-2 0 0,-1-1 0 0,26-28-10992 31,-20-4-2176-31,-17-2-432 16</inkml:trace>
  <inkml:trace contextRef="#ctx0" brushRef="#br0" timeOffset="33899.32">19395 14582 51599 0,'-3'4'4592'0,"1"0"-3680"16,-1-1-720-16,-1 2-192 0,2 1 704 0,-12 13 128 16,-9 17 0-16,-9 18 16 0,-3 12-528 0,1 4-96 15,4-1-32-15,7-3 0 16,5-5-192-16,8-6 0 15,7-5 0-15,5-7 0 0,4-1-528 0,6-5-112 0,4-7 0 0,11-7-15360 16,14-9-3056-16</inkml:trace>
  <inkml:trace contextRef="#ctx0" brushRef="#br0" timeOffset="34151.96">19523 15134 48831 0,'0'0'4352'0,"0"-2"-3488"16,2 0-688-16,-1-6-176 0,5-3 1152 0,5-14 192 0,4-12 32 0,5-8 16 16,3-2-208-16,0 3-32 0,-4 7-16 0,1 8 0 15,-3 7-832-15,1 6-176 0,-2 4-128 0,-1 6 192 16,3 6-192-16,2 3 0 15,-2 5-160-15,-1 5 160 0,-1 3-384 0,-3 3 32 0,-3 3 0 0,-3 1 0 16,-4 3 0-16,-4 1 0 0,-6 3 0 0,0 2 0 16,-6 1 64-16,-2 2 16 15,-5-1 0-15,-3-1 0 0,-5 0 272 0,-1-6 224 16,1-4-32-16,3-5-16 0,0-5 224 0,4-4 48 0,-2-2 16 0,0-4 0 16,3-4-16-16,0-3-16 0,2-3 0 0,2-2 0 15,2-2-208-15,1-5-32 0,2-4-16 0,-1-4 0 16,2-1-128-16,2-3-48 0,3-2 0 0,5-4 0 15,6 0-1344-15,3-2-272 0,7 1-48 0,1 0-14800 32,4 1-2960-32</inkml:trace>
  <inkml:trace contextRef="#ctx0" brushRef="#br0" timeOffset="45836.29">9235 17725 45151 0,'-5'-3'4016'0,"1"2"-3216"0,3 0-640 0,1 1-160 0,1 0 224 0,-2 0 16 16,-1-1 0-16,-1 1 0 0,-2-2 80 0,2 1 32 0,1 0 0 0,2 0 0 15,2 1-352-15,4 0-128 0,2 0 0 0,1 0 0 16,7 0 128-16,0 2 0 16,3 0 0-16,4 2 0 0,2 1-224 0,1 0-16 0,7 0 0 0,64 8-8912 47,-23-8-1792-47,-16-5-368 0</inkml:trace>
  <inkml:trace contextRef="#ctx0" brushRef="#br0" timeOffset="46170.42">9955 17440 45151 0,'0'0'4016'0,"0"0"-3216"16,2 0-640-16,-1 0-160 0,3 1 0 0,4 0 0 15,0 0 0-15,8 1 0 0,7 1 0 0,5 2 0 16,2 2 0-16,4 2 0 0,-4 2-160 0,0 2 160 15,-5 2-208-15,-2 2 80 0,-7 3-64 0,-6 1 0 16,-3 2 0-16,-4 0 0 0,-9 3-16 0,-3-1-16 16,-7 2 0-16,-4 1 0 0,0 1 224 0,-3-1 0 0,3-4 144 0,-6 0-144 15,-5 0 208-15,3-2-48 0,-2-4-16 16,2-3 0-16,0-3 336 0,3-3 64 0,5-4 16 0,4-3 0 16,6-2-176-16,2 0-16 0,3-1-16 0,5 0 0 15,2 0-144-15,1 1-16 0,3 0-16 0,1-1 0 16,3 0-176-16,5-1-144 0,4 0 144 0,5-1-208 15,5-2 208-15,-1 0 0 0,1 1 0 0,0 1 0 16,-1-1 0-16,0 1 0 0,0 2 0 0,48-2-9456 31,-9 1-1792-31,-9-2-352 0</inkml:trace>
  <inkml:trace contextRef="#ctx0" brushRef="#br0" timeOffset="46352.71">10454 17422 46079 0,'-2'3'4096'0,"2"4"-3280"16,0 1-656-16,0-1-160 0,2 0 128 0,0 5-128 0,-1 10 192 0,1 11-64 15,3 15-128-15,5 7 0 0,0 3 0 0,6-4 0 16,-1-2-192-16,3-5 48 0,4-5 0 0,1-9-13504 31,0-6-2704-31</inkml:trace>
  <inkml:trace contextRef="#ctx0" brushRef="#br0" timeOffset="46571.42">10871 17476 46079 0,'-7'1'4096'0,"1"2"-3280"0,1 2-656 0,5-2-160 0,-2 0 176 16,1 2 0-16,-4 4 0 0,0 6 0 15,0 6-176-15,3 3 0 0,7 1 0 0,5-3 0 16,8-1 128-16,3-5-128 0,2-3 0 0,2-3 128 15,8-1-128-15,0-3 0 0,0-2 0 0,0-3 0 0,2 0 0 0,-4-1 0 16,-3-2 0-16,0-2 0 16,0 0 0-16,-5-2 128 0,-3-4-128 0,14-31-9216 31,-14 4-1936-31,-6 2-384 0</inkml:trace>
  <inkml:trace contextRef="#ctx0" brushRef="#br0" timeOffset="46714">11174 17397 43311 0,'-7'13'3840'0,"-1"2"-3072"0,3-2-608 0,0-4-160 16,4 1 336-16,-4 8 48 0,-5 16 0 0,-2 17 0 16,1 14-240-16,1 7-144 0,6-4 192 0,6-8-192 15,10-7 144-15,4-10-144 16,9-8 0-16</inkml:trace>
  <inkml:trace contextRef="#ctx0" brushRef="#br0" timeOffset="46986.14">11418 17393 50687 0,'-3'-1'4496'0,"1"0"-3600"16,2 1-704-16,0 0-192 0,2 0-288 0,-1 0-96 0,-1-1 0 0,4 0-16 15,2-2 208-15,4 1 64 0,7-1 0 0,4-1 0 16,7-1 128-16,5 0 0 0,3-2 0 0,4 1 0 15,1 1 0-15,-5 2 0 0,-3 3 0 0,-5 0 0 16,-5 3 0-16,-8 1 0 0,-4 2 0 0,-4 5 0 16,-5 1-128-16,-2 5 0 0,0 3 0 0,-5 3 0 15,-2 2 128-15,-2 6 176 0,-7 8-48 0,-3 4 0 16,-3 3-128-16,-4 1 0 0,3 1 0 0,0-3 0 16,5-2 0-16,6-5 0 0,6-7 0 0,21 4-9536 31,9-20-2032-31,4-13-400 0</inkml:trace>
  <inkml:trace contextRef="#ctx0" brushRef="#br0" timeOffset="47206.63">12072 17273 50687 0,'-5'7'4496'0,"-2"0"-3600"15,0 1-704-15,3-4-192 16,4 1-464-16,-5 4-128 0,-5 9-32 0,-5 9 0 0,-1 9 624 0,6 1 0 0,3-3 0 0,5-4 0 15,9-6 0-15,3-5 0 0,5-4 0 0,6-1 0 16,2-5 0-16,7-1 0 0,5-4 0 0,1-2 0 16,-1-1 0-16,-1-2 0 15,1-2 128-15,-1 0-128 0,-2-1 0 0,-2-3 128 0,-2 0-128 16,3-1 0-16,0-4 0 0,-1 0 0 0,-2 0-144 0,-2-4-14304 16,-3-1-2848-16</inkml:trace>
  <inkml:trace contextRef="#ctx0" brushRef="#br0" timeOffset="47363.5">12392 17268 46079 0,'-10'18'4096'0,"1"0"-3280"0,3-2-656 0,1-7-160 0,2 2 224 0,-2 5 16 16,-5 18 0-16,-3 15 0 0,-2 12-96 0,5 3-16 16,8-9 0-16,9-10 0 15,9-8-720-15,11-8-160 0,8-7-16 0,7-7-12800 16,5-5-2560-16</inkml:trace>
  <inkml:trace contextRef="#ctx0" brushRef="#br0" timeOffset="47752.91">12952 17184 45151 0,'-13'-10'4016'0,"3"1"-3216"0,2 4-640 0,3 3-160 16,0 2 1024-16,-4-3 160 15,-9-3 32-15,-6-5 16 0,-8 2-592 0,-2 0-128 0,4 7-32 0,2 3 0 16,5 6-224-16,3 1-64 0,7 1 0 0,3 3 0 15,5 1-192-15,2 0-160 0,3-1 32 0,3 1 0 16,2-1 0-16,2 1 0 0,3-3 0 0,1 1 0 16,2-2 128-16,3 0 0 0,3 0 0 0,4 0 0 15,0 2 0-15,2-1 0 0,1 3 0 0,-1-1 0 16,0 2 0-16,0-2-160 0,-1 2 160 0,1 2-160 16,-4 0 160-16,-1 2 0 0,-4 0 160 0,-2 1-160 0,-3-1 0 0,-4 1 0 15,-5 2 0-15,-4-2 0 0,-2-1 0 0,-2-2 176 16,-5 0 0-16,-3 1 0 0,-6-3-48 0,-1-1 0 15,-7-1 0-15,-3-3 0 16,1-2 64-16,-3-3 0 0,-1-3 0 0,4-2 0 16,2-2 0-16,1-4 16 0,1-3 0 0,3-4 0 0,0-2-32 0,3-4-16 15,2 1 0-15,5-3 0 16,0-2-160-16,6-1 0 0,4 2 0 0,4 0 0 16,3 4-496-16,3-1-16 0,2 0-16 0,5 0 0 15,2 2-288-15,4 1-48 0,1-2-16 16,65-22-9088-1,-8 6-1808-15,-8 6-384 0</inkml:trace>
  <inkml:trace contextRef="#ctx0" brushRef="#br0" timeOffset="48169.97">13397 16909 46991 0,'-7'-1'4176'0,"4"1"-3344"0,1 1-656 0,2 0-176 16,2-1 400-16,-2 0 48 15,0 0 16-15,0 1 0 0,0 0-464 0,5 2 0 16,5 0 0-16,6 0 0 0,4 0 0 0,3 0 0 0,2 2 0 0,3-2 0 0,-2 1 128 0,1-1-128 16,-6 1 0-16,-3 0 0 0,-6 2 0 0,-6-2 0 15,-3 0 0-15,-6 1 0 0,-3 1 0 0,-4 3 0 16,-3-1-160-16,-2 1 160 0,-7 3 0 0,-4-1 0 16,1 2 0-16,-6 1 0 0,0 2 0 0,-1 0 0 31,-2-3 0-31,6-1 128 0,3-2-128 0,6-2 0 0,7-3 0 0,5-1 128 0,5 0-128 0,2-2 0 15,0 0 0-15,5 0 0 16,2 3 0-16,4-1 0 0,3 2 0 0,7-1-128 0,6 2 128 0,2-2 0 16,4 1 0-16,-1-1 0 0,-3 2 0 0,-1-1 0 0,2 2 0 0,-6-1 128 15,-2 2-128-15,-7 0 0 16,-1 1 0-16,-5-1 0 0,-4 0 0 0,-5-1 0 16,-2-2 0-16,-3 0 0 15,-2 0 0-15,-7 2 224 0,-1 1-32 0,-11 0 0 16,-1 1 432-16,-6-1 80 0,-4-1 0 0,-3-3 16 0,-1 0-304 15,-2-2-64-15,3-1-16 0,2-3 0 0,5-1-336 0,4-5 0 16,7-4 0-16,4-46-10576 31,21 2-2000-31,9 7-400 0</inkml:trace>
  <inkml:trace contextRef="#ctx0" brushRef="#br0" timeOffset="48469.39">13865 16797 50687 0,'-5'5'4496'16,"2"1"-3600"-16,-1 0-704 0,1-1-192 16,-2 1-480-16,0 4-128 0,-5 7-32 0,-5 10 0 0,-6 13 640 0,1 5 128 0,-1 4 32 0,11-4 0 15,0-7-160-15,7-2 192 0,3-3-192 0,7-3 192 16,5-5-192-16,0-4 0 0,8-2 0 16,-2-4 0-16,5-3 160 0,0-1-160 0,5-2 192 0,-1-2-192 15,-3-2 208-15,3-3-64 0,-1-3-16 16,1-2 0-16,-3-3-128 0,-1-1 0 0,-6-1 0 0,-5-3 0 15,0 1 0-15,-7-1 0 0,-3 0 0 16,-5 0 0-16,-2 1 0 0,-6-1 0 0,-5-1 0 0,-2 1 0 16,-3 0 0-16,-5 2 0 0,-3 3 144 0,-6 2-144 15,-4 5 128-15,-2 3-128 0,-2 1 160 0,2 2-160 16,5 3 0-16,3-2 0 0,3-1 0 0,19-2-9904 31,17-8-2064-31,19-3-432 0</inkml:trace>
  <inkml:trace contextRef="#ctx0" brushRef="#br0" timeOffset="48737.87">14435 16838 46991 0,'-3'-1'4176'0,"1"1"-3344"16,0 0-656-16,-1 1-176 0,3 0 768 0,-3 0 112 16,-2 2 16-16,-5 1 16 0,-2 2 0 0,-6 5 0 15,0 3 0-15,-1 2 0 0,0 1-720 0,1 1-192 16,5 2 0-16,3-3 0 0,3-2 0 0,6-3 0 0,2-1 0 0,1-1 0 15,6 0 0-15,1 0 0 16,5 0 0-16,3-1 0 0,0-4 0 0,7-1 0 16,7 1-128-16,4-1 128 0,6 1 0 0,2-3 0 15,3-2 0-15,-1-2 0 0,4-2 144 0,-4 0-144 0,-1 1 160 16,-4-4-160-16,-9-2 0 0,-3-1-160 16,0-1 0-16,28-28-10400 15,-12 6-2096 1,-11 2-400-16</inkml:trace>
  <inkml:trace contextRef="#ctx0" brushRef="#br0" timeOffset="48875.02">14720 16748 46991 0,'-10'18'4176'15,"2"-2"-3344"-15,3-3-656 0,2-3-176 0,1 2 336 0,-3 7 48 16,-4 16 0-16,-3 18 0 0,-3 15-256 0,8 3-128 16,4-4 128-16,11-9-128 0,7-6 0 0,10-7 0 15,6-4 0-15,61 12-9552 31,-5-22-1952-31,-2-17-384 0</inkml:trace>
  <inkml:trace contextRef="#ctx0" brushRef="#br0" timeOffset="49158.33">15442 16699 48831 0,'-7'1'4352'0,"0"2"-3488"0,3 0-688 0,2 1-176 15,-1 2 976-15,-2 3 176 0,-8 7 16 16,-4 9 16-16,-8 12-896 0,-3 13-288 15,-3 8 160-15,5 2-160 0,5 0 0 0,7-4 128 0,4-3-128 0,10-6 0 16,10-5 0-16,4-7 0 0,5-4 128 0,4-5-128 16,5-3 0-16,2-6 0 0,6-1 0 0,5-5 0 15,5-6 144-15,-1-5 0 0,3-3 0 0,4-5 0 16,-1-5 32-16,-1-5 0 0,-6-1 0 0,-6-2 0 16,-5 2-176-16,-10-2 160 0,-8 2-160 0,-8 1 160 15,-3 2-32-15,-8 0-128 0,-3 0 192 0,-6-1-64 16,-7 3 224-16,-8-2 32 0,-8 1 16 0,-7 2 0 0,-3 5-48 0,-7 0-16 15,-10 2 0-15,-9 1 0 16,-5 2-736 0,9 2-160-16,7 2-16 0,10-1-16256 0,10 0-3264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5T12:33:53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9189 13098 42159 0,'0'-2'928'0,"0"1"192"0,0-1 32 0,0 2 32 0,0 0-944 0,0 1-240 0,2 0 0 0,-1 1 0 15,2 2 384-15,2 4 48 0,0 3 0 0,0 2 0 16,0 2-432-16,5 3 0 0,-2 3 0 0,3 2 0 15,-2 2 0-15,4 3-144 0,-1 4 144 0,2 3 0 16,1 1 0-16,0 5-128 0,-1 3 128 0,2 3 0 16,3 1 0-16,1-1 0 0,-3-3 0 0,1-5 0 15,-2 0 0-15,-2 5 0 0,2 7 0 0,-3 6 0 0,2 8 0 16,-2-2 0-16,-1-7 0 0,-1 0 0 0,-1 2 0 16,0 5 0-16,-2 9 0 0,1-2 0 0,0-4 0 0,0-5 0 15,-1-6 0-15,3-2 0 0,-4 1 0 0,4-2-336 16,-1-4 48-16,-1-3 16 15,2-3 528-15,-1-6 96 0,1-3 32 0,-2-5 0 16,1-5-384-16,1-4 128 0,-1-5-128 0,3 1 0 16,-4-2 0-16,4 0 0 0,-3-2 0 0,1-2 0 15,1-2 0-15,4-2-128 0,2 1 128 0,-1-3 0 0,4-1 0 0,-1-2-128 16,-2 0 128-16,-1-2 0 16,4 1-128-16,-1-1 128 0,-2-2-128 0,3-1 128 0,-1 0 0 0,3-3 0 0,-3-2 0 0,0-1 0 15,1-4 0-15,2 3 0 16,-3 1 0-16,3 1 0 15,7-4 0-15,3 1 0 0,5-1 0 0,1 1 0 16,-2 1 0-16,-5 2 0 0,-2 1 0 0,-5 2 128 0,-2 3-368 0,-6 2-64 0,-1 1-16 0,-3 1 0 16,-5 0 512-16,-1 1 80 15,1 0 32-15,-3 1 0 0,-2-1-496 0,1 0-112 0,-4 0-16 16,1-1 0-16,-2 0 576 0,-1 0 96 16,2-1 32-16,-2-1 0 0,-1 0 128 0,-1-2 48 0,1 0 0 0,-3-2 0 15,1-2-192-15,-2-5-48 16,-2-4 0-16,0-8 0 0,-3-5-192 0,-1-6-128 15,-3-8 128-15,-1-5-128 0,1 0 0 0,-4-5 0 0,-4-3 0 0,-5-6 0 0,1-6 0 16,-4-5 0 0,2-5 0-16,0 4 0 0,2 5 0 0,2-4 0 15,1-5 0-15,4 4 0 0,1 6 0 0,2 0 0 16,3 1 0-16,-2 2 0 0,3-1 0 0,0 4 0 0,1 5 0 0,-2 7 0 16,2 10 0-16,-3 0 0 0,1 1 0 0,-3-2 128 15,3 0-128-15,-2-2 0 0,-1 2 0 0,-1 2 0 16,-3 1 0-16,3 6 0 0,0 4 0 0,3 2 128 15,1 3-128-15,3-3 0 0,-2 1 0 0,4 3 0 16,-2 2 0-16,4 2 0 0,-2 3 0 0,0 4 0 16,4 2 0-16,-3 2 0 0,1 3 0 0,0 0 128 15,3 4 96-15,-5 1 32 0,2 1 0 0,-5 3 0 16,3 0 144-16,-5 3 48 0,0 1 0 0,-5 4 0 16,-6 0-128-16,-7 3-32 0,-7 4 0 0,-1-1 0 15,0-1-112-15,3 2-32 0,0-1 0 0,4 0 0 16,4-3-144-16,2-1 0 0,4-1 0 0,-3-2 128 15,2-1-128-15,-3-1 160 0,4-4-160 0,-3 0 160 16,1-1-160-16,-1-1 0 0,1 0 0 0,6-3-15360 16,7-1-3120-16</inkml:trace>
  <inkml:trace contextRef="#ctx0" brushRef="#br0" timeOffset="1143.53">7312 12890 44463 0,'27'1'976'0,"-23"-1"208"0,-1 0 32 0,-1 0 32 0,1 0-992 0,2 0-256 0,-1 1 0 0,5 0 0 0,7 2-304 0,5 1-96 0,7 1-32 0,3 0 0 16,0 1 128-16,3-1 32 0,5-1 0 0,7-1 0 16,7-1 48-16,0-3 16 0,-7-3 0 0,-2 0 0 31,-1 0 64-31,-7 0 16 0,-3-1 0 0,-7 2 0 0,-3 1 128 0,-3 1 0 0,-3 1 128 0,-1 0-128 15,1 1 160-15,-4 0-32 0,0 2-128 0,-1 0 192 16,2 2 80-16,-3-2 16 0,-2 0 0 0,1 1 0 16,-3-1-288-16,-1 0 0 0,-2 2 0 0,-6-2-144 31,-4 0 144-31</inkml:trace>
  <inkml:trace contextRef="#ctx0" brushRef="#br0" timeOffset="1521.04">7516 13099 42383 0,'0'0'928'0,"0"0"192"0,2 0 32 0,-2 0 64 0,0-1-976 0,0 1-240 0,1 0 0 0,-2-1 0 0,-1 0 704 0,0-1 80 0,-1 0 32 0,3 2 0 16,0 0-176-16,-25-8-48 0,14 4 0 0,-1-1 0 15,-2 0-288-15,-1-2-64 0,-2 1-16 0,-3-3 0 16,-6-2-224-16,-8-1 0 0,-3 0 0 0,1-2 0 16,5 1 0-16,4 0 0 0,4 0 0 0,5-1 0 15,8 1 0-15,1 4-128 0,2 2 128 0,2-1 0 16,1 2 0-16,3 0-128 0,-1 0 128 0,2 0 0 15,2 3 0-15,-1-1-160 0,1 1 160 0,2-1-128 16,1-1-240 0,1-1-32-16,4 1-16 0,0-1 0 0,6 0-32 0,4-2 0 15,6 1 0-15,4-2 0 0,10-4-368 0,2-1-80 0,-3-4 0 0,-4-2-11776 16,-8 0-2336-16</inkml:trace>
  <inkml:trace contextRef="#ctx0" brushRef="#br0" timeOffset="2075.79">7698 12515 27647 0,'-4'-2'2448'0,"1"0"-1952"0,1 0-496 0,-1 0 0 0,1 2 1440 0,0 0 192 16,2-1 32-16,-6 0 16 0,1-1-192 0,0-1-32 0,-2 0-16 0,-2 0 0 16,2 1-352-16,0 1-80 0,2-1-16 0,-3 1 0 15,3 1-288-15,-1 0-64 0,2 1-16 0,-2 1 0 16,3 0-240-16,1 0-64 0,-1 0 0 0,1 1 0 15,2 5-192-15,0 0-128 0,2 4 128 0,1 2-128 16,2 4 0-16,3 5-192 0,2 4 32 0,1 2 0 16,1 3 160-16,4 0-160 15,1 1 160-15,3-3-160 0,5-2 160 0,-4-5 0 0,-3-4 0 0,3-1 0 16,-1-2 0-16,-3-5 144 16,1 2-144-16,5 2-8896 15,-7-6-1856-15,-9-5-384 0</inkml:trace>
  <inkml:trace contextRef="#ctx0" brushRef="#br0" timeOffset="2249.88">7618 12818 45151 0,'-5'-2'4016'0,"4"0"-3216"0,-3 1-640 0,4 0-160 16,-1 0 384-16,1 2 32 0,0-2 16 0,0 1 0 0,1-1-432 0,3-1 0 0,-1-1-144 0,5-1 144 15,5-1-400-15,3-3 16 16,8-1 16-16,5-5 0 15,3-2 368-15,1-5 0 0,0-2 0 0,11-31-8944 32,-14 10-1744-32,-9 7-368 0</inkml:trace>
  <inkml:trace contextRef="#ctx0" brushRef="#br0" timeOffset="2423.48">7877 12479 46079 0,'-3'3'4096'0,"3"-2"-3280"0,-2 0-656 0,2 0-160 15,0-1 288-15,3 1 32 0,-3 1 0 0,2 2 0 0,1 3-320 0,2 6 0 16,0 4-208-16,3 3 80 15,-1 4-64-15,3 4 0 0,1 2 0 0,0 2 0 16,0 0 192-16,-1-3 128 16,1-1-128-16,1-4 176 0,-4-3-176 0,4-4 0 0,-4 1 0 0,2-5 0 0,-4-3 128 0,1-3 0 15,1-1 0-15,-1-4 0 16,-1-2-720-16,1-3-160 0,1-5-16 0,-3-4-12672 16,-3-5-2544-16</inkml:trace>
  <inkml:trace contextRef="#ctx0" brushRef="#br0" timeOffset="2582.59">8085 12629 42383 0,'0'2'3776'0,"3"-1"-3024"16,-2 1-608-16,-1 0-144 0,2 1 0 0,1 6 0 0,4 5 144 0,8 8-144 15,-2 2 128-15,2 2-128 0,-2-4 128 0,0-3-128 16,0-6 176-16,-1-3-48 0,-2-4 0 0,8-11-8624 31,-11-5-1728-31,-4-4-336 16</inkml:trace>
  <inkml:trace contextRef="#ctx0" brushRef="#br0" timeOffset="2692.61">8135 12623 39615 0,'-67'-72'3520'0,"59"63"-2816"0,8 9-560 0,-1-1-144 16,1 1 1056-16,-2-1 176 0,-2-1 48 0,1-1 0 15,1 0-784-15,-3 1-160 0,2 0-16 0,3 1-16 0,0 1-304 0,3 0 0 16,2 1 0-16,22-5-8896 31,-1 0-1824-31,-1-1-368 0</inkml:trace>
  <inkml:trace contextRef="#ctx0" brushRef="#br0" timeOffset="2835.12">8236 12507 39615 0,'12'9'3520'0,"-7"-6"-2816"16,-2-1-560-16,-2-1-144 0,1 0 128 0,0 3-128 16,6 7 192-16,3 10-64 0,3 12-128 0,7 11 0 0,1 6 0 0,-4-2 0 15,-3-3 240-15,1-7 16 0,-4-6 0 0,-1-6 0 16,-1-6-16-16,-2-2 0 0,-3-4 0 0,0-2 0 16,-3-4-16-16,0-3 0 15,-4-3 0-15,-5-10-8544 16,-1-6-1728-1,-5-3-320-15</inkml:trace>
  <inkml:trace contextRef="#ctx0" brushRef="#br0" timeOffset="3065.9">8301 12584 41471 0,'3'-4'3680'0,"-2"0"-2944"0,-1 3-592 0,0-1-144 16,2 2 0-16,0-3 192 0,-1-1-192 0,4-3 192 16,2-3-192-16,1 1-144 0,2 1 144 0,0 1-208 15,1 1 208-15,4 3-192 0,0 1 192 0,0 2-192 0,0 2 192 0,3 1 0 16,-2 2 0-16,-2 4 0 0,2-1 128 0,-5 2 32 15,-1 0 0-15,-3 2 0 0,1 1 64 0,-5 2 16 16,-3 1 0-16,-3 2 0 16,-3 0 784-16,-3-2 144 0,-1 1 48 0,-4-1 0 15,-1-4-160-15,0-2-32 0,0-2 0 0,-1-3 0 0,4-1-608 0,-1-1-128 16,1-4-32-16,1-2 0 0,1-1-112 0,-3-1-16 16,6-1-128-16,-3-6-15248 0,1-6-3168 15</inkml:trace>
  <inkml:trace contextRef="#ctx0" brushRef="#br0" timeOffset="5528.48">7507 10334 42271 0,'1'0'928'0,"-1"0"192"0,0 0 32 0,0 0 48 0,3 0-960 0,-3 0-240 0,3 0 0 16,2 0 0-16,2 0 0 0,8 1-192 0,0-1 48 0,11-1 0 0,5 1-112 0,6 0 0 0,11-1-16 0,1-1 0 31,-3-1-304-31,5-1-64 0,5 0-16 0,7 0 0 0,11 1 400 0,10-4 64 0,6-1 32 15,4-3 0-15,-3-1 160 0,14-3 0 0,17-2 0 16,-3-1 128-16,-10-2-128 0,10 0 0 16,12-1 128-16,-11 4-128 0,-14 1 0 0,0 2 0 0,9 2 0 0,-16 4 0 15,-15 3 0-15,-2 5-192 0,7 2 64 0,-11 3 0 16,-11 1 128-16,-12 1-208 0,-9 2 80 0,-4-1 128 16,3 1 0-16,-2 1 0 0,-4-3 0 0,-6-1 0 15,-14-1 128-15,-5-1 32 0,-7-2 16 0,-4-1 0 16,-3 0 400-16,0-1 96 0,-1 0 16 0,-3-1 0 15,4 1 160-15,-3-1 48 0,1 0 0 0,1 0 0 16,-1 0-176-16,-2 0-16 0,1-1-16 0,-3 1 0 16,-3-1-176-16,-5 1-16 0,-3 0-16 0,-6 1 0 15,-8 1-672-15,-4 0-144 0,-1 1-32 0,6 2-13600 16,4-2-2736-16</inkml:trace>
  <inkml:trace contextRef="#ctx0" brushRef="#br0" timeOffset="6066.74">8083 10420 37263 0,'-3'0'816'0,"1"0"160"16,1-1 48-16,-1 1 32 0,0-1-848 0,0 0-208 0,-4 0 0 0,-4-2 0 0,0-1 1280 0,-1-3 224 0,-3 1 32 0,1-1 16 0,0-1-688 0,0 1-144 16,-1 1-16-16,-2 0-16 0,0-1-368 0,-2 2-80 15,3 1-16-15,-2 1 0 0,-1 0-224 0,-2 1 0 16,-3-2 0-16,0 1 0 0,-6 1 448 0,2-1 112 16,-4 0 16-16,3 0 0 0,3 1-448 0,4-1-128 15,1-2 0-15,4 2 0 0,4-1 0 0,3 0 0 0,-2 1 0 0,5 0 0 16,0 0 0-16,-3-1 0 0,6 2 0 0,1 0 0 15,0 0 0-15,2 2-176 0,0-1 0 0,2 1 0 16,0 0-80-16,1-1 0 0,2 0-16 0,1-1 0 16,3-1-64-16,4-1-16 0,2-1 0 0,6 1 0 15,9-1 352-15,8 0-176 0,4 0 176 0,4-2-128 16,0 1 128-16,-2-1-128 0,-3 0 128 0,105-17-8960 31,-22-1-1728-31,-25-3-320 0</inkml:trace>
  <inkml:trace contextRef="#ctx0" brushRef="#br0" timeOffset="6592.04">10091 9716 37839 0,'2'-20'832'0,"-2"9"160"0,0 0 32 0,-2 2 64 0,2 2-880 0,-1 2-208 0,1-2 0 0,-4-5 0 0,0-5 1088 0,-1-6 192 16,0 0 16-16,0 3 16 15,-2 2-592-15,3 5-112 0,-3 1-32 0,3 4 0 0,3 1-304 0,-3 3-64 16,4 2-16-16,-1 1 0 0,2 2-64 0,-1 1-128 0,2 1 176 15,0 2-176-15,1-1 0 0,1 3-144 0,1 2-16 0,2 7 0 16,2 6-48-16,4 8-16 0,0 9 0 0,2 4 0 16,0 4 224-16,1-4 0 0,-3-2 192 0,1-6-192 15,0-5 128-15,-3-4-128 0,1-2 0 0,-3-4 0 16,1-4 0-16,-2-1 0 16,-3 2 128-16,-3-2-128 0,-1 1 0 0,-4-1-304 15,-2-1 64-15,-17 13-8528 31,-1-11-1728-31,4-10-320 0</inkml:trace>
  <inkml:trace contextRef="#ctx0" brushRef="#br0" timeOffset="6733.61">10045 9988 41631 0,'-1'-1'912'0,"2"0"192"0,-1 1 48 0,0 0 16 0,0-2-928 0,0-1-240 0,-1-1 0 0,1-3 0 16,0 2 224-16,1-1 0 0,3 0 0 0,-1-2 0 0,5 1-80 0,-1-3-16 16,3-2 0-16,3-4 0 0,0-3-128 0,7-6-176 15,1-7 48-15,2-5 0 16,2-4-512-16,-2-1-112 0,5 1-16 0,-5 1-11344 31,-3 3-2288-31</inkml:trace>
  <inkml:trace contextRef="#ctx0" brushRef="#br0" timeOffset="6875.3">10360 9414 42383 0,'4'12'928'0,"-3"-8"192"0,-1-2 32 0,2-1 64 0,-2 1-976 0,3 1-240 0,-3 4 0 0,6 11 0 0,1 10 0 15,0 10 0-15,4 9 0 0,-1 4 0 0,3 0 128 0,-3-4-128 0,-1-4 0 0,2-6 0 16,-2-4 0-16,0-5 0 0,1-2 0 0,8 14-8336 47,-6-17-1728-47,1-13-352 0</inkml:trace>
  <inkml:trace contextRef="#ctx0" brushRef="#br0" timeOffset="7016.35">10584 9763 42383 0,'0'8'928'0,"-1"-2"192"0,1 1 32 0,-2-1 64 0,4-1-976 0,-2 0-240 0,1 5 0 15,-1 4 0-15,2 9 0 16,4 4 0-16,-1 1 0 0,7 3-8304 16,3-15-1744-16,1-10-336 0</inkml:trace>
  <inkml:trace contextRef="#ctx0" brushRef="#br0" timeOffset="7129.42">10507 9491 41119 0,'-5'-3'896'0,"3"2"192"0,0 0 48 0,-1 0 16 0,3 0-912 0,0 1-240 0,0 0 0 0,5-3-8064 16,0-1-1664 0,2-5-336-1</inkml:trace>
  <inkml:trace contextRef="#ctx0" brushRef="#br0" timeOffset="7283.6">10708 9510 37663 0,'10'19'832'0,"-7"-7"160"0,4 4 32 0,-1-1 48 0,-1-2-864 0,0 1-208 0,0 8 0 0,6 14 0 0,3 18 192 15,2 11 0-15,2 1 0 0,-3-11 0 0,-2-8-64 0,-4-7 0 0,-1-4-128 0,0-4 192 32,-1-2 80-32,-2-6 16 0,1-4 0 0,-4-5-8032 31,-2-12-1616-31,-2-10-320 0</inkml:trace>
  <inkml:trace contextRef="#ctx0" brushRef="#br0" timeOffset="7505.61">10700 9572 36863 0,'-7'-10'3264'0,"7"6"-2608"0,0 1-528 0,-2 2-128 0,2 1 704 16,2-2 128-16,1-2 0 0,4-6 16 0,4 1-480 0,6-5-112 16,3 3 0-16,1 2-16 0,1 1-480 0,-3 2-80 15,1 4-32-15,-5 1 0 0,3 2 352 0,-2 3 208 16,1 1-16-16,-4 3-16 0,-1-1-176 0,-6 0 0 16,1 2 0-16,-4-1 0 0,-1-2 128 0,-2 2-128 0,0 2 192 0,-3 0-64 15,-3 1 704-15,1 0 128 0,-1 2 16 0,-4-1 16 16,2 2 32-16,-5-3 16 0,-2 1 0 0,3-2 0 15,-1-1-352-15,0-4-80 0,0-2-16 0,3-4 0 16,-1-2-416-16,1-2-176 0,-1-2 128 0,2-4-14960 16,4-5-2992-1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5T12:05:54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16002 3204 35007 0,'-1'-17'3120'0,"-1"8"-2496"0,0 2-496 0,1-2-128 0,-1 4 1664 0,-2 0 304 15,1 0 64-15,-4-5 16 0,-6-4-640 0,-5-3-112 16,-3-2-16-16,-2 5-16 0,3 2-304 0,-3 6-64 16,-2 5-16-16,2 4 0 0,2 3-368 0,-1 5-80 15,3 2-16-15,-1 6 0 0,5 6-416 0,-2 7 0 16,-1 9 0-16,7 4 0 0,1 1 0 0,5-1-256 16,3-1 64-16,4-7 16 0,7-7 176 0,3-6-160 15,0-5 160-15,6-6-160 0,2-5 160 0,5-6-208 0,3-5 80 16,2-7 128-16,2-6-224 0,0-5 80 0,-1-5 16 0,-2-2 0 15,-6 2 128-15,-6-3 0 16,1-4 0-16,-3 0 0 0,-5 0 0 0,1 1 0 0,-6 2 0 0,-3 2 0 16,3 4-160-16,-3 5 160 15,-1 4-192-15,-1 5 192 0,0 4 0 16,0 1 0-16,0 5 0 0,0 3 144 0,0 0 0 0,0 2 0 0,0 2 0 0,0 4 0 16,2 3-144-16,-2 5 128 15,2 5-128-15,1 4 128 0,1 0-128 0,0 2 0 16,4 0 0-16,-1-2 128 0,4-1-128 0,-1-4 0 15,2-3 0-15,-2-6 0 0,4-3 0 0,-2-5 0 16,1-4 0-16,-3-3 0 0,1-3-432 0,1-5 48 0,1-5 0 0,-3-3 0 31,3 0-96-31,-4-5-16 0,-1-4 0 0,0-5 0 0,-1 0 240 0,-2-1 64 0,-2-2 0 16,-1 2 0-16,1-1 192 0,-2 0 0 16,-1 2 0-16,-4 5 0 0,8 4 0 0,-5 6 0 0,1 5 0 0,0 5 0 0,0 2 128 0,0 4 0 15,0 4 16-15,0 0 0 0,1 3 128 0,1 4 32 16,1 4 0-16,2 6 0 0,-1 3-32 0,1 7 0 15,1 10 0-15,-1 6 0 16,4-2-272-16,0 0 0 0,1 2 128 0,5-2-128 0,3-6 128 0,0-6-128 0,0-7 192 0,-1-7-192 16,-4-6 0-16,2-5 0 0,-2-5 0 0,-1-3-192 31,-1-3-384-15,2-4-80-16,-3-4-16 0,3-5 0 0,-6-2 0 15,0-5 0-15,2-4 0 0,-5-5 0 0,-1-6 336 0,-3-3 64 0,-2-1 16 0,-1 0 0 0,-2 2 256 0,-1 2 0 16,-1 2 0-16,0 4 144 15,1 5 240-15,3 5 64 0,-1 5 0 0,1 6 0 16,1 3 448-16,-1 3 80 0,3 4 32 0,0 2 0 16,2 2 112-16,-1 2 32 0,-1 3 0 0,4 2 0 15,-1 6-1152-15,2 6 0 0,5 1-240 0,-4 1 48 0,1 2 192 16,4 8 0-16,1 9 0 0,5 7 0 0,2 2 0 16,4 1 0-16,2 2 144 0,33 38-23504 31</inkml:trace>
  <inkml:trace contextRef="#ctx0" brushRef="#br0" timeOffset="1158.51">17253 3031 43487 0,'0'0'960'0,"0"0"192"0,0 0 32 0,0 0 32 0,0 0-960 16,0 1-256-16,0 1 0 0,3 1 0 0,-2 2-384 0,3 4-128 0,-1 1-32 0,2 5 0 0,0 5 336 0,1 4 64 0,-1 3 16 0,4 5 0 16,-1 6 128-16,2-1 128 0,2-2-128 0,2-1 176 15,-2 1-176-15,4-8 0 16,-1-9 0-16,18-1-8144 31,-3-12-1664-31,-4-10-336 0</inkml:trace>
  <inkml:trace contextRef="#ctx0" brushRef="#br0" timeOffset="1467.77">17521 3024 44511 0,'0'-2'976'0,"-3"-1"208"0,3 2 32 15,-1 1 48-15,-1-1-1008 0,2-1-256 0,-4-2 0 0,-1 0 0 0,2 1 944 0,0 1 144 0,-1 1 16 0,1 3 16 16,2 2-400-16,-1 2-80 0,0 6 0 0,2 2-16 15,-1 6-624-15,2 3-240 0,-1 4 16 0,2 5 0 16,2 1 16-16,2 0 0 0,0 0 0 0,5-1 0 16,1-3 208-16,0-3-176 0,6-2 176 0,-2-4-160 0,6-3 160 15,-4-4 0-15,4-1 0 0,-1-5 128 16,-1-2-128-16,-1-3-128 0,-1-1 128 0,-2-3-192 0,-2 0-80 0,-2-1-32 16,-1-1 0-16,-2-1 0 15,-4 0 304-15,-1 0-160 0,-2 0 160 0,0 1-128 0,-1 0 128 0,-1 0 0 16,0 1 0-16,-3-2 0 15,1 1 192-15,-4-1 80 0,1-2 16 0,-3-1 0 0,-4 0 352 0,1 0 64 16,-4-3 0-16,0 2 16 0,-3-1-560 0,-2 1-160 16,0 2 0-16,-3 0 0 0,2 2 208 0,2 1-16 15,1 0-16-15,2 1 0 16,3 1-960 0,1-2-192-16,-1-1-48 0,5-1-13696 0,3 1-2752 0</inkml:trace>
  <inkml:trace contextRef="#ctx0" brushRef="#br0" timeOffset="2135.38">18297 2839 42383 0,'0'0'3776'0,"0"0"-3024"0,0 0-608 16,0 0-144-16,0 1 832 0,0 0 144 0,0 1 32 0,2 2 0 16,-2 4-1008-16,3 3 0 0,2 8-224 0,3 5 32 15,-1 7-112-15,1 4-16 0,4 3-16 0,-1 4 0 16,2 5 336-16,-1 0 0 0,3-2 160 0,0-4-160 31,1-3-736-31,2-7-256 0,-3-3-48 0,5-1-7408 16,-7-14-1472-1,-8-7-288-15</inkml:trace>
  <inkml:trace contextRef="#ctx0" brushRef="#br0" timeOffset="2365.87">18467 3305 41471 0,'0'0'3680'0,"0"-1"-2944"16,0 0-592-16,-2-2-144 0,-1-2 784 0,-2-7 128 16,0-4 32-16,-3-6 0 0,1-3-624 15,-1 0-112-15,3 2-16 0,4 3-16 0,-1 5-176 0,5 3 0 16,2 0 0-16,5 4 0 0,2 1 0 0,4 2 0 16,2-1 0-16,2 3 0 0,-2 2 0 0,-2 1 192 15,4 3-192-15,-5 2 192 0,0 2-192 0,-1 1-192 0,-3 3 32 16,-3-1 16-16,0 0 144 0,-3 2-208 15,-2 0 80-15,-4 1 128 0,2-1 0 0,-4 1 0 0,-2-1 0 0,-3 1 192 16,0-3 544-16,-3 1 112 16,-1 0 32-16,-3 0 0 0,3-3-16 0,1-1 0 0,-3 0 0 0,-4-3 0 15,2-2-592-15,1-4-112 0,2 0-32 0,6-11-10352 32,2-5-2064-32,7-6-432 0</inkml:trace>
  <inkml:trace contextRef="#ctx0" brushRef="#br0" timeOffset="2499.65">18739 3163 31327 0,'0'8'2784'15,"0"-2"-2224"-15,0-1-560 0,0-2 0 0,0-1 624 16,0 4 16-16,2 3 0 0,-1 6 0 16,3 3-640-16,0-1 0 0,1-7 0 0,-1-6 0 0,2-10 0 0</inkml:trace>
  <inkml:trace contextRef="#ctx0" brushRef="#br0" timeOffset="2628.28">18709 2966 50687 0,'-3'-1'4496'0,"1"0"-3600"16,2 0-704-16,0 1-192 15,-2 0-400-15,2-1-112 0,-4 0-32 0,2 0 0 0,1 0 544 0,-3-1-128 0,4 0 128 0,0 1 0 32,4-2-672-32,2-1-80 0,2-1-16 0,24-11-8576 15,-4 1-1728 1,1 1-352-16</inkml:trace>
  <inkml:trace contextRef="#ctx0" brushRef="#br0" timeOffset="2726.01">18932 3021 30399 0,'3'7'2704'0,"-3"-1"-2160"0,2-2-544 0,-2 0 0 15,4 7 576-15,0 10 16 0,2 16 0 0,3 16 0 0,4 7 96 0,3-2 16 16,-4-6 0-16,-1-13-10768 31,-4-11-2160-31</inkml:trace>
  <inkml:trace contextRef="#ctx0" brushRef="#br0" timeOffset="2909.27">18905 3108 50687 0,'0'-1'4496'0,"0"1"-3600"16,0 0-704-16,-1 0-192 0,2 0 224 0,-1 0 16 0,0-1 0 0,2 1 0 0,1-1-240 0,1-1-160 16,4 1 32-16,0-1 0 0,5-1 0 0,1 0 0 15,4-3 0-15,1 1 0 16,2-1-512-16,1 1-112 0,1-2-16 0,-3 1-13760 15,-2 0-2768-15</inkml:trace>
  <inkml:trace contextRef="#ctx0" brushRef="#br0" timeOffset="4775.32">12876 7182 43071 0,'-4'-8'960'0,"0"-1"192"0,2 5 32 0,1 0 16 0,-1 1-960 0,0-4-240 0,-6-9 0 0,-2-6 0 0,0-5 528 0,-3-1 64 0,3 5 16 16,-1 3 0-16,3 6-192 0,1 2-32 0,1 4-16 0,2 4 0 15,3 3 128-15,-1 2 16 0,0 3 16 0,2 1 0 16,0-1-256-16,2 4-48 0,1 2-16 0,1 6 0 31,5 6-528-31,1 4-96 0,5 5-32 0,1 4 0 0,1 5 272 16,-1-1 176-16,2 0-208 0,-1-4 80 0,-2-7 128 0,1-3 0 0,-4 2 160 16,4 1-160-16,-2 3 128 0,0-3-128 0,1-2 0 0,-5-3 144 15,-1-1-1104 1,-2-5-240-16,-2-2-32 0,-1-1-16 0,-1 1-880 15,-3-4-176-15,0-7-48 0,-1-2-9040 0,-1-1-1792 0</inkml:trace>
  <inkml:trace contextRef="#ctx0" brushRef="#br0" timeOffset="4965.74">12822 7332 46703 0,'0'-1'1024'0,"2"1"224"0,-2 0 32 0,-2-1 32 0,2 2-1056 0,0-1-256 0,2 1 0 0,-1-1 0 0,2 1 0 0,2-1-176 15,0 1 32-15,2-1 0 0,4 0 144 0,-1-2 0 16,5 0 0-16,0-3 0 0,5-1 0 0,5-2 0 16,3-1 0-16,29-20-9088 31,-7-1-1872-31,-8 0-368 0</inkml:trace>
  <inkml:trace contextRef="#ctx0" brushRef="#br0" timeOffset="5106.68">13277 7318 35935 0,'0'3'3200'0,"0"0"-2560"0,2 0-512 0,-2 0-128 16,1-1 256-16,1 1 16 0,-2 3 16 0,4 3 0 15,1 3-48-15,-1-2-16 0,-1-1 0 0,2-4 0 16,-1-4-1360-16,0-4-272 0,-2-7-48 0,-1-1-8848 16,-1-4-1792-16</inkml:trace>
  <inkml:trace contextRef="#ctx0" brushRef="#br0" timeOffset="5365.8">13229 7154 41631 0,'0'-1'912'0,"0"1"192"0,0 0 48 0,0 0 16 0,0-1-928 0,2 0-240 16,-2 1 0-16,1 0 0 0,4 1 0 0,0 2-128 0,2 5 128 0,1 0-208 0,5 2-48 0,-1 5-16 15,1 5 0-15,-1-1 0 0,2-1 272 0,-4 1 0 16,3 1 0-16,0 1 0 0,-1 0 0 0,-2-4 176 16,1-1-48-16,-2-1-128 0,2-1 144 0,-3-2-144 15,-1-3 0-15,-1-1 144 0,-1-4 96 0,-3-3 16 16,0-1 0-16,-2-2 0 15,0 1 208-15,0-5 48 0,-2 0 16 0,0-4 0 0,-1-2 112 0,-3-1 0 0,3-4 16 0,-3-5 0 16,1-6-464-16,0 0-192 16,2 1 128-16,0 0-128 0,3 5 0 0,3 0 0 0,0 1 0 0,2 1 0 31,2 1-832-31,3 4-160 0,1-3-32 0,2 2 0 16,-1 3-4816-16,1 1-976 0,-1 1-192 0,3 1-32 0</inkml:trace>
  <inkml:trace contextRef="#ctx0" brushRef="#br0" timeOffset="5649.71">13572 7016 51951 0,'0'1'1152'0,"-2"0"224"0,2-1 48 0,-1 1 32 0,-1 0-1168 0,0 2-288 0,-1 2 0 15,-4 3 0-15,2 1 144 0,-1 0-16 0,2 2-128 0,1-2 192 0,3-2-320 0,2 1-80 16,1-1-16-16,0 0 0 16,5-1 0-16,-1 1 0 0,2-3 0 0,2 0 0 0,1 0 224 0,0-1 0 15,2 0 0-15,-1 0 0 0,3-1-192 0,-1 1 192 16,2 3-208-16,-1-1 80 15,-3 2 128-15,0 0-208 0,-2 0 80 0,-3 1 128 0,3 0-208 0,-4 0 80 16,-2 3 128-16,-1-3-208 0,-2 0 208 0,-2 2 0 16,-2 0 0-16,-2-1 0 0,2-1 0 0,-3 0 0 15,-3 0 208-15,-2 3-64 0,2 0 240 0,-4 1 64 0,-1-2 0 16,-3-3 0-16,4-2-160 0,1-3-32 0,2-3 0 0,-7-36-10496 47,4-9-2112-47,7-5-432 0</inkml:trace>
  <inkml:trace contextRef="#ctx0" brushRef="#br0" timeOffset="5766.19">13801 6834 43311 0,'1'2'3840'0,"-1"-1"-3072"0,0-1-608 0,2 1-160 15,-2 1 320-15,3 2 48 0,2 4 0 0,3 6 0 16,4 10-176-16,1 11-16 0,2 4-16 0,0 3 0 16,3 4 48-16,0-1 16 0,-5 0 0 0,4-2 0 15,-2-5-224-15,-2-3 0 0,-3-2 0 0,1-4-13584 16,-4-2-2768-16</inkml:trace>
  <inkml:trace contextRef="#ctx0" brushRef="#br0" timeOffset="5927.91">13809 7102 50687 0,'-2'0'4496'0,"2"1"-3408"15,0-1-1088-15,2 0 0 0,-2 2 192 0,2-1-192 0,-1-1 192 16,4 1-352-16,5 0-64 0,6-3-16 0,47-22-9744 47,10-4-1968-47,7-3-384 0</inkml:trace>
  <inkml:trace contextRef="#ctx0" brushRef="#br0" timeOffset="6324.5">14853 6503 45151 0,'0'1'4016'0,"0"-1"-3216"0,0 0-640 0,0 0-160 15,0 1 400-15,0 2 48 0,0 1 16 0,2 3 0 16,1 6-464-16,1 10 128 0,4 14-128 0,3 7 0 15,1 5 0-15,1 1 0 0,5 1 128 0,-3 1-128 16,5 2 0-16,1 4 144 0,-3 1-144 0,37 38-9232 31,-16-30-1936-31,-11-29-384 0</inkml:trace>
  <inkml:trace contextRef="#ctx0" brushRef="#br0" timeOffset="6602.83">15076 7037 47743 0,'-2'-2'1056'0,"2"2"224"0,0 0 32 0,-1-1 16 0,-1-3-1072 0,-2-4-256 0,-2-5 0 0,-2 0 0 0,3-1 224 0,1 1-16 16,0 2 0-16,4 2 0 0,3 2-208 0,2 1-192 0,0 1 48 0,8 2 0 16,2 0 144-16,8 1 0 15,7 3 0-15,2 0 0 0,0 2 0 0,-1 1 0 0,2 3 0 0,-3 4 128 16,-2 0-128-16,-2 4 0 0,-3 2 0 0,-5 0 0 16,-4 2 0-16,-5 0 128 0,-7-1-128 0,-2-3 0 15,-3-1 176-15,-5-3-48 0,-4 2 0 0,-1-4 0 16,0-1 256-16,-7 1 32 0,-1 0 16 0,-1 1 0 15,-2-2 592-15,1-4 112 16,4-2 16-16,-4-3 16 0,-2-4-784 0,5-2-176 0,-1 0-16 0,3 0-16 16,5-3-176-16,1 0 0 0,4 0 0 0,2-3 0 31,6 0-1328-31,6-4-144 0,2 0-16 0,30-35-8880 31,-1 7-1760-31,2 9-352 0</inkml:trace>
  <inkml:trace contextRef="#ctx0" brushRef="#br0" timeOffset="6752.07">15557 6780 43711 0,'0'4'960'0,"0"-1"208"0,0 0 48 0,0-1 0 0,0 3-976 0,-2 6-240 0,2 10 0 0,-3 12 0 15,1 8 352-15,2 3 32 0,-1-2 0 0,1-6 0 16,1-8-256-16,3-6-128 0,2-5 160 0,12-23-9072 31,-1-9-1824-31,-4-9-352 0</inkml:trace>
  <inkml:trace contextRef="#ctx0" brushRef="#br0" timeOffset="7004.42">15491 6671 52175 0,'0'0'1152'0,"0"0"224"0,0 0 48 0,-1 0 48 0,-3-1-1168 0,-1 0-304 0,-3 0 0 0,-2 0 0 15,2 0 0-15,0-1 0 0,3 2 0 0,3-1 0 16,2 0-544 0,5-1-224-16,6-1-32 0,3-4-16 0,7 0-144 15,4-4-16-15,6-1-16 0,0 0 0 16,-1 3-2784-16,-5 2-544 0,1 1-112 0,-6 1-32 0,-2 4-1744 0,-4 5-368 0,-2 2-64 0,-1 3-16 15,-2 5 10208-15,-2 0 2032 0,-2 1 416 0,0 3 80 16,-1 1-2656-16,0 0-528 0,1 6-96 0,2 3-32 16,-1 3-1296-16,2 5-256 0,-1 5-48 0,2-2-16 0,-3-7-752 0,0 3-144 15,1 5-48-15,-2-2 0 0,3-5-80 0,-1-3 0 32,0 1-128-32,0-4 192 0,2-5-336 0,-4-8-80 0,4-3-16 0,-7-9 0 15,0-9 240-15</inkml:trace>
  <inkml:trace contextRef="#ctx0" brushRef="#br0" timeOffset="7150.35">15700 6909 52751 0,'-1'-3'1152'0,"-1"1"256"0,2 2 32 0,0 0 48 0,-2-2-1184 0,1 0-304 0,-4-2 0 0,0-4 0 16,-2 0 384-16,4 1 0 0,1 1 16 0,1 1 0 16,2-1-400-16,6 0 0 0,0-2-224 0,9 0 80 15,4 0 144-15,3-3-208 0,5 0 80 0,46-27-10448 31,-8 4-2096-31,-12 5-400 0</inkml:trace>
  <inkml:trace contextRef="#ctx0" brushRef="#br0" timeOffset="8062.86">16997 6834 45215 0,'2'1'992'0,"-2"0"208"16,1-2 32-16,0 2 48 0,0 0-1024 0,1-1-256 0,0 1 0 0,1 1 0 0,6-2 0 0,2 1 0 0,3-1-144 0,1 1 144 16,5-2-144-16,3 1 144 0,-2-1-128 0,1 0 128 15,1-1 0-15,2-4 0 0,3-2 0 0,26-21 176 47,-11 1-912-47,-17 2-176 16,-13 5-48-16,-9 2-18064 0</inkml:trace>
  <inkml:trace contextRef="#ctx0" brushRef="#br0" timeOffset="8208">17253 6583 52415 0,'0'0'1152'0,"0"0"256"0,0 0 32 0,-2 1 16 0,2 2-1168 0,0 1-288 16,-3 4 0-16,1 6 0 0,0 6 0 0,-1 7-144 0,1 3 16 0,-1 3 0 0,5 3 128 0,-1-2 0 15,3 1 0-15,1 0 0 0,6 4 0 0,4 0 0 16,7 4 0-16,1-1 0 16,1-6-2528-16,-1-7-528 15,-5-11-96-15,-4-8-32 0</inkml:trace>
  <inkml:trace contextRef="#ctx0" brushRef="#br0" timeOffset="8679.33">17699 6543 49247 0,'0'0'1088'0,"-2"1"208"0,2 0 48 0,0 1 48 0,0 0-1120 0,0 1-272 16,0 4 0-16,0 6 0 0,-3 11 208 0,-2 8-16 0,-1 7 0 0,-3 8 0 0,-3 9-192 0,1 9 176 0,-3 8-176 0,2 4 160 15,5 2-160-15,3-7 0 0,5-7 0 0,47 40 0 47,-7-44-2336-47,-11-35-544 16,-7-25-128-16,-7-14-16320 0</inkml:trace>
  <inkml:trace contextRef="#ctx0" brushRef="#br0" timeOffset="8899.07">17913 6920 49759 0,'0'2'1088'0,"0"-2"240"0,0-1 32 0,0 1 48 0,2 1-1136 0,-2-1-272 0,2 0 0 0,-1 0 0 0,4 2 0 0,3 1 0 16,2 0 0-16,3-1 0 0,3-2 0 0,2 1 0 15,3-1 0-15,4 0 0 0,3-3 0 0,2-1 0 16,2-1 0-16,39 1 0 31,-17 10-1072-31,-15 1-272 16,-15 0-48-16,-9 1-19312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5T12:06:24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7259 13934 44927 0,'0'-3'992'16,"-1"0"208"-16,1 1 32 0,-2 1 16 0,2-1-992 0,-2-3-256 0,0-2 0 0,1-3 0 0,-3-4 128 0,3-2 0 0,-4 4-128 0,5 0 192 0,-3 4-192 0,3 0 0 16,0 1 0-16,0 1 0 0,0 0-128 0,0 1 128 15,0-2-192-15,0 2 192 0,0 1 0 0,0 0 0 16,0-1 0-16,2 1 0 0,-1-1 0 0,-1 2 0 16,2-1 0-16,-2 0 0 0,0 1 0 0,0 1 0 15,0-1 0-15,3 0 0 0,-3 1 0 0,1 1 0 16,-2 0 0-16,1 0 0 0,0 1 0 0,0-1 128 15,0 1-128-15,-3 0 144 0,3 0-144 0,0 0 192 16,0 0-192-16,0 0 192 0,0 0-192 0,0 0 192 16,0 0-192-16,0 0 192 0,0 0-192 0,0 0 0 0,0 0 0 15,0 0 0-15,0 0 0 0,0 0 0 0,0 0 0 0,0 0 0 16,0 0 0-16,0 0 0 0,0 0 0 0,0 0 128 16,0 0-128-16,0 0 0 15,0 0 0-15,0 0 128 0,0 0-128 0,0 0 0 16,0 0 0-16,0 0 0 0,0 0 0 0,0 0 0 0,0 0 0 0,0 0 0 15,0 0 0-15,0 0 0 0,0 0 0 0,0 0 0 32,0 0-336-32,0 0-112 0,0 0 0 0,0 0-16 0,0 0-2624 0,0 0-528 15,-2-18-96-15,13 5-32 0</inkml:trace>
  <inkml:trace contextRef="#ctx0" brushRef="#br0" timeOffset="883.35">6819 13773 43311 0,'0'-3'3840'0,"0"0"-3072"0,0 1-608 0,0 1-160 0,0-1 320 0,0-1 16 16,0-5 16-16,2-2 0 0,0-5-352 0,1 1 0 16,2 0 0-16,4 3-192 0,0 2 32 0,2 4 0 15,3 0 0-15,0 4 0 0,0 2-80 0,-1 4-16 0,-3 1 0 16,-1 4 0-1,-2 2-192-15,2 3-64 0,-2 0 0 0,0 1 0 0,-3 5 512 0,-1 0 0 16,-3 2 176-16,-2-1-48 0,-1 0 112 0,-6 1 16 0,0 0 16 0,-1 0 0 16,-5 1 96-16,2-2 16 15,-4-3 0-15,-1 2 0 0,-3-1-16 0,4-1 0 0,-1-4 0 0,0-2 0 16,8-4-48-16,-3-1-16 0,3-2 0 16,0-2 0-16,2-1 352 0,1-2 80 0,1-1 16 0,3 0 0 15,-1 0-448-15,3-1-96 0,1 0-16 0,0 0 0 16,-2 0-192-16,4 0 0 0,-1 1 0 0,1-2 0 15,1 0-160-15,-1 0 32 0,-2 2 0 0,0 0 0 16,23-13 128-16,-12 7 0 0,1-1-144 0,4-1 144 16,2 2 0-16,4-1 0 0,-1 2 0 0,1-2 0 0,4 3 0 0,-4 1 0 15,5 2 0-15,-4 0-14544 16,-1 0-2816-16</inkml:trace>
  <inkml:trace contextRef="#ctx0" brushRef="#br0" timeOffset="1396.08">6313 13828 46079 0,'0'-1'1024'0,"-1"1"192"0,-1 0 64 0,2 0 0 0,0 0-1024 0,0 0-256 0,0 1 0 0,0 0 0 16,0 2 512-16,0 1 64 0,0 1 16 0,2 4 0 15,-1 1-864-15,1 0-176 0,1 3-48 0,2 0 0 0,-1 1 336 0,5-1 160 0,-2-1-160 0,2-2 160 16,3 0 0-16,-1-4 0 0,0 0 0 0,-1-1 0 16,4-1 0-16,3-3 0 15,-2-1 0-15,1-2 0 0,2-1 0 0,-3-2 0 0,-2 0 128 0,-1-2-128 16,3 0 0-16,-2-3 0 0,-1-1-208 0,-2-3-13504 31,-1 1-2704-31</inkml:trace>
  <inkml:trace contextRef="#ctx0" brushRef="#br0" timeOffset="1579.22">6468 13767 45839 0,'0'9'1008'0,"0"-3"208"16,-3 1 32-16,3 0 48 0,0 0-1040 0,0 0-256 0,0 5 0 0,0 9 0 0,2 13 0 0,-1 7 128 0,3 6-128 0,4-3 0 15,0-2 128-15,5-6-128 16,1 0 0-16,21 5-9056 31,-3-20-1856-31,-2-13-368 0</inkml:trace>
  <inkml:trace contextRef="#ctx0" brushRef="#br0" timeOffset="2182.21">5938 13854 43135 0,'-2'-6'960'0,"0"2"192"0,-1 0 32 0,1 1 16 0,1 1-960 0,-1 0-240 16,0-1 0-16,-1-1 0 0,-5-5 464 0,-2-1 48 15,-5-2 16-15,5 2 0 0,-3 1-368 0,3 3-160 16,-1 2 128-16,1 1-128 0,3 3 288 0,-2 1-32 16,0 1 0-16,2 1 0 0,-2 2-256 0,2 3 0 0,2-3 0 0,-1 2 0 15,1-1 0-15,1 2 0 0,1 0-240 0,1-1 80 16,-1 0-112-16,3 1-32 0,0 0 0 0,-2 3 0 16,4-1 112-16,0-1 32 0,1 1 0 0,0 0 0 15,4 1 0-15,-1-2 0 0,1 2 0 0,3-3 0 16,1 0 160-16,1-1-128 0,-1-2 128 0,1-1-128 15,1 0 128-15,1-1-192 0,2 0 192 0,2 0-192 16,0 0 192-16,-3-1 0 0,3 2 0 0,0-1 0 16,-3 1 0-16,0 0 0 0,1 2-144 0,-4-2 144 15,-2 1-224-15,-4 1 32 0,-2-2 0 0,-3 3 0 16,1-1 192-16,-2 0 0 0,0 2 0 0,-3-2 0 16,1 0 464-16,-3 2 144 0,-3 2 32 0,-2 0 0 0,-1 2-16 0,-3 0 0 15,-2 2 0-15,-4-1 0 16,5-1-272-16,0-2-48 0,2 0-16 0,-2-2 0 0,1-2 32 0,2-2 0 15,1-2 0-15,2-4 0 0,-1-1-80 0,2-2-16 16,2-2 0-16,0 0 0 16,3-2-224-16,-1 2 176 0,0 1-176 0,3-2 160 0,-1-3-160 15,0-3 0-15,2-1-160 0,2-4 160 16,3-2 0-16,1-1 0 0,-1 2 0 0,2-2 0 0,7 0-144 0,0-1-48 16,2 0 0-16,25-30-9552 15,5-3-1920-15,4-4-384 16</inkml:trace>
  <inkml:trace contextRef="#ctx0" brushRef="#br0" timeOffset="2792.87">5246 13847 41807 0,'-3'-6'912'0,"-1"2"192"0,4 1 48 0,-2 0 32 0,2 2-944 0,0 0-240 0,-1 0 0 0,-1-3 0 0,0 0 848 0,1 1 128 16,-1 0 32-16,0 1 0 0,2 2-496 0,0 2-80 0,2 2-32 0,-2 2 0 16,3 3-272-16,1 4-128 0,-1 5 0 0,1 5 128 15,3 2-288-15,0 0-64 0,3 2-16 0,0-2 0 16,0-1-16-16,3 1-16 0,-3 4 0 0,16 1-8752 31,-4-19-1760-15,-1-13-352-16</inkml:trace>
  <inkml:trace contextRef="#ctx0" brushRef="#br0" timeOffset="3070.87">5402 13631 46127 0,'-2'0'1024'0,"1"0"192"0,-1 1 64 0,0-1 0 0,2 2-1024 0,0-1-256 0,0 1 0 16,-1 1 0-16,1 2 560 0,-2 6 48 0,4 7 16 0,-1 6 0 15,4 9-1056-15,1 0-208 0,2 3-32 0,3-1-16 0,4-3 560 0,-2-3 128 16,0-2 0-16,2-7 0 0,-2-2 0 0,-1-3 128 15,1-2-128-15,-1-3 176 0,-1-3-176 0,-1-2 0 16,1-3 0-16,-2-3 0 0,-1 0 0 0,0-3 0 16,-4 0 0-16,-3-1 0 0,1-2 128 0,0-1 64 0,-4 0 0 0,-1-3 0 15,-1 1-64-15,-4-3 0 16,-2 2 0-16,0-2 0 0,-3 3 0 0,-3-1-128 16,2 2 192-16,-4 0-64 0,2 0 48 0,-1 2 0 0,-1 1 0 0,0 0 0 15,0 0-176-15,0 2 0 16,-2 2 0-16,2 0-14304 15,0 2-2896-15</inkml:trace>
  <inkml:trace contextRef="#ctx0" brushRef="#br0" timeOffset="3530.82">4788 13718 44751 0,'0'-4'976'0,"0"2"208"0,0 0 32 0,0 1 64 15,0 0-1024-15,0 0-256 0,0 0 0 0,3-1 0 0,-2-1-192 0,3 0-64 0,1 0-32 0,0 0 0 16,4 1 0-16,1 0 0 0,-1 2 0 0,0 1 0 31,-2 2 112-31,0 0 32 0,-1 2 0 0,-1-1 0 0,-1 3 144 0,-3-3-128 0,-1-1 128 0,0 1-128 16,-3 4 320-16,-1 1 64 15,-5 0 0-15,1 3 16 0,-1 1 48 0,-2 0 0 0,-1-1 0 0,-1-1 0 16,1-2 0-16,-2-1 0 0,-1-2 0 0,2-1 0 16,1-1 64-16,2-1 0 15,3-1 16-15,-2 0 0 0,6 0-208 0,-1-2-32 0,2 0-16 0,2 0 0 16,0 0-144-16,2 0 0 16,0 0 0-16,1 0 0 0,2 1-320 0,5 0-64 0,0 2 0 0,3 1 0 15,0 0 224-15,0 0 160 0,1 0-208 0,2 2 80 0,0-1 128 16,0 1 0-16,2 0 0 0,-4 2 0 0,0-1 0 15,-3 0 0-15,1 2-160 0,-4-1 160 16,-3-1 0-16,-2 1 0 0,-3 0 0 0,0 1 0 0,-2 1 0 0,-1 0 0 16,0 3 0-16,-5-2 0 15,-1 1 240-15,2-3 0 0,-4 1 0 0,-1-1 0 16,0-2 32-16,1-2 16 0,-1-1 0 0,3-1 0 0,2-1-288 0,1-2 0 16,1 0 0-16,3-6-13888 15,-1-3-2880-15</inkml:trace>
  <inkml:trace contextRef="#ctx0" brushRef="#br0" timeOffset="3867.14">4931 13641 40719 0,'2'0'896'0,"-2"0"176"0,0-1 32 16,3 1 48-16,-2 0-912 0,-1 1-240 0,2 0 0 0,3 1 0 0,2 3 0 0,4 2 0 0,1 4-144 0,1 0 144 0,0 3 0 0,-2 0 0 15,0 1 0-15,-2 2 0 0,-4-3 0 0,0 3 256 16,-3 4-48-16,0 1-16 0,-2-2 192 0,-2-2 48 16,0-1 0-16,-3-2 0 0,-3-3-48 0,2-1-16 15,-3-2 0-15,1 0 0 0,0-1 112 0,-1-2 32 16,0-2 0-16,2 0 0 0,2 1 16 0,-2-3 16 16,1 0 0-16,1-1 0 0,3 0-128 0,-1-1-32 15,3-1 0-15,0 1 0 0,0 0-192 0,0-1-64 0,3 1 0 0,-1-1 0 16,2 0-304-16,2-1-64 0,-3 0-16 0,5-2 0 15,3 0 0-15,5-2 0 0,2 0 0 0,0-2 0 16,0 1 0-16,2-1 0 0,-2-2 0 0,3-1-13760 16,2-2-2768-1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5T12:09:00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9166 13199 35935 0,'-4'-9'3200'0,"3"5"-2560"0,-1 1-512 0,0 0-128 0,1 2 1776 0,1 0 336 15,1 1 64-15,-2-1 0 0,-1 2-1392 0,4 3-272 16,-1 6-64-16,4 11-16 0,3 11-432 0,1 12-256 16,1 6 48-16,4 5 0 0,3 4 208 0,1 2 0 15,2-2 192-15,1-4-192 0,-3 0 192 0,2-7-64 16,-3-9 0-16,34 25-128 31,3-20-864-31,-21-27-288 16,-17-21-48-16,-14-15-17744 0</inkml:trace>
  <inkml:trace contextRef="#ctx0" brushRef="#br0" timeOffset="270.56">9162 13381 46079 0,'-10'-18'4096'0,"5"10"-3280"0,1 1-656 0,0 1-160 16,3 2 160-16,2 0 0 0,-1-3 0 0,4-6 0 16,5-7-160-16,5-6-272 0,7-1 64 0,4 3 16 15,9 3 192-15,1 6-176 0,8 4 176 0,1 6-160 16,7 5 160-16,-3 4 0 0,-4 5 0 0,-7 3 0 0,-4 5-144 15,-10 6 144-15,-8 5-160 0,-4 8 160 16,-3 9-144-16,-6 0 144 0,-4 0-128 0,-6-3 128 16,-1-2 192-16,-3 0 112 0,-5 0 16 0,-2 3 16 15,-6 2-16-15,0 0 0 0,-3-4 0 0,2-7 0 0,1-2-112 0,2-8-16 16,2-3-16-16,4-9 0 0,7-5-48 0,2-6 0 16,0-4 0-16,11-61 0 31,14-5-1488-31,-1 10-304 15,-3 16-64 1,5-1-18112-16</inkml:trace>
  <inkml:trace contextRef="#ctx0" brushRef="#br0" timeOffset="379.04">9709 13430 35007 0,'4'53'3120'0,"-3"-38"-2496"0,-1-8-496 0,0-4-128 0,2-1 976 0,-2 6 176 0,3 9 48 0,4 8 0 16,-1 7-752-16,3 1-128 0,2-3-48 0,-3-6 0 15,1-7-416-15,-3-7-96 0,1-7-16 0,-4-9-11520 31,2-4-2320-31</inkml:trace>
  <inkml:trace contextRef="#ctx0" brushRef="#br0" timeOffset="648.53">9726 13427 36863 0,'-20'-43'3264'0,"12"29"-2608"0,5 7-528 0,1 4-128 15,2 2 1328-15,0-3 224 0,-2-5 48 0,-1-9 16 0,0-5-1184 0,1-6-240 16,2-2-64-16,5 1 0 0,3 2-128 0,4 0 0 16,1 2 0-16,3 1 0 0,2 0 0 15,-1 0-144 1,-2 2 144-16,1 1-208 0,-2 1-48 0,-3 4 0 0,-6 5 0 0,-2 2 0 15,-3 5 256-15,0 1 0 0,-3 2 0 0,-2 0 160 0,0 3 416 0,-3 0 96 16,3 0 16-16,0 2 0 0,0 2 48 0,-1 1 16 16,1 2 0-16,1 3 0 0,1 5-368 0,3 5-64 15,0 4 0-15,3 5-16 0,2 4-304 0,3 5 0 16,2 1 0-16,3 4 0 0,2 2 0 0,5 10 0 16,1 4 0-16,4-3 0 15,0-11 0-15,0-8 0 0,-4-4 0 0,0-6 0 16,-7-4 0-16,2-2 0 0,-6-2 0 0,8 15-21440 31</inkml:trace>
  <inkml:trace contextRef="#ctx0" brushRef="#br0" timeOffset="807.57">9777 13409 50687 0,'-5'1'4496'0,"2"0"-3600"0,1 0-704 0,1-1-192 16,-1 0-544-16,2 0-144 0,0 0-16 0,3-1-16 15,-1-1 528-15,9-1 192 16,5-4-144-16,5-4 144 0,6-2 0 0,6-4 0 16,-1-2 0-16,37-19-9536 31,-10 6-1808-31,-10 9-368 0</inkml:trace>
  <inkml:trace contextRef="#ctx0" brushRef="#br0" timeOffset="1219.53">10268 12988 43311 0,'-15'-15'3840'0,"5"6"-3072"0,0-2-608 0,2 3-160 0,3 6 480 0,2-2 64 16,-2-5 16-16,-8-5 0 0,-4-7-96 0,-4-4-16 16,-1 2 0-16,4 4 0 0,4 5-256 0,4 5-48 15,1 5-16-15,3 2 0 0,4 2 64 0,1 5 0 0,2 5 0 0,1 10 0 16,7 11-192-16,-2 8-272 0,6 9 64 15,1 5 16-15,4 4 192 0,0 2 0 0,-3-2 0 0,5 3 0 16,1 3 0-16,2-3 0 0,2-3 0 0,-1-8 160 16,-1-8-160-16,0-5 192 0,-3-7-192 0,15 19-9344 47,-17-19-1984-47,-8-13-400 0</inkml:trace>
  <inkml:trace contextRef="#ctx0" brushRef="#br0" timeOffset="1348.13">10136 13397 50687 0,'-10'-3'4496'0,"5"0"-3600"0,2 3-704 16,0-1-192-16,1 1 416 0,2 0 48 0,0 0 16 0,0-1 0 15,0-1-480-15,5-3 0 0,3-3 0 0,7-5-160 16,8-5 160-16,7-7 0 0,13-11 0 0,67-43-10368 31,-8 1-1984-31,-14 3-416 0</inkml:trace>
  <inkml:trace contextRef="#ctx0" brushRef="#br0" timeOffset="1737.41">11480 12904 38703 0,'-13'-29'3440'0,"5"11"-2752"0,0 3-560 16,1 1-128-16,2 4 1280 0,-1 0 208 0,-4-3 48 0,-5-11 16 0,-8-10-752 0,-8-2-160 15,3 3-16-15,3 10-16 0,4 8 32 0,3 6 0 16,4 5 0-16,6 6 0 0,-2 3-160 0,7 5-32 15,1 7 0-15,4 6 0 16,6 7-448-16,4 7-160 0,1 4 0 0,5 11 0 0,2 13 160 0,1 1 0 16,7 1 0-16,0-7 0 15,2-6 0-15,-2-3 0 0,-4-1 0 0,4 1 0 0,1-4-144 0,0-6 144 16,-2-6-160-16,-4-6 160 16,0-5-1328-16,-5-5-160 0,-2-6-48 0,-7-4-12192 15,-4-5-2448-15</inkml:trace>
  <inkml:trace contextRef="#ctx0" brushRef="#br0" timeOffset="2103.23">11220 13230 45151 0,'-3'-3'4016'0,"0"2"-3216"0,1 0-640 0,4-2-160 0,2 2 128 0,-2-1-128 0,3 0 192 0,5-3-64 16,5-4-128-16,8-6 0 0,8-5 0 0,4-2-176 15,1-4 176-15,2-1 0 0,-3-2 0 0,2 2 0 16,0 1 0-16,-4 5 0 0,-7 5 0 0,-1 6 0 15,-4 4 0-15,-1 9-256 0,-2 4 64 0,-3 3 0 16,-2 4-256-16,0 5-64 16,-1 6-16-16,-1 2 0 0,-2 4 528 0,0-1 0 0,-2 1 160 0,0 0-32 0,2 1 144 0,-2 2 48 15,-2-4 0-15,0-3 0 16,1-2-112-16,-2-5-16 0,-1-4 0 0,-1-6 0 0,0-3-32 0,-1-4-16 16,-2-2 0-16,1-3 0 15,-2-2 208-15,0-4 32 0,-1-3 16 0,-3-1 0 16,-1-3-16-16,0-3 0 0,-1-3 0 0,-2-5 0 15,0-5-224-15,-1-2-160 0,2-3 192 0,3 2-192 16,1 1 0-16,5 1 0 0,3 2 0 0,2 3 0 0,2 3 0 0,3 3 0 0,3 2 0 0,31-3 0 63,-11 12-816-63,0 7-272 0,-2 5-48 0,-1 6-19392 15</inkml:trace>
  <inkml:trace contextRef="#ctx0" brushRef="#br0" timeOffset="2751.06">11970 13083 46079 0,'-7'-14'4096'0,"4"9"-3280"0,3 3-656 0,0 2-160 16,0-2 0-16,3-2 192 0,-1-8-192 0,5-5 192 15,3-6-192-15,6-3 0 0,5 0 0 0,2 3 0 16,2 4 0-16,0 8-176 0,-2 5 176 0,-2 6-128 0,-1 5-144 0,-1 7-32 16,-3 9 0-16,0 8 0 0,-4 3 304 0,-1 3 0 15,-6 2-128-15,-1-2 128 0,-3-1 0 0,-4-3 0 16,-2 0 128-16,0-1-128 0,-3-1 400 0,-2-1-16 15,-1-2 0-15,-1-3 0 0,1-3 16 16,0-6 0-16,1-3 0 0,-3-7 0 0,3-4 48 0,1-6 0 16,-3-4 0-16,1-5 0 0,-1-5-272 0,2-6-48 15,0-4-128-15,5-7 192 16,3-4-624-16,2-3-128 0,5 1-16 0,4-1-16 16,4 2-1360-16,0 2-272 0,0 6-48 0,-1 7-16 15,-1 6 432-15,1 7 64 0,1 8 32 0,-4 4 0 0,0 1 1248 0,-1 3 256 0,-1 0 64 0,3 5 0 16,-5 2 1024-16,2 2 192 0,1 5 64 0,3 4 0 15,-1 5-256-15,3 2-32 0,-1 1-16 0,-1-1 0 16,-1 2-352-16,3-3-80 0,-4-1-16 0,0-2 0 16,-2-2-16-16,0-1 0 0,0 0 0 0,0-3 0 15,-3-3-16-15,-1-3-16 0,-1-4 0 0,-2-2 0 16,3-3 352-16,-4-2 64 0,-1-1 0 0,0-3 16 16,-1-4 112-16,-1-6 32 0,-3-2 0 0,0-6 0 15,0-3-608-15,2-3-112 0,-3-1-16 0,3 1-128 16,3-1 0-16,1 2 0 0,2 3 0 0,1 2 0 15,3 1 0-15,3 3 0 0,0 4 0 0,1 2 0 0,4 5 0 16,0 3 0-16,0 4-144 0,4 5 144 0,-1 6-208 16,2 5 32-16,0 5 16 0,2 6 0 15,0 3 160-15,2 3 0 0,-3-1 0 0,1-1 128 0,-2-1-128 0,-6-2 0 16,4 0 0-16,-6-4 128 16,0-3-128-16,-2-6 0 0,-3-1 0 0,-1-5 128 0,-2-4-128 15,0-3 176-15,-4-3-176 0,2-3 192 0,-4-2 176 0,-1-3 32 16,0-2 16-16,-4-3 0 0,0-5-144 0,2-5-16 15,0-2-16-15,-2-3 0 0,2 0-240 0,2 0 0 0,3 3 0 0,-1 1 0 16,3 2 0-16,3 1 0 16,2 3 0-16,0 1 0 0,1 2 0 0,1 4 0 0,0 3 0 0,0 3 0 15,4 4 0-15,-4 1 0 16,3 4-208-16,1 3 64 0,1 3 144 0,4 3 0 0,1 6 0 0,1 2 0 16,-2 2 0-16,2 2 0 0,0 2 0 0,-1 1 0 15,3 3 0-15,0 2 0 16,1 5 0-16,2-2-15040 0,-2-2-2960 0</inkml:trace>
  <inkml:trace contextRef="#ctx0" brushRef="#br0" timeOffset="3231.03">13183 12516 41471 0,'-7'-9'3680'0,"4"3"-2944"0,1 2-592 16,0 1-144-16,-1 2 704 0,3 1 96 0,0 0 32 0,0 0 0 0,2 1-528 0,-1 4-112 16,6 7 0-16,3 7-16 0,8 6-176 0,2 7 0 15,3 8 144-15,2 2-144 16,1 4 160-16,1 7-32 0,1 6-128 0,3 4 192 16,-2-1-192-16,1-6 176 0,-2-11-176 0,0-7-13504 15,-3-7-2784-15</inkml:trace>
  <inkml:trace contextRef="#ctx0" brushRef="#br0" timeOffset="3635.67">13705 12741 41471 0,'-5'-5'3680'0,"3"1"-2944"0,-1 0-592 0,-1 1-144 15,2 1 1088-15,0 0 176 0,-3 1 32 0,0-4 16 16,-2-1-480-16,-6-1-112 15,-1 2-16-15,2 1 0 0,-3 3 0 0,2 1-16 0,-2 4 0 0,3-1 0 16,-2 2-272 0,-1 0-48-16,2 1-16 0,-2 2 0 0,5-1-224 0,-1-1-128 0,2 2 128 0,4-3-128 0,0-1 0 0,1-1 0 15,2-1 0-15,0-1 0 0,4-1 0 0,0 1 0 32,-1-2 0-32,5 1 0 0,-2 0-192 0,6-2 32 0,3 1 16 0,2-2 0 0,6 1 144 0,4 1 0 15,0 0-144-15,7 0 144 16,2 3 0-16,0 0 0 15,-1 2 0-15,-1-1 0 0,0 3 0 0,-2 1 0 16,-5 1 0-16,-6 1 0 0,-2 1 0 0,-4 0 0 0,-3 1 0 0,-4 0 0 16,-6 3 0-16,0-2 0 0,-6 3 0 15,-2-1 0-15,-1 1 128 0,-5 0 0 0,-2 1 0 0,-6-1 0 16,-4-1 64-16,-4-3 16 0,-2-1 0 0,-2 1 0 16,1-2 0-16,3 1 0 0,0-1 0 0,3-2 0 15,4 0-208-15,4-3 176 0,3-1-176 0,1-2 160 16,7-2-288-16,1-1-64 0,4-2-16 0,3-3-15728 15,3-3-3152-15</inkml:trace>
  <inkml:trace contextRef="#ctx0" brushRef="#br0" timeOffset="3906.88">14104 12228 46991 0,'1'7'4176'0,"1"0"-3344"0,-4 0-656 0,2 0-176 0,0 2 384 0,0 3 64 0,-1 12 0 0,-4 18 0 16,-2 28-176-16,-5 23-16 0,-2 11-16 0,1 0 0 15,3 5-240-15,3-7 128 16,5-11-128-16,4-12-14640 0,5-10-2976 0</inkml:trace>
  <inkml:trace contextRef="#ctx0" brushRef="#br0" timeOffset="4411.68">14486 12490 44223 0,'0'-24'3936'0,"0"11"-3152"0,3 0-624 0,2 1-160 15,-1 5 0-15,-1 3 160 16,4-1-160-16,9-8 160 0,10-4-160 0,9-3-144 0,6 4 144 0,-3 8-208 16,0 8 208-16,-2 7-144 15,-6 11 144-15,-4 11-128 0,-3 8 128 0,-6 8-128 0,-4 6 128 0,-2 2-128 16,-7-6 128-16,-4-3 256 0,-5 0-64 0,-5-1-16 15,0-2 64-15,-2 2 16 0,-6-1 0 0,-1 0 0 0,-1-3 0 16,-3-8 0-16,2-6 0 0,-1-8 0 0,-1-6 672 0,1-4 144 16,-5-2 16-16,2-4 16 15,2-2-272-15,6-2-48 0,-1-3-16 0,5-1 0 0,3-2-272 0,3-1-64 16,-1 1-16-16,5-2 0 16,3 1-416-16,2-2 0 0,2 1-144 0,6-4 144 0,5-2 0 0,8-4 0 15,5 2 0-15,5-3 0 0,3 3 0 0,2-5-192 16,7-4 192-16,79-26-10736 31,-11 0-2048-31,-14 1-400 0</inkml:trace>
  <inkml:trace contextRef="#ctx0" brushRef="#br0" timeOffset="4718.39">15189 12293 54079 0,'-17'1'1200'0,"8"-1"240"15,1 0 48-15,-2 1 16 0,5 0-1200 0,-1-1-304 0,-1 2 0 0,-5 0 0 0,-7 2 144 0,-3 3-16 0,3-1-128 0,4-1 192 16,5 0-192-16,6-1-160 0,4 3 32 0,6-1 0 16,2 1-96-16,8 2-16 0,4 0 0 0,1 0 0 15,4 1 240-15,1-1-192 0,4 1 192 0,3-1-192 16,2 2 192-16,-2 1 0 16,1 2 0-16,-1 4 0 0,0 2 0 0,-5 2 0 0,-5-1 0 0,-2 0 0 15,-2-1 0-15,-3-3 0 16,-3 1 0-16,-6-3 0 0,-4-3 0 0,-3 0 0 0,-1-3 0 0,-6-1 0 0,1 1 128 0,-6-2-128 15,-3 0 192-15,-2 0-192 0,-2-1 544 0,-4-1 0 16,-4 1 0-16,-2 0 0 0,4 1-320 0,-4-1-64 16,-3 2-16-16,1 0 0 0,0-1-144 0,-1 0 0 15,-1 2 0-15,-3 0-16496 16,1-2-3328-16</inkml:trace>
  <inkml:trace contextRef="#ctx0" brushRef="#br0" timeOffset="5027.07">11934 14447 47919 0,'-2'0'4256'0,"2"0"-3408"0,-1-1-672 0,-1 1-176 0,2-1 240 0,0 1 16 0,0-1 0 0,-2 0 0 15,2-1-256-15,4-1-128 0,5 1 128 16,5 2-14512 0,10 0-2768-16</inkml:trace>
  <inkml:trace contextRef="#ctx0" brushRef="#br0" timeOffset="5169.1">12367 14281 47231 0,'-1'1'1040'0,"-1"1"224"0,0-1 32 0,1-1 16 16,1 0-1056-16,-2 3-256 0,2 0 0 0,0 2 0 0,3 3-4864 0</inkml:trace>
  <inkml:trace contextRef="#ctx0" brushRef="#br0" timeOffset="5295.65">12385 14589 51599 0,'-5'3'4592'0,"0"-1"-3680"15,3 1-720-15,1-3-192 0,1 0 256 0,-3 0 32 16,1 1 0-16,-3 1 0 0,0-1-480 0,5-2-80 16,4-3-32-16,10-6 0 0,9-3 304 0</inkml:trace>
  <inkml:trace contextRef="#ctx0" brushRef="#br0" timeOffset="6541.66">13521 14204 47967 0,'-7'-10'1056'0,"-5"-3"224"16,-1 3 32-16,3 3 32 0,4 1-1072 0,-1 3-272 0,0 0 0 0,-7-1 0 0,-4 1 368 0,-7 0 16 0,0 7 0 0,1 5 0 16,2 9-192-16,4 5-48 0,3 5 0 0,3 5 0 15,3 5-144-15,5 2-176 0,-1 3 48 0,5 0 0 16,2 0 128-16,5-4-192 0,4-3 192 0,1-9-192 15,2-7 192-15,3-9-192 16,3-6 192-16,1-7-192 0,4-8 192 0,-4-3-208 16,-1-4 80-16,1-9 128 0,2-11 0 0,1-3 0 15,-6-4 0-15,-2 0 0 0,-3 0 0 0,-4 3 0 0,-4 5 0 0,-2 6 0 16,-3 5 0-16,0 5 0 0,-3 5 0 0,1 5 0 0,0 5 0 16,1 3 0-1,-1 2 0-15,2 3 128 0,0 1-128 0,0 4 160 0,0 3-160 0,3 5 160 16,3 6-16-16,1 6 0 0,3 4 0 0,-1 3 0 15,4 0-144-15,3-3 0 16,1-4 0-16,3-3 0 0,3-3 0 0,5-4 0 16,3-2-224-16,0-7-14368 15,1-4-2880-15</inkml:trace>
  <inkml:trace contextRef="#ctx0" brushRef="#br0" timeOffset="6920.46">13875 14063 47919 0,'-10'-5'1056'0,"4"4"224"15,0 0 32-15,1 1 32 0,2 1-1088 0,1 0-256 0,-1 1 0 0,-3 3 0 0,-1 5 160 0,0 8-32 0,-2 8 0 0,4 7 0 16,3 8-128-16,4 1 0 0,1 1 0 0,3-2 0 16,1-6 0-16,1-6 0 0,5-7-176 0,-3-8 176 15,3-5-224-15,-1-7 32 0,1-6 16 0,-3-2 0 0,1-3 48 0,-2-6 0 16,1-6 0-16,-2-5 0 0,-1-4 128 0,-4-3 0 15,0-3 0-15,-3 1 0 16,0 0 0-16,-1-1-128 0,-4-2 128 0,-2 1 0 0,-1 1-224 16,1 2 32-16,-1 1 16 0,-2 2 0 0,2 6 320 0,1 0 64 15,-1 1 16-15,0 3 0 0,3 5-64 0,1 5-16 16,-2 5 0-16,5 3 0 0,-1 2 240 0,2 4 64 16,0 1 0-16,2 3 0 0,-1 6-80 0,4 3-16 15,1 9 0-15,1 4 0 0,4 4-352 0,1 5 0 16,-1-2 0-16,0 1 0 0,1-1 0 0,2 3-208 0,7 2 80 15,4-1 128 1,5-5-944-16,4-7-64 0,3-7-16 0,2-7-13136 16,-2-8-2640-16</inkml:trace>
  <inkml:trace contextRef="#ctx0" brushRef="#br0" timeOffset="7236.95">14145 13915 49295 0,'-8'5'1088'0,"1"1"208"0,4-2 48 0,-2 0 64 0,3 0-1136 16,2 2-272-16,-3 5 0 0,3 9 0 0,0 11 0 0,3 12 0 0,4 10-128 0,1 0 128 16,6-2 0-16,2-6 0 0,0-6 0 0,4-12 0 0,-2-7 0 0,0-9 0 15,-3-5 0-15,-3-4 0 0,2-5-144 0,-5-4 144 16,2-3-128-16,-3-10 128 0,-4-6 0 0,1-8 128 16,-2-3 0-16,-3-9 0 15,0-4-128-15,-3-2 0 0,1 1-128 0,-5 3 128 16,-1 3 0-16,-5-1 0 0,1 0 0 0,-4 1 0 15,1 2 0-15,-1 0-128 0,1 3 128 0,2 8-128 0,3 11 128 0,3 8 0 16,-1 8 128-16,5 4-128 0,0 3 1216 0,-1 2 160 16,4 1 32-16,0 6 16 0,0 4-1056 0,0 11-224 15,4 10-144-15,1 8 192 0,4 5-400 0,5 0-80 0,2-4-16 0,5-4 0 16,2 1 304-16,2-2 0 0,3-2 0 0,0 0 0 16,-1-4-336-16,7 1-16 15,4-1 0-15,8-7 0 0,10-8 352 0</inkml:trace>
  <inkml:trace contextRef="#ctx0" brushRef="#br0" timeOffset="7997.31">14918 13813 45327 0,'-2'-2'992'0,"-1"0"208"0,3 1 32 0,0 0 48 0,0 0-1024 15,2-2-256-15,-1-4 0 0,5-2 0 0,5-6 0 0,5-1-224 0,9-4 32 0,4-2 16 0,6-2 176 0,3 0 0 16,-3 2 0-16,2 3 0 0,-2 4 0 0,1 3 0 16,-1 4 0-16,-1 4 0 0,1 2 0 0,-2 2-192 15,-2 5 192-15,-3-1-13280 16,-1 1-2544-16</inkml:trace>
  <inkml:trace contextRef="#ctx0" brushRef="#br0" timeOffset="8202.37">15028 13981 48495 0,'-2'0'1072'0,"-1"0"208"0,1 0 64 0,2 0 0 0,0 0-1072 0,2 0-272 0,-5 0 0 16,1-1 0-16,-1 0 0 0,3 0 0 0,6-2 0 0,-6 3-144 15,25-12 144-15,-4 4 0 0,4-3 0 0,0 1 0 16,3-3 0-16,4 0-128 0,2-4 128 0,2 1 0 16,0-2 0-16,-1 0 0 0,5 2 0 0,0 1 0 15,2-2 0-15,1 1 0 0,-2 1 0 0,-3-1-14304 16,-8 3-2816-16</inkml:trace>
  <inkml:trace contextRef="#ctx0" brushRef="#br0" timeOffset="8456.53">15216 13429 45439 0,'2'1'1008'0,"-2"-1"208"0,0 1 32 0,1 0 16 0,-1 1-1008 0,0 1-256 16,2 4 0-16,-2 5 0 0,3 12 144 0,1 15-16 0,-1 15 0 0,2 10 0 15,-2 8 32-15,2 1 0 0,0-3 0 0,2-4 0 16,2-6-160-16,2 0 0 0,3 3 144 0,4-9-144 16,7-9 0-16</inkml:trace>
  <inkml:trace contextRef="#ctx0" brushRef="#br0" timeOffset="9073.4">16025 13597 43311 0,'-8'-23'3840'0,"4"12"-3072"0,1-3-608 0,1 3-160 0,2 1 0 0,0 2 128 0,0-6-128 0,2-11 128 0,3-12 160 0,2-9 32 16,6-1 0-16,2 7 0 15,6 9-320-15,4 9 0 0,4 8 0 0,3 9 0 0,4 8 0 0,2 9 0 16,1 9 0-16,-4 7 0 16,3 8 0-16,-10 4-144 0,-2 2 144 0,-8-1-128 15,-6 0 128-15,-7-3 0 0,-3-2 128 0,-2 0-128 0,-5-1 272 16,-4 2-16-16,-3-1 0 0,-2-3 0 16,-4-6 704-16,0-8 144 0,-3-4 32 0,-1-7 0 15,-4-3-32-15,0-4 0 0,-1-3 0 0,2-3 0 16,2-1-480-16,0-3-112 0,0-5 0 0,2 0-16 15,2-2-352-15,1-3-144 0,0 0 128 0,2-6-128 16,3-4-176-16,1-1-112 0,2 1-32 0,17-59 0 31,11 11-2240-31,-5 18-448 16,-10 22-80-16,2 12-17984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5T12:07:08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13400 10149 46991 0,'-6'-2'4176'0,"-1"2"-3344"0,4-2-656 0,1 1-176 0,-1 1 192 0,1 0 0 0,-4-3 0 0,-3 0 0 0,1 0 336 0,7-1 80 0,2-3 16 16,14 0 0-16,16 0-448 0,21-2-176 15,26-2 128-15,23-2-128 0,21-1 0 0,26-5 0 0,20-5 0 0,20 2 0 16,15 3 0-16,9 2 0 0,6 4-144 0,1 3 144 16,0 2 0-16,-6 3 0 0,-6 4 0 0,-11 5 0 15,-5 2 0-15,-17 2 0 0,-16 3 0 0,-13-1 144 0,-13-1-144 16,-15 2 0-1,-15-2 0-15,-17 1 0 0,-16-1 0 0,-14-1 0 0,-11 0 0 0,-12-2 0 0,-9-2 144 0,-7-1 0 16,-11-1 0-16,-6-2 0 0,-1-1-16 0,-3 0 0 16,-1 1 0-16,-1-2 0 15,-2-1 304-15,-2-1 48 0,-1-3 16 16,-4-2 0 0,-2 1-800-16,-5 1-144 0,-5-1-48 0,-2 3-14864 0,-3 3-2992 0</inkml:trace>
  <inkml:trace contextRef="#ctx0" brushRef="#br0" timeOffset="4097.47">6799 10064 47919 0,'-11'0'4256'0,"-1"0"-3408"0,2-1-672 0,2 0-176 0,0 1 224 0,-8-1 16 0,-16 0 0 0,-21 0 0 16,-21 0 80-16,-15 1 0 0,-4 3 16 0,-5 0 0 15,-1 2-336-15,-6 3 144 0,-11 2-144 0,-4 1 0 16,-4 1 208-16,-9 1-64 16,-10-2-16-16,-7 3 0 0,-10 1 0 0,-2 2 0 0,-4 1 0 0,-2-1 0 15,0 2 96-15,-2-2 16 0,0-1 0 0,2-5 0 16,4-2 384-16,-8-3 80 16,0-4 0-16,5-4 16 0,7-5-416 0,10-4-96 15,10-4-16-15,2-6 0 0,7-3-64 0,13-4-128 0,17-1 176 0,9-3-176 16,8-1 208-16,17-1-64 0,16-1-16 0,12 1 0 0,7 3 32 15,9-6 0-15,11-5 0 0,7-2 0 16,10 0-464 0,10 2-80-16,7 3-32 0,12-1 0 0,10-1-96 0,14 0 0 0,18-1-16 0,20-2 0 0,3 4 240 15,19 2 48-15,17 1 16 0,17 3 0 16,12 1-112-16,11 3-32 0,11 2 0 0,4 3 0 16,-15 5 192-16,12 2 48 0,16 1 0 0,1 2 0 0,-3 3 0 0,5 4 0 15,10 3 0-15,1 1 0 0,-2 3 128 16,0 0 0-16,-3 1 0 0,-5 0 128 0,-3 2-128 0,-9 2 0 0,-7 1 0 0,-14 2 128 15,-14 6-128-15,-8 2 0 0,-6 3 0 16,-14 5 0-16,-8 1 0 0,-19 1 0 16,-15 1 0-16,-18 2 0 15,-15 0 0-15,-14 0 0 0,-10-1-176 0,-13 2 176 16,-7 1 0-16,-13 1 0 0,-8-2-128 0,-15 1 128 16,-9 2 176-16,-15 0 80 0,-12 1 0 0,-17 2 16 0,-9 0 96 15,-21 1 16-15,0-4 0 0,-24 1 0 0,-15 3-256 0,-3-4-128 16,6-3 160-16,-8-4-160 0,-7-4 240 0,-1-3-48 0,0 1-16 0,5-4 0 15,6 1-176-15,-1-4 0 0,-1-5 0 16,-205 9-10544 15,112-6-2096-31,74 0-416 0</inkml:trace>
  <inkml:trace contextRef="#ctx0" brushRef="#br0" timeOffset="8414">3856 11188 46079 0,'-6'-7'4096'0,"1"0"-3280"15,2 1-656-15,1 1-160 0,2 0 496 0,-3-5 64 16,-4-9 16-16,-1-11 0 0,0-12-256 0,3-7-64 16,3 0 0-16,5 0 0 15,6 3-960-15,7 1-208 0,7 1-48 0,7 0 0 16,8 1 768-16,2 2 192 0,7 3 0 0,-2 5 0 0,-6 7 0 0,1 5-128 16,1 4 128-16,0 3-128 0,-1 7-48 0,3 5 0 0,1 6 0 0,2 5 0 31,-2 5-208-31,-9 2-64 0,0 2 0 0,-11 5 0 15,-4 4-336-15,-8 2-80 0,-5 1-16 0,-6 0 0 0,-2 3 752 0,-6 2 128 16,-3 4 0-16,-10 1 0 0,-1 2 880 0,-9-2 80 0,-4-1 32 0,-5-3 0 16,-2-4-256-16,0-4-48 0,1-4-16 0,3-4 0 15,2-3-64-15,1-5-16 0,2-2 0 0,2-4 0 16,3-2 48-16,2-3 16 0,0-3 0 0,5-3 0 16,2-3-224-16,2-4-48 0,2-6-16 0,8-71-10480 31,19-1-2112-31,17 3-400 0</inkml:trace>
  <inkml:trace contextRef="#ctx0" brushRef="#br0" timeOffset="28150.37">7005 16292 43311 0,'-3'-4'3840'0,"0"1"-3072"0,3 2-608 0,0-1-160 0,0 1 512 0,0 1 80 0,0 0 16 0,0-2 0 16,0 2-272-16,0 2-48 0,2 1-16 0,-2-3 0 31,6 15-624-31,1-1-128 0,-1 5-32 0,6 4 0 0,-1 4 512 0,2 1 0 0,1 3 0 0,0-2 0 16,-2-3 0-16,-1 1 0 0,-4 1 208 0,-3 0-64 15,3-2-144-15,-2-3 0 0,-1-1 0 0,1-5 0 16,-2-2 0-16,-1-4 0 0,-2-4 0 0,0-2 0 0,0-4 336 0,0-2 48 15,-2-2 0-15,1-2 0 16,-1-2 96-16,0-1 32 0,1-1 0 0,-3-1 0 16,-1 2-208-16,-1-5-48 0,3-7 0 0,-2-7 0 15,-2-4-96-15,-1-1-32 0,1 2 0 0,2 2 0 0,2 0-128 16,1 2-176-16,2 2 48 0,0 3 0 0,3 4 128 0,-1 1 0 16,1 3 0-16,1 0-128 0,-1 3 128 0,2-1-192 15,-2 3 192-15,2-1-192 16,-1 2 192-16,-1 1 0 0,2 0 0 0,4-1 0 15,0 3-208-15,2 0-16 0,-1 2 0 0,-3 1 0 0,4 2 224 0,-1 1 0 0,0 2 0 16,0 2-144 0,0 4 16-16,0-1 0 0,-2 0 0 0,2 2 0 0,0 5 128 0,3 0 0 0,-3 2 0 0,2-1 0 15,2 0 0-15,-5-2 176 16,2 1-48-16,-1-2 0 16,-2 2-128-16,2-1 0 0,0-1 0 0,1 1 0 15,0-3-784-15,1-2-192 0,2-1-48 0,1-3-12544 16,-1-2-2496-16</inkml:trace>
  <inkml:trace contextRef="#ctx0" brushRef="#br0" timeOffset="28600.23">7419 16164 42383 0,'0'-2'3776'0,"0"1"-3024"0,0 1-608 0,-2 0-144 0,4 0 832 0,-2 1 144 0,0 0 32 0,0 2 0 16,2 5-1008-16,-1 7-240 0,4 8-16 0,0 7-16 15,3 7 272-15,-1 2 0 0,1-1 0 0,4-4 0 16,-1-2 0-16,4-5 0 0,0-6 0 0,0-4 0 15,-1-4 0-15,-2-5 192 0,3-2-48 0,-3-3-16 16,-1-2-128-16,-3-3 0 0,5-2-160 0,-6-3 160 16,3-4 0-16,0-3 128 0,-2-4 16 0,-1-7 0 15,1-4 144-15,-2-5 32 0,-2-3 0 0,-2-2 0 16,-1 2-320-16,1-6 0 0,-4-3 0 0,-1 4 0 16,-1 6 160-16,1 4-32 0,1 7 0 0,-1 7 0 0,1 3-128 15,-2 5 0-15,2 4 0 0,2 5 0 0,0 2 144 0,0 3 0 16,0 1 0-16,2 0 0 0,0 4 112 0,2 4 0 15,-1 1 16-15,2 5 0 0,4 4-272 0,0 6 0 16,0 9 0-16,2 4 0 0,-1 6 0 0,2-6 0 16,3-5 0-16,1-5 0 15,5-5-272-15,-2-5-112 0,4-4-32 0,-2-7-13824 16,-1-7-2768-16</inkml:trace>
  <inkml:trace contextRef="#ctx0" brushRef="#br0" timeOffset="29121.98">7880 15949 50687 0,'-1'5'4496'15,"1"-2"-3600"-15,0 1-704 0,0 1-192 0,1 2-592 0,-1-1-160 0,2 5-16 0,0 10-16 16,1 13 576-16,2 12 208 0,3 10-144 0,-1-4 144 0,1-1-128 0,3-7 128 16,-4-9-128-16,3-7 128 0,-2-7 0 0,-1-7 0 15,-2-3 0-15,1-5 0 16,-3-3 0-16,-3-3 0 0,2-2 0 0,-2-3 0 15,0-1 0-15,-2-3 128 0,2-1 0 0,0-7 0 0,0-4 96 16,-3-8 32-16,1-6 0 0,-2-2 0 0,1-3-256 0,1-2 0 16,2 1 0-16,0 2 0 0,3 8 0 0,-1 5 0 15,4 7 0-15,-3 5 0 16,-1 5 0-16,0 4-160 0,1 3 32 0,-1 2 0 0,1 1 0 0,2 1 0 16,3 2 0-16,-1 2 0 0,0 2-208 0,2 1-48 15,1 4 0-15,2 1 0 0,-1 3 384 0,2 2 0 0,-1 0 0 16,-1 5 0-16,-2 1 0 0,1 4 0 15,-1 2 0-15,0-1 0 0,0-3 0 0,-2-2 128 0,-2-4-128 0,2-5 128 16,1-5-128-16,-5-4 0 0,-1-4 0 0,0-4 128 16,-1-2 0-16,-1-3 0 0,0-2 0 0,0-3 0 15,2-5 112-15,-2-7 16 0,2-6 0 0,-2-9 0 16,1-7-256-16,-1 0 176 0,0 6-176 0,2 2 160 16,2 4-160-16,0 5 0 15,-1 8 0-15,-1 4 0 0,3 5 0 0,-2 4 0 0,-1 4 0 16,0 2 0-16,4 2 0 0,-3 2 0 0,1 2-176 15,1 1 176-15,2 2 0 0,4 4 0 16,-1 3 0-16,3 5 0 0,2 4-128 0,0 3 128 0,-1-1-128 0,-2 6 128 16,1 3 0-16,0 5 0 0,0 3 0 0,-1-2 0 15,6-1 0-15,-2-9 0 0,-2-6 0 0,16-7-9440 32,-11-22-1984-17,-9-18-400-15</inkml:trace>
  <inkml:trace contextRef="#ctx0" brushRef="#br0" timeOffset="29316.53">8409 15632 50687 0,'0'1'4496'0,"0"-1"-3600"0,0 1-704 15,0 0-192-15,0 0 0 0,2 2 0 16,-2 3 0-16,3 9 0 0,-1 10 0 0,6 13-224 0,-3 12 80 0,2 4 16 16,-1 1 128-16,4-1 0 0,0-2 0 0,1-4 0 31,-1-3 0-31,-3 2 0 0,1 3 0 0,9 47-9968 15,-6-38-1920-15,-2-30-384 32</inkml:trace>
  <inkml:trace contextRef="#ctx0" brushRef="#br0" timeOffset="30030.81">8496 16019 48831 0,'0'-2'4352'0,"-2"-1"-3488"15,2 2-688-15,0 2-176 0,0-2 320 0,0-2 48 16,0-3 0-16,4-1 0 0,1-2-368 0,2 1-256 15,1 2 32-15,5 0 16 0,2 2 208 0,0 2-144 16,3 3 144-16,2 2-128 0,1 2 128 0,-4 3-128 16,1 2 128-16,-2 2-128 0,-4 3 128 0,-1-2-192 0,-2 2 192 0,-3-1-192 15,-1 3 192-15,-2 2 0 0,-4 2 0 0,-4 3 128 16,3 2 176-16,-6 1 32 0,-1 1 16 0,-2-3 0 16,1-2-64-16,-1-4-16 0,-1-3 0 0,-1-4 0 15,3-5-16-15,-1-4-16 0,2-2 0 0,-1-6 0 16,2-1-240-16,2-4 0 0,-3 0 0 0,3-1 0 31,3-1-1024-31,1-2-192 0,4-5-32 0,4-1-16 0,6-1-736 0,1 4-160 16,-2 6-16-16,2 5-16 0,-1 1 1072 0,1 4 224 0,-3 0 32 15,0 1 16-15,2 0 1152 0,-4-2 224 0,3 0 48 0,-1-1 16 0,0 0 48 16,0-2 16-16,3-2 0 0,0-1 0 0,0-2-496 0,-1-2-160 16,-1-1 0-16,1-3 0 15,1 0 512-15,-1-1 0 0,-1-1 0 0,-1 0 0 16,3 0-192-16,-1-1-64 0,-4-2 0 0,2 0 0 0,2 0 0 0,-3 1-16 15,-2 1 0-15,0 2 0 0,-2 2-64 0,-1 4-16 16,-4 2 0-16,2 2 0 0,-2 1 352 0,-2-2 64 16,-2 2 0-16,-1 2 16 0,1 0 176 0,-2 1 16 0,-1 2 16 15,-1 1 0-15,1 4 112 0,-1 2 32 16,-2 4 0-16,0 2 0 0,-1 0-416 0,1 5-80 16,0 6 0-16,4 3-16 0,-1 2-592 0,0 2-112 15,3 2-32-15,2 0 0 0,4-1 144 0,4-2 32 0,1-2 0 16,1-3 0-16,3-1-16 0,-1-5 0 0,5-2 0 15,-2-4 0-15,5-3 16 0,0-3 0 0,2-5 0 0,-3-3 0 32,1-3-256-32,0-3-32 0,0-3-16 0,-3-4 0 0,5-3-160 0,-4-4-48 0,-1-3 0 0,0-2 0 15,-1 0 448-15,-2 1 192 0,1 3-192 0,-3 5 192 16,0 4-144-16,-2 6 144 0,-1 4 0 0,0 3 0 16,-1 4-128-16,-3 2 128 0,4 1 0 0,-2 4 0 0,0 0-272 0,1 5 48 15,1 1 16-15,0 1 0 16,-1 3 208-16,-1 0 160 0,0 0-32 0,-3-3 0 0,1-1-128 0,-1-2 160 15,1-5-160-15,-1-3 160 0,1-2 112 0,-2-4 32 16,-1-1 0-16,-1-3 0 0,2 0 416 0,-2-3 96 16,-2-2 16-16,1-3 0 15,-1-2-64-15,1-2 0 0,-1-4 0 0,-1-4 0 16,1-1-624-16,3-4-144 0,0-1 0 0,3-1 0 16,1 2 0-16,3-7-208 0,2-3 64 0,33-40-10672 31,-8 19-2112-31,-11 16-448 0</inkml:trace>
  <inkml:trace contextRef="#ctx0" brushRef="#br0" timeOffset="30549.57">6684 15893 45727 0,'-7'3'1008'0,"2"-1"208"0,2 1 32 0,1 1 32 0,-2 1-1024 0,2 3-256 0,-1 6 0 0,-4 12 0 0,-6 17 0 0,3 22-176 15,-3 19 32-15,6 4 0 0,7-1 144 0,4-3 0 16,5-7-144-16,8 2 144 0,6 3 0 0,10-8-144 16,5-11 144-16,10-9 0 0,12-8 0 0,15-10 0 15,9-7 0-15,198 15-8944 31,-81-28-1712-31,-65-22-352 0</inkml:trace>
  <inkml:trace contextRef="#ctx0" brushRef="#br0" timeOffset="31008.96">9355 15254 43775 0,'2'0'960'0,"0"1"208"0,-1 0 48 0,2 0 0 0,0 2-976 0,2 0-240 0,2 2 0 0,10 8 0 15,7 7 0-15,17 15 0 0,7 13 0 0,0 8 0 16,-3 1 0-16,1 2 0 0,-5 0 0 0,-5 6 0 16,-6 8 0-16,-4-1 144 0,-5-4 16 0,-7-5 0 0,-3-6 32 15,-6-2 16-15,-3-1 0 0,-4 4 0 0,1 6 64 0,-3-7 16 16,-1-8 0-16,-9 62-9248 31,-6-46-1856-31,-5-31-384 0</inkml:trace>
  <inkml:trace contextRef="#ctx0" brushRef="#br0" timeOffset="31467.18">10286 16242 45951 0,'3'0'1024'0,"-3"0"192"0,2 1 64 0,-2 0 0 0,2 0-1024 0,1 0-256 15,5 2 0-15,5 2 0 0,5 5 0 0,2 1 0 0,3 3 0 0,-2 0 0 0,1 2 0 0,-7 1 0 31,1 2 0-31,-5-2 0 0,-6 1 0 0,-3 2 176 0,-2 1-48 0,-4-2-128 0,-1-1 320 0,-4 0-64 16,-4 0 0-16,-2 0 0 0,1-3 0 0,-3 3 0 16,-3-1 0-16,-1-2 0 0,1-2 256 0,0-3 64 15,-3-2 0-15,2-4 0 16,6-3 528-16,0-3 112 0,2-1 32 0,1-2 0 0,4 1-544 0,4-1-128 16,-1-1 0-16,3 0-16 15,2 3-336-15,2 1-64 0,-1 0-16 0,1 1 0 0,1-1-144 0,2 0 0 16,0 0-160-16,3-1 160 15,5 0-176-15,2-2 176 0,5 1-192 0,5-1 192 16,3 0-160-16,6-1 160 0,-1-1-128 0,5 0 128 16,2 0-288-16,-1 1 32 0,-1 4 0 0,2 2-16304 15,1 1-3248-15</inkml:trace>
  <inkml:trace contextRef="#ctx0" brushRef="#br0" timeOffset="32020.7">11296 15784 56319 0,'3'0'0'0,"-1"-1"0"0,3 0-160 0,1 0 160 0,1 0-208 0,5-2 80 16,11-3 128-16,16-1 0 0,16-4 0 0,12-1 0 0,-3 1 0 0,-4 1-160 0,-6 3 160 0,-4 3-208 0,27 12-9680 47,-31 7-1936-47,-21 5-384 0</inkml:trace>
  <inkml:trace contextRef="#ctx0" brushRef="#br0" timeOffset="32241">11430 15998 52863 0,'-4'1'1168'0,"3"0"240"0,-1-1 64 0,2 1 0 0,0-1-1184 0,0 1-288 0,0-1 0 16,-2 0 0-16,4-1 0 0,1 0-144 0,5-2 16 0,6-1 0 0,7-1 128 0,2 0-160 15,5-2 160-15,2 1-160 0,6-2 160 0,-1 2 0 16,-1 0 0-16,1 0 0 0,4 0 0 0,-4 3 128 16,1 0-128-16,47-8-10272 31,-17 2-2128-31,-12 2-416 0</inkml:trace>
  <inkml:trace contextRef="#ctx0" brushRef="#br0" timeOffset="33079.65">12886 15791 42383 0,'0'-8'928'0,"0"-2"192"0,0 4 32 0,2 2 64 16,-2 1-976-16,0-4-240 15,2-7 0-15,-1-5 0 0,1-1 896 0,-2 6 128 0,2 8 16 0,-1 5 16 0,-1 6-864 0,2 8-192 0,1 8 0 0,-3 7 0 0,1 7 0 0,1 6 160 16,-2 6-32-16,0 4 0 0,3-1-128 0,-1-2 0 16,0-4-160-16,1-5 160 0,2-7 0 0,3-8 0 15,-1-6 0-15,-2-5 160 16,0-3 32-16,1-4 16 0,-4-5 0 0,1-2 0 16,-3-2 16-16,2-3 0 0,-2-3 0 0,-2-7 0 15,2-3 80-15,0-8 16 16,-1-6 0-16,-1-6 0 0,2-3-320 0,-2-3 160 0,2-3-160 0,0 1 128 0,2 3-128 0,3-4 128 15,5-1-128-15,3 1 128 0,-1 5-128 0,2 6 0 16,-2 8 0-16,1 6 0 0,0 5 0 0,-3 4 0 16,0 2 0-16,2 4 0 15,-1 4-144-15,2 3 144 0,-1 2-192 0,1 3 192 16,1 3-176-16,-2 5 176 0,3 4-160 0,-1 5 160 16,-2 5 0-16,-3 5-144 0,1 7 144 0,-2 3 0 15,-3 1 0-15,0 3 0 0,-3-1 0 0,1 2 0 16,0 0 0-16,2-4 0 0,2-8 0 0,-1-4 128 15,6-6-128-15,-2-5 0 0,3-1 0 0,-1-5 0 16,4-1-912-16,0-6-256 16,1-5-48-16,1-9-12608 0,-5-10-2496 0</inkml:trace>
  <inkml:trace contextRef="#ctx0" brushRef="#br0" timeOffset="33424.22">13438 15577 47807 0,'0'-1'1056'0,"0"0"224"0,-2 1 32 15,2 0 16-15,2 0-1072 0,-2 1-256 0,0 0 0 0,0 2 0 0,0 4 0 0,0 5 0 16,2 8-128-16,-2 5 128 0,1 5 0 0,1 6 0 16,-2 2 0-16,4 3 0 0,1 2 0 0,2-2 160 15,2-5-32-15,2-4 0 0,3-4-128 0,2-7 0 16,2-5 0-16,-1-4 0 0,-1-4 0 0,2-6 0 16,-1-5 0-16,4-5 0 0,-1-5 192 0,1-6-64 0,2-4 0 15,-3-5 0-15,0-3 0 0,-7-3-128 16,0 0 192-16,-6-1-64 0,0 1-128 0,-6-2 0 0,-1 0 144 0,-3 1-144 15,1 2 0-15,-3 4 128 0,2 7-128 0,-2 7 0 16,0 4 0-16,2 4 144 0,0 2-144 0,1 4 0 16,0 3 624-16,2 4 16 0,0 1 0 0,0 7 0 15,2 4-640-15,0 7-256 0,-1 6 0 0,3 4 16 16,2 5 240-16,-3 2 0 0,0-2 0 0,3-1-144 16,0-4 144-16,7-2 224 0,-1-3-48 0,4-4-16 0,2-3-160 15,2-6-256-15,-3-3 64 0,20-8-9872 31,-10-14-1984-31,-7-9-400 0</inkml:trace>
  <inkml:trace contextRef="#ctx0" brushRef="#br0" timeOffset="33929.14">13952 15598 46591 0,'0'0'1024'16,"0"0"224"-16,0 0 32 0,-1 0 16 0,2-2-1040 0,-2 1-256 0,-1 1 0 0,2 1 0 0,-2 5 272 0,2 7 0 15,2 5 0-15,-2 5 0 0,3 6-272 0,-3 2 0 16,4 3 0-16,0 2 0 0,-2-1 0 0,1 0 128 15,1-3-128-15,-1-5 0 0,0-4 0 0,1-4 0 16,0-5 0-16,0-5 0 0,-1-4 0 0,-1-4 192 0,-1-1-48 0,1-4 0 16,-2-1 16-16,2-6 0 0,-2-2 0 0,2-5 0 15,-1-1 80-15,1-7 16 0,0-7 0 0,-1-4 0 16,2 2-256-16,-1-3 144 0,-1-1-144 0,3 1 128 16,-1 3-128-16,2 5 0 0,3 9 0 0,-3 4 0 15,0 6 0-15,0 5 0 16,0 2 0-16,-3 4 0 0,4 2-128 0,-1 3 128 0,2 3-160 0,1 2 160 15,2 5-160-15,-2 4 160 0,2 5-160 0,-2 4 160 16,1 2 0-16,2 1 0 0,-4 3 0 0,0-3 0 0,-1-2 0 16,0-3 0-16,0-3 128 0,-1-3-128 0,-1-1 0 0,1-5 0 15,0-3 0-15,-3-4 0 0,1-2 0 0,1-5 0 16,-3 0 0-16,1-4 0 0,-2-1 272 0,4-5-48 16,-2-1-16-16,-2-3 0 0,2 0 144 15,1-7 32-15,-1-5 0 0,1-6 0 0,1-4-384 0,2 0 128 16,-1 2-128-16,2 2 0 0,1 3 0 0,2 4 0 15,0 6 0-15,1 5 128 0,-3 5-336 0,1 3-64 16,-1 2-16-16,-2 5 0 0,1 3 416 0,-2 1 64 0,3 2 32 0,1 5 0 16,0 3-224-16,0 4-192 0,-3 3 48 0,-1 4 0 15,3 3 144-15,-3 5 192 0,2 1-32 0,-2-4-16 16,1-6-144-16,1-1 0 0,0-1 0 0,2-3 0 16,1-4 0-16,-3-5 0 0,4-2 0 0,7-25-10144 31,-2-7-2064-31,-5 2-400 0</inkml:trace>
  <inkml:trace contextRef="#ctx0" brushRef="#br0" timeOffset="34104.14">14521 15237 46991 0,'1'-1'4176'0,"-2"1"-3344"0,1-1-656 0,0 1-176 0,0 1 928 0,0 0 160 15,1 0 16-15,-1 5 16 0,2 7-896 0,1 6-224 0,1 7 0 16,-1 7 0-16,0 5 0 0,0 4 0 0,1 2 0 0,-1 4 0 15,2 1 0-15,-3 3 0 0,1-1 0 0,2-3 0 16,-2-3 0-16,0-6 0 0,2-4 0 0,-1-6 0 16,1-5-416-16,1-4-176 0,-1-5-48 0,18-12-9232 31,-11-12-1856-31,-2-8-368 0</inkml:trace>
  <inkml:trace contextRef="#ctx0" brushRef="#br0" timeOffset="34340.19">14614 15724 43311 0,'2'0'3840'15,"-2"-1"-3072"-15,-2-1-608 0,2-2-160 16,-1-3 1344-16,-1-8 256 0,-2-6 32 0,0-4 16 0,4 1-496 0,0 2-112 0,4 4-16 15,0 4 0-15,3 6-800 0,3 0-224 0,6 4 0 0,1 2 0 16,4 2 0-16,2 2 0 0,-1 3-224 0,-1 4 80 16,-1 0 144-16,0 4 0 0,1 5 0 0,-3 3-128 15,-3 5 0-15,0 2 0 0,-5 1 0 0,-4 0 0 16,-1-1 128-16,-3 0-192 0,-4-2 192 0,-3-2-192 16,-3 1 192-16,-4-1 0 15,1-3 128-15,-4-3-128 0,-3-2 256 0,2-4-32 0,-2-2 0 0,1-4 0 16,-1-3 0-16,0-2 0 0,-2-2 0 0,3-4 0 15,-1-5-64-15,2-4-16 0,-1-5 0 0,9-48-10752 32,12 15-2144-32,12 14-432 0</inkml:trace>
  <inkml:trace contextRef="#ctx0" brushRef="#br0" timeOffset="34875.35">14847 15639 46991 0,'0'-1'4176'0,"3"1"-3344"16,-3 0-656-16,0 0-176 0,2 0 384 0,1 1 32 0,2-1 16 15,4-1 0-15,7-1-432 0,7 0 0 0,5-1 0 0,2-2 0 16,1 0 0-16,-3-1 0 0,0-4 0 0,-2 2 0 16,-1 0 0-16,-2-4 0 0,-5 0 0 0,-6-2 0 15,-1 2 240-15,-6-2-48 0,-1 2 0 0,-3-1 0 16,-1 0-64-16,-3-1-128 0,-2 1 176 0,-2 1-176 15,-1 3 336-15,-2 0-32 0,-1 3-16 0,-3 3 0 16,0 2 240-16,-1 2 48 0,-5 4 16 0,0 5 0 16,-1 5-400-16,-2 6-192 0,2 5 160 0,-1 5-160 15,1 2 0-15,2 2-192 0,3 5 16 0,6-3 0 16,2-2 176-16,5-1-160 0,4-1 160 0,6-5-160 16,4-5 32-16,1-5 0 0,4-2 0 0,2-4 0 15,5-1 128-15,0-5 0 0,0-2-144 0,0-5 144 16,2-2-176-16,5-6 48 0,0-5 0 0,0-4 0 0,-3-4-96 15,-2-3-16-15,-5 0 0 0,-2-3 0 0,-2 2-112 0,-2 1-32 16,-1 6 0-16,-5 1 0 0,3 4 384 0,-4 5 0 16,-2 3 0-16,0 3 0 0,3 6 0 0,-3 3 0 15,0 1 176-15,2 4-176 0,1 2 0 0,-1 2 0 16,-1 4-176-16,2-1 176 0,-1 3-144 0,0-2 144 16,1-2 0-16,-3-3 0 0,-2-2 0 0,0-4 0 15,-1-4 0-15,-2-3 0 0,2-1 0 0,-2-4 272 0,0-1-16 0,0-2-16 16,0-1 944-16,-2-3 192 0,0-3 32 0,1-5 16 15,-1-3-704-15,-1-5-144 0,-1-1-16 16,0-2-16-16,2-1-368 0,2 1-176 0,0 1 160 0,0 4-160 16,6 3 0-16,-2 4 0 0,2 2 0 0,3 1 0 15,2 3 0-15,-1 0 0 0,5 4-176 0,46-10-11024 32,-9 4-2192-32,-10 0-448 15</inkml:trace>
  <inkml:trace contextRef="#ctx0" brushRef="#br0" timeOffset="35096.23">15706 15058 50687 0,'1'1'4496'0,"1"2"-3600"0,0-1-704 16,-1 0-192-16,4 1 224 0,0 2 16 0,3 5 0 0,7 8 0 0,10 9-240 15,4 10 0-15,3 4 0 0,0 3 0 16,-3 3 176-16,-5-3-16 0,-1-4 0 0,-5 0 0 0,-6 2 80 0,-5-3 16 15,-5 1 0-15,-6 1 0 0,-3 1-32 0,-7 2 0 16,-3 2 0-16,-3-2 0 0,-1 1-224 0,-4-1 176 16,-3-3-176-16,-59 72-23936 31</inkml:trace>
  <inkml:trace contextRef="#ctx0" brushRef="#br0" timeOffset="35584.72">12911 15189 42383 0,'-13'-2'3776'0,"3"2"-3024"0,0 1-608 0,4 3-144 0,7-1 688 15,-8 3 96-15,-12 6 32 0,-13 12 0 0,-7 14-608 0,-1 12-208 0,1 9 144 0,4 8-144 16,2 4 0-16,7 4 0 16,3 8 0-16,8-4 0 0,5-3 0 0,8-5 0 15,7-2 0-15,10-4 0 0,6-2 0 0,4-5 0 16,3-7 0-16,10-2 0 0,5-2 0 0,16-4 0 0,7-1 0 15,10-4 0-15,3-5 0 0,-1-2 0 0,-1-4 0 0,10-8 0 16,14-1 0-16,-21-6 0 16,-25-1 0-16,-20-4-20176 15</inkml:trace>
  <inkml:trace contextRef="#ctx0" brushRef="#br0" timeOffset="36771">16162 15854 42383 0,'2'3'3776'0,"-1"-1"-3024"16,-1 0-608-16,0 0-144 0,2 2 384 0,0 1 64 0,-1 1 0 0,2 5 0 15,0 7-320-15,1 7-128 0,4 5 128 0,2 2-128 16,-2 2 0-16,1-3 128 0,2 0-128 0,-1-1 0 16,3-1 0-16,-1-4 0 0,4-3 0 0,-2-2-13056 15,4-2-2704-15</inkml:trace>
  <inkml:trace contextRef="#ctx0" brushRef="#br0" timeOffset="37159.28">16567 15865 45263 0,'-2'-5'992'0,"1"2"208"16,-1 0 32-16,2 0 48 0,-2 3-1024 0,2-1-256 0,-1 0 0 0,-4-3 0 0,0 1 592 0,0 1 64 15,-5-1 16-15,0 1 0 0,0 1-288 0,-3 2-64 0,3 0-16 0,-1 1 0 16,-1 0-160-16,1 2-16 0,1 1-128 0,1 0 192 16,2-1-192-16,0 0 0 0,2 0 0 0,1 0 0 15,0 1 0-15,4-2 0 0,0 2 0 0,0-2 0 16,4 1 0-16,1 2-160 16,2 0 160-16,4 1-192 0,1 1 192 0,3 1-128 0,0-1 128 0,3 2-128 15,2-1 128-15,1 1 0 0,2 2 128 0,-2-2-128 16,2 3 0-16,-4-3 0 0,4 2-160 0,-3-2 160 15,-1 2 0-15,-4-1-128 0,-3-2 128 0,-4 1 0 16,-2-3 0-16,-2-2 0 0,-6 0 0 0,0-3 0 0,-2 1 0 16,-1 0 128-16,-4 0-128 0,-3-2 0 15,-2 2 272-15,-2-2-32 0,-6-2-16 0,-1 1 0 0,-1 0 80 16,-3-1 16-16,2 1 0 0,-3-1 0 16,2 1-320-16,1 0 0 0,2-1-176 0,0 0 176 0,5 0-384 0,5 0 16 15,1 1 16-15,11-2 0 0,2 1 352 0</inkml:trace>
  <inkml:trace contextRef="#ctx0" brushRef="#br0" timeOffset="39509.91">6982 17738 46703 0,'-4'-6'1024'0,"0"0"224"0,3 2 32 0,1 3 32 0,0 2-1056 0,0-1-256 0,0 1 0 0,0-1 0 0,1 3 0 0,-1 1 0 16,4 2 0-16,0 3-144 0,3 5 16 0,0 4 0 16,2 2 0-16,0 0 0 0,-1 3 128 0,3-1 0 15,-1 0 0-15,3-2 0 16,-3-2-448-16,-1-5-48 0,4-3-16 0,-6-6-12800 16,-1-3-2576-16</inkml:trace>
  <inkml:trace contextRef="#ctx0" brushRef="#br0" timeOffset="39658.08">6913 17562 48031 0,'0'1'4272'0,"0"-1"-3424"16,2 0-672-16,-1 1-592 0,-1 0-112 0,4-1-32 16,-1 0 0-1,7 0-976-15,3 1-208 0,7 0-48 0,3-2-10752 0,0-1-2176 0</inkml:trace>
  <inkml:trace contextRef="#ctx0" brushRef="#br0" timeOffset="39793.26">7109 17467 50687 0,'0'2'4496'0,"0"-1"-3600"16,0 0-704-16,0 1-192 0,2 1-1008 16,0 1-224-16,-1 2-48 0,-1 0-16 0,5 2 912 0,3 9 176 0,2 11 32 15,5 11 16-15,6 7 160 0,-2 3 0 0,2 0 0 0,-1-3 0 16,-2-3-256-16,-5-8-64 0,2-8 0 0,-5-6-12960 15,3-4-2592-15</inkml:trace>
  <inkml:trace contextRef="#ctx0" brushRef="#br0" timeOffset="39950.3">7084 17699 50687 0,'0'-1'4496'0,"2"1"-3600"0,-2 0-704 0,0 0-192 15,0 0-288-15,3-1-96 0,-1 1 0 0,5-2-16 16,4-1 208-16,5-2 64 0,3-1 0 0,6-2 0 16,4 2-208-16,4-2-48 0,5-2 0 0,2 0-13824 15,4 0-2784-15</inkml:trace>
  <inkml:trace contextRef="#ctx0" brushRef="#br0" timeOffset="40650.12">7600 17552 43311 0,'0'-1'3840'0,"-3"-1"-3072"0,3 1-608 0,0 0-160 0,0 1 896 16,-2-1 160-16,2-1 32 0,-3 1 0 0,-2 1-128 0,0-2 0 0,-5-2-16 0,0 2 0 15,-1 6-128-15,3-4-32 0,-4-1 0 0,4-1 0 16,-2 2-512-16,-1 0-96 0,2 1-32 16,0 0 0-16,5 0-144 0,-1 1 0 0,3 0 0 0,-1 3 0 15,1 3 0-15,2-4 0 16,-1-3 0-16,1 0 0 16,1 4-400-16,3-1-16 0,1-6 0 0,2 0 0 0,2 3 256 0,3 1 160 15,2 0-192-15,3 4 192 0,-5 2-208 0,4-3 64 16,-1-5 16-16,3 5 0 0,0 10 128 0,2-6 0 15,-3-12 0-15,-1 9 0 0,-2 14 0 0,-3-2 0 0,-2-5 0 0,-2-4 0 16,-2-1-144-16,0-11 0 0,-5-11 0 0,0 12 0 16,-2 15 144-16,1-8 0 0,-3-16 0 0,-1 10 0 15,0 14 368-15,-3 0 48 0,-2-6 16 0,-3-3 0 16,1-1 128-16,-6-8 16 0,2-6 16 0,-1 6 0 0,-1 15-368 0,0-9-80 16,2-12-16-16,-1 1 0 15,3 4-128-15,0 0-224 0,3 3 48 0,1 0-16096 16,0 0-3232-16</inkml:trace>
  <inkml:trace contextRef="#ctx0" brushRef="#br0" timeOffset="41033.12">8251 17453 50687 0,'0'1'4496'0,"-1"-1"-3600"0,1 0-704 0,1 0-192 16,-1 0-592-16,0 0-160 0,2 1-16 0,6 4-16 15,0 2 112-15,5 4 32 0,2 5 0 0,3 4 0 16,0 4 512-16,2 4 128 0,-1 2 0 0,-1 1 0 0,-4 0 0 0,0-2 176 15,-3-2-48-15,-6-3 0 0,0-3-128 0,-3-3 0 16,-4-4 0-16,0-1 0 0,1-4 304 0,-3-1 80 16,1-4 0-16,-5 0 16 15,1-2 192-15,-3-1 48 0,-1 0 0 0,-1-4 0 16,-1 0 256-16,-2-2 48 0,-1-1 16 0,-2-4 0 16,-2-2-624-16,-3-2-112 0,0-4-32 0,-25-81-10752 31,13 18-2144-31,12 28-432 15</inkml:trace>
  <inkml:trace contextRef="#ctx0" brushRef="#br0" timeOffset="41170.51">8248 17164 46991 0,'3'-3'4176'0,"-3"2"-3344"0,2 1-656 0,-2 1-176 16,3-1 640-16,-2 1 80 0,-1 0 32 0,2-2 0 0,0 0-624 0,1 2-128 15,2 2 0-15,2 1 0 16,8 1-960-16,1-4-144 15,3-7-32-15,0 4-12880 0,1 4-2560 0</inkml:trace>
  <inkml:trace contextRef="#ctx0" brushRef="#br0" timeOffset="41472.23">8485 17256 43311 0,'2'5'3840'0,"-2"2"-3072"16,3-2-608-16,-3 0-160 0,0 1 0 0,4 3 0 15,2 5 0-15,0 10 0 0,6 7 0 0,5 2 192 16,-1-4-64-16,2-5 0 0,-1-1 0 0,2-3 0 0,-1-5 0 15,0-2 0-15,-2-6-128 0,-2-3 0 0,1-2 0 16,-2-5 0-16,2-4 240 0,-3-3 16 0,1-6 0 0,-3-2 0 16,0-3 96-16,-1-2 32 0,-4 3 0 0,-1-4 0 15,-2-1-208-15,-1-2-48 0,-2 5 0 0,-3 0 0 16,1 3 0-16,1 3 0 0,-3 3 0 0,2 4 0 16,0 3 384-16,1 3 80 0,-1 1 16 0,1 2 0 15,2 2 224-15,0 0 64 0,0 2 0 0,-2 1 0 16,4 1-752-16,0 1-144 0,0 4 0 0,1 1 0 15,5 1-208-15,-2 3 0 0,1 1 0 0,4-1 0 0,3 0 208 16,1-1 0-16,1-1 0 0,1-1 0 16,-1-3-848-16,5-2-128 15,-1-4-32-15,3-4-13776 0,3-5-2768 0</inkml:trace>
  <inkml:trace contextRef="#ctx0" brushRef="#br0" timeOffset="41780.39">9069 17082 50687 0,'-7'-1'4496'0,"0"0"-3600"15,2 1-704-15,-1 1-192 0,4-1 640 0,-3 1 80 16,-5 0 32-16,-6 1 0 0,-2 2-512 0,-2 1-112 0,6 2 0 16,3-2-128-16,5 1 0 0,2 1-224 0,2 0 16 0,2 0 0 15,4 2-48-15,1 0-16 0,2 0 0 0,2-1 0 16,3-1 272-16,4 1-192 16,4 2 192-16,-2 0-160 0,-1-2 160 0,4 1 0 0,1 1-144 0,2-2 144 15,1 0 0-15,-4 0 0 0,-1 3 0 0,-6 0 0 16,0-1 0-16,-5 0 0 0,-2-2 0 0,-2-2-176 15,-3 0 176-15,-2-2 0 16,-2 0 0-16,-1-1 0 0,0 0 0 0,-5-1 192 0,1 2-32 0,-1-2-16 16,-4 1 304-16,-1-2 48 0,-2 0 16 0,-3-1 0 15,1 0-208-15,1-1-48 0,0-1 0 16,2-2 0-16,3 0-96 0,1-2-32 0,1-1 0 0,3-4 0 16,3 2-1216-16,5-11-256 0,1-8-64 15,27-34-9024 1,-1 15-1824-16,1 17-352 0</inkml:trace>
  <inkml:trace contextRef="#ctx0" brushRef="#br0" timeOffset="41930.47">9244 17023 43311 0,'2'5'3840'0,"-2"0"-3072"15,2 0-608-15,-2 0-160 0,2 0 0 0,-1 4 0 16,4 6 0-16,0 12 0 0,5 7 0 0,2 6 192 0,1 0-64 0,-2-1 0 16,2-1 0-16,-4-4 0 0,-4-3 0 0,1-4 0 15,-1 0-128-15,-3-4-176 0,-1-3 48 0,-2-8 0 16,1-6 128-16</inkml:trace>
  <inkml:trace contextRef="#ctx0" brushRef="#br0" timeOffset="42072.36">9185 17282 50687 0,'-1'-1'4496'0,"2"-1"-3600"0,-1 3-704 0,2-1-192 16,-2 1 320-16,2-2 16 0,0-1 16 0,2-1 0 0,4-1-352 0,1-2 0 15,7 0 0-15,2 0 0 0,2 0 0 0,0 0-128 16,3 0 0-16,-2 0 0 0,1 0 128 0,1-1 0 15,-2 0 0-15,2 2-15264 16,2 1-3056-16</inkml:trace>
  <inkml:trace contextRef="#ctx0" brushRef="#br0" timeOffset="43117.05">7457 17271 37775 0,'0'-2'3360'0,"0"-1"-2688"15,-2 1-544-15,2 1-128 0,0 1 1200 0,0-3 208 0,0-1 32 0,-3-2 16 16,1-2-544-16,1 4-96 0,-1 0-32 0,2 3 0 15,2 1-336-15,-1 2-80 16,-1 2-16-16,0 1 0 0,2 2-352 0,-2 0 0 16,3 4 0-16,-3 2 0 0,-1 3 0 0,-1 4 144 0,0 3-144 0,4 11-20928 31</inkml:trace>
  <inkml:trace contextRef="#ctx0" brushRef="#br0" timeOffset="46779.78">10706 17510 56319 0,'0'0'0'15,"0"0"-528"-15,2 0-1152 0,-2 0 1360 0,0 0 320 0,3 0 0 16,-3-1 0-16,3 0 0 0,-1 1 0 0,1-3 0 0,2 1-128 16,2 0 128-16,4-2 0 0,7-3 0 0,9-3 0 15,6-1-160-15,8-3 160 0,3 2-192 0,0 0 192 16,0 5 0-16</inkml:trace>
  <inkml:trace contextRef="#ctx0" brushRef="#br0" timeOffset="47499.37">11418 17216 46015 0,'0'8'1024'0,"0"-6"192"15,-2-5 64-15,2 1 0 0,0 2-1024 0,2 2-256 0,1 2 0 0,2 6 0 0,5 7 0 0,0 6 0 0,5 5-192 0,-2 4 192 0,2 6 0 0,-10-27 0 0,0 1 0 0,1 0 0 16,-1 1 0-16,0 1 0 15,0 1 0-15,0 1 144 0,2 0-144 0,-2 2 128 0,1 4-128 0,-1 1 128 16,0-3-128-16,-2-5 192 16,-3-4-192-16,0-5 192 0,0-3 112 0,0-3 16 0,-3-2 16 0,-2-1 0 15,4-3-16-15,1 5 0 0,-2 0 0 0,2-1 0 16,-2-1-320-16,2-4 144 0,-3-3-144 0,3-3 0 16,0-4 0-16,0-12 0 0,0-13 0 0,5-11 0 15,3-6 0-15,0 5 0 0,1 7 0 0,2 16 0 16,-1 12 0-16,0 4 0 0,-2 0 0 0,1 7 0 0,0 12-192 15,1-1 48 1,3-7 16-16,-1 5 0 0,3 6 128 0,-2 2-160 0,5 5 160 0,-3 3-160 0,0 6 160 0,-1 4 0 16,-2 6 0-16,-1-1 0 0,1-4 0 0,-1 4 0 15,3 3 128-15,-6-13-128 32,0-6-432-32,-3-2-144 0,7 3-48 0,1 0-13328 0,2-4-2656 0</inkml:trace>
  <inkml:trace contextRef="#ctx0" brushRef="#br0" timeOffset="47880.12">11915 17165 46479 0,'-1'-1'1024'0,"-2"1"192"0,1-1 64 0,2 1 32 0,0 0-1056 0,0 1-256 0,0 1 0 0,-3 1 0 0,3 5 0 0,0 4 0 0,2 6 0 0,1 5 0 16,3 3 0-16,-1 3 0 0,2 3 0 0,4 1 0 15,1 3 0-15,4-1 0 0,0-6 0 0,1-6 0 16,-2-7 0-16,-3-4 0 0,4-2-208 0,0-6 80 15,0-5 352-15,2-4 80 0,-2-4 16 0,-1-6 0 16,-2-5-16-16,3-5 0 0,-4-3 0 0,1-4 0 16,-3-1-144-16,-3-1-32 15,-1 2 0-15,-3 1 0 0,-3-1 0 0,0 3 0 0,-3 4 0 0,0 3 0 0,2 4-128 16,-3 2 0 0,-1 3 0-16,3 5 0 0,-1 4 0 0,1 0 0 15,1 0 0-15,-1 5 0 0,2 6 144 0,0 0 0 0,2 5 0 0,-1 6 0 0,1 7-144 0,1 6 0 31,1 3 144-31,1 0-144 0,4-1 0 0,-2-1 0 0,3 0 0 0,3-3 0 0,-1-3 0 0,4-4 0 16,-1-2 0-16,23 2 0 31,-5-15-1184-15,-5-11-256 0,3-11-48-16,-6-4-19184 0</inkml:trace>
  <inkml:trace contextRef="#ctx0" brushRef="#br0" timeOffset="48334.06">12398 17147 45151 0,'-1'2'4016'0,"1"-2"-3216"0,-2 0-640 0,2 3-160 16,-3 5-144-16,3 5-64 0,0 6-16 0,0 10 0 15,3 10 224-15,-1 3 208 0,1-3-32 0,2-4-16 16,0-1-160-16,2-4 0 0,1-6 0 0,-2-3 0 16,-2-6 0-16,1-3 192 0,-1-5-192 0,-2-3 192 15,0-4-64-15,-1-2 0 0,-1-3 0 0,0-6 0 0,0-2 0 0,0-7-128 16,0-3 192-16,0-4-64 0,0-3 96 15,0-3 16-15,0-1 0 0,0-1 0 0,2 3-96 0,1-1-16 16,3-1 0-16,-3 6 0 0,3 9-128 0,-1 3 0 16,0 2 0-16,0 5 0 0,-1 1 0 0,2 7 0 15,-1 1 0-15,2 5 0 0,-1 0-256 0,4 3 64 16,0 3 0-16,1 3 16 0,1 4 176 0,-1 3 0 16,1 2 0-16,-1 2 0 0,-1 2 0 0,-1 0 0 15,0 0 0-15,-2-1 128 0,-2-4-272 0,-1-1-48 0,0 0-16 0,1-4 0 16,-5-4 400-16,2-1 64 0,-2-3 32 0,2-4 0 15,-2-3-288-15,0-2 0 0,0-3 128 0,0-3-128 16,1-2 400-16,-1-5 32 0,0-5 0 0,2-3 0 16,-2-4-272-16,2-3-160 0,-1 0 192 0,1 0-192 15,-2 1 128-15,3 0-128 0,2 1 0 0,-3 2 0 16,1 3 0-16,2 2 0 0,2 3 0 0,-1 4 0 16,2 4 0-16,-1 5 0 0,1 2-192 0,-3 4 192 15,5 4-192-15,1 2 192 0,0 5-208 0,1 3 80 16,-1 7 128-16,1 2 0 0,-1 2 128 0,0 0-128 15,2 1 144-15,0-1-144 0,-1 0 192 0,-2-2-192 16,1 2 144-16,-4-6-144 0,4 1 0 0,0-5 144 0,0-3-144 0,1-7 0 16,0-5-160-16,-1-6-14384 15,-5-2-2880-15</inkml:trace>
  <inkml:trace contextRef="#ctx0" brushRef="#br0" timeOffset="48539.26">12902 16795 46991 0,'0'5'4176'0,"2"1"-3344"0,-2 0-656 0,0-1-176 0,2 1 128 0,-1 7-128 0,1 13 192 0,3 15-64 15,0 19 0-15,3 7 0 0,-1-3 0 0,3-3 0 16,1-5-128-16,-1-7 0 0,3-8 0 0,-3-7 0 16,0-2 0-16,-2-5 0 15,-1-4 0-15,8 0-9408 16,-8-11-1936-16,-4-10-384 15</inkml:trace>
  <inkml:trace contextRef="#ctx0" brushRef="#br0" timeOffset="48780.14">12998 17276 50687 0,'0'0'4496'0,"0"-1"-3600"0,0 0-704 0,0-1-192 15,0-4-480-15,0-2-128 0,2-5-32 0,1-3 0 16,2-1 640-16,2 1 0 0,4 2 144 0,-1 3-16 0,5 3-128 0,0 4 0 16,1 2 0-16,2 4 0 0,2 4-144 0,-3 2 144 15,3 0-160-15,-4 4 160 0,-3 4 0 0,0 1-144 16,-6 1 144-16,-2-2 0 0,-2 2 0 0,-6 0 0 15,0 0 0-15,-4 2 0 0,0-1 240 0,-6 0 16 16,1 0 16-16,-4-4 0 0,2 0 176 0,0-4 16 0,-1 0 16 0,2-4 0 16,-2-1-192-16,-1-1-32 0,4-3-16 15,-2-1 0 1,3-2-240-16,0-4 0 0,3-2 0 0,-6-12-10224 31,12-1-2080-31,13-2-432 0</inkml:trace>
  <inkml:trace contextRef="#ctx0" brushRef="#br0" timeOffset="49239.84">13326 17163 50687 0,'0'6'4496'0,"0"-2"-3600"0,0-4-704 0,0 0-192 16,0-1-896-16,2 0-224 0,4 2-32 0,1 0-16 16,6-1 1040-16,7-5 128 0,1-2 176 0,4-6-48 15,2-5-128-15,-1-4 0 16,-3-3 0-16,0 0 0 0,-5-2 128 0,-5 4 0 15,-5 2 0-15,-8 4 0 0,-1 4-128 0,-6 1 0 16,-3 3 0-16,-3 4 0 0,0 1 320 0,-5 5 16 16,-2 4 16-16,0 2 0 0,-3 5 48 0,0 6 16 0,-2 4 0 15,2 4 0-15,0 5-224 0,0 3-64 0,5-2 0 16,2 9 0-16,9 7-128 0,2-7 0 0,7-9 0 16,3-6 0-16,6-2 0 0,1-6-176 0,2-6 48 0,3-3 0 15,0-2 128-15,2-4 0 0,4-1 0 0,-1-4 0 16,-1-2 0-16,0-3 0 0,0-4 0 0,0-6 0 15,-3 1 0-15,0-3 0 0,0-1 0 0,-1-1 0 16,-3-1-288-16,0 4-32 0,-3-1 0 0,1 5 0 16,-3 4 112-16,0 3 16 0,-1 3 0 0,0 4 0 15,1 6 192-15,-3 3-176 0,2 7 176 0,1 1-160 16,-1 2-112-16,0 2-32 0,-3 0 0 0,0 0 0 16,0-1 304-16,-2-4 144 0,-3-1-16 0,2-5 0 0,-1-2 112 0,1-4 16 15,-4-2 0-15,2-2 0 0,0-2 400 0,0-1 96 16,0-2 16-16,-1-1 0 0,-1-3 432 0,-2-4 80 15,-2-2 32-15,0-4 0 0,-1-1-832 0,-1-3-160 16,1-2-48-16,2-3 0 0,2-4-272 0,-2 0 0 16,2 2 0-16,3 1 0 0,3 4-192 0,2 5-128 15,0 0-48-15,5 5 0 16,8 4-2016-16,5 4-416 0,2 5-80 0,6 1-11824 0,9 1-2368 0</inkml:trace>
  <inkml:trace contextRef="#ctx0" brushRef="#br0" timeOffset="49474.64">13873 16803 50687 0,'2'-1'4496'0,"0"2"-3600"0,-1 0-704 0,4 2-192 16,-3-2 0-16,6 4-192 0,2 2 32 0,8 7 16 0,8 6 144 0,2 7 176 15,-1 8-48-15,-4 5 0 0,-3 9 0 0,-8 4 0 16,-3 2 0-16,-7-2 0 0,-4-3 32 0,-5-5 0 15,-6-4 0-15,-2-1 0 0,-3 0-160 0,-5 0 192 16,-2-1-192-16,-1-2 192 16,-2 1-528-16,-3-3-112 0,1-1 0 0,-5 6-14688 15,-6 11-2928-15</inkml:trace>
  <inkml:trace contextRef="#ctx0" brushRef="#br0" timeOffset="49885.7">11280 16866 43311 0,'-7'2'3840'0,"4"1"-3072"0,-1-1-608 0,3 2-160 0,-2 2 800 0,-2 3 128 16,-4 7 32-16,-7 12 0 0,1 17-832 0,-5 12-128 0,4 9 0 0,4 2-176 16,8-3 176-16,6-4 0 0,7-6 0 0,7-1 0 15,4 3 0-15,13-6 0 0,15-5 0 16,4-6 0-16,8-3 0 0,11-2 0 16,9 0 0-16,6-4-13824 15,10-3-2704-15</inkml:trace>
  <inkml:trace contextRef="#ctx0" brushRef="#br0" timeOffset="50458.11">14469 17460 45151 0,'0'-3'4016'0,"0"2"-3216"0,2-1-640 0,-2 2-160 16,2 0 0-16,1 1 0 0,2 1 0 0,5 1 0 0,5 2-176 0,6 4 48 15,1 3 0-15,-1 5 0 16,-3 8 128-16,-1-2 0 0,-4-6 0 0,-5 2 0 0,-3 1 128 0,-5 2-128 15,-3 0 128-15,-4 5-128 0,-3 6 256 0,-3-9 0 16,-3-13-16-16,-1-2 0 0,1 0 160 0,-2-2 48 16,1-1 0-16,-1-2 0 0,3-2 256 0,3-2 48 15,-4-2 16-15,4-2 0 0,1 0-160 0,1-1-32 16,2-1 0-16,3 4 0 0,3 3-96 0,1-3-32 16,-1-6 0-16,2 3 0 0,3 9-304 0,1-8-144 0,1-7 128 15,4 5-128-15,5 9 0 0,6-3 0 0,3-4 0 16,6-2 0-16,6 0-128 0,6 0 128 0,2 1 0 0,3-3 0 15,-5 1-192-15,0-5 48 0,-8-7 0 0,59 4-10432 47,-11 2-2096-47,-6-2-400 0</inkml:trace>
  <inkml:trace contextRef="#ctx0" brushRef="#br0" timeOffset="50663.77">15198 17150 50687 0,'0'-2'4496'0,"2"-2"-3600"0,-1 3-704 0,-1 1-192 0,4-2-496 0,-1 1-128 16,2-3-16-16,3 0-16 0,5-3 464 0,2 0 192 0,5 1-128 0,-1 2 128 16,1 0 0-16,-3 2 0 15,1 3 0-15,3 0-14352 16,2 3-2752-16</inkml:trace>
  <inkml:trace contextRef="#ctx0" brushRef="#br0" timeOffset="50853.74">15265 17368 50687 0,'0'0'4496'0,"-1"-1"-3600"0,1 1-704 0,0-1-192 16,1 1 720-16,-1-1 112 0,0 0 32 0,0-2 0 15,4-1-736-15,1 0-128 0,6-1 0 0,-1-1 0 16,6 0-128-16,1 0 128 15,5 0-128-15,2-1 128 0,3 0 0 0,2 1 0 16,-1 0 0-16,27 0-10656 31,-8 4-2016-31,-2 8-384 0</inkml:trace>
  <inkml:trace contextRef="#ctx0" brushRef="#br0" timeOffset="55430.39">17050 16986 34095 0,'5'-5'3024'0,"-2"0"-2416"0,-1 1-480 0,3 1-128 16,-4 0 1664-16,4-4 320 0,2-8 64 0,4-8 16 0,3-7-1104 16,-3-6-240-16,-3 2-32 0,-4 1-16 15,-6 0-80-15,0 2-16 0,-6 1 0 0,-3 0 0 0,-1 3-224 0,-1 5-48 16,0 5-16-16,-2 1 0 0,2 5 32 0,1 2 0 15,-1 5 0-15,3 2 0 16,0 3-128-16,2 2 0 0,1 3-16 0,-1 4 0 0,4 1-176 0,-1 7 0 16,-1 3 0-16,3 5-176 0,0 3 176 0,3 7-160 15,1 5 160-15,3 7-160 0,-1 5 160 0,4 0 0 16,1 2 0-16,0-4-128 0,7-3 128 0,-3-4 0 16,2-2 0-16,1-5 0 0,0-4 0 0,3-4 0 15,-3-5 0-15,0-3 0 0,-1-1 0 0,-4-6-128 0,-1-1 0 0,0-2-9376 47,-7-5-1872-47,0-4-368 0</inkml:trace>
  <inkml:trace contextRef="#ctx0" brushRef="#br0" timeOffset="55594.92">16852 17140 50687 0,'-2'-1'4496'0,"2"0"-3600"0,-1 1-704 0,1 0-192 15,1 0-1008-15,-1 0-224 0,2-1-48 0,0-1-16 0,3-1 928 0,3 0 192 16,7-2 48-16,5-2 0 15,3 0 128-15,3 0 0 0,4-3 0 0,7 0-128 16,2 0 128-16,3 1 0 0,1 0 0 0,0-3 0 0,-3-2-192 0,2-3-48 16,-7-1-16-16,-2-2 0 0,-5 2 256 0</inkml:trace>
  <inkml:trace contextRef="#ctx0" brushRef="#br0" timeOffset="55772.31">17343 16704 50687 0,'-3'0'4496'0,"3"0"-3600"0,2 1-704 0,-1-1-192 15,-1 0-496-15,0 1-128 0,0 1-16 0,2 6-16 16,-2 1 400-16,2 7 96 0,1 5 16 0,0 4 0 16,2 2 144-16,0 4 0 0,0 4 0 0,0 3 0 15,3 2 0-15,-3-1 0 0,2-1 0 0,1-4 0 16,2-1 0-16,0-5 0 0,1-2 0 0,1-4 0 31,-1-2-608-31,-1-5-144 0,5-4-16 0,-2-3-12944 0,2 0-2592 0</inkml:trace>
  <inkml:trace contextRef="#ctx0" brushRef="#br0" timeOffset="55930.84">17544 16996 46079 0,'2'0'4096'0,"-2"1"-3280"0,0 0-656 0,0 2-160 16,0 2 0-16,1 1 0 0,-1 5 0 0,4 9 0 16,-1 8 160-16,4 7-160 0,2 1 192 0,0 1-192 0,1-2 208 0,3-3-64 15,3-5-16-15,-1-3 0 16,0-4-336-16,0-7-80 0,-2-3-16 0,2-8-13424 15,-5-3-2688 1</inkml:trace>
  <inkml:trace contextRef="#ctx0" brushRef="#br0" timeOffset="56072.82">17569 16815 46991 0,'-5'-3'4176'0,"2"1"-3344"0,3 0-656 0,-2 1-176 16,2 0 480-16,0 0 64 0,-3 0 16 0,1-2 0 0,0-1-560 0,1 1 0 0,2 2 0 0,17-1-9664 31,5-2-1920-31,7-3-384 0</inkml:trace>
  <inkml:trace contextRef="#ctx0" brushRef="#br0" timeOffset="56231.16">17726 16847 43311 0,'1'9'3840'0,"1"1"-3072"0,0-1-608 0,-2 0-160 16,1 0-288-16,1 6-96 0,2 12 0 0,2 14-16 15,2 13 400-15,1 3 128 0,0-4 0 0,-1-6 0 16,2-5-128-16,-2-8 0 16,1-2 0-16,-3 1-8320 31,-3-11-1712-31,2-11-336 0</inkml:trace>
  <inkml:trace contextRef="#ctx0" brushRef="#br0" timeOffset="56480.39">17711 16818 50687 0,'0'-1'4496'0,"0"0"-3600"0,3 1-704 16,-2 0-192-16,-1 0-592 0,2-1-160 0,3 1-16 0,2-2-16 15,8 0 624-15,2-1 160 0,7 2 0 0,0 0 0 16,4 5-128-16,1 1 0 0,2 1 0 0,-3 3 0 16,1 2 128-16,-4 1 0 0,-5 0 0 0,-3 1 0 15,-3 2 0-15,-4-3 0 0,-3 0 0 0,-4-4 0 16,-1 0 176-16,-4-3 64 0,-3 0 16 0,0 0 0 15,-3 0 192-15,-3 0 64 0,-3 0 0 0,-4 0 0 0,0 0 96 0,-3-1 32 16,-2 1 0-16,1-3 0 0,-1-1-368 0,1-1-64 16,3-2-16-16,-1 0 0 15,-1-3-192-15,1 1 128 0,5 1-128 0,0-1-15744 16,3 2-3200-16</inkml:trace>
  <inkml:trace contextRef="#ctx0" brushRef="#br0" timeOffset="57194.23">16472 16588 31327 0,'-2'-1'2784'0,"0"1"-2224"16,-1 1-560-16,1-1 0 0,4 2 0 0,-4-2 0 0,2 0 0 0,-3 1 0 0,0 0 608 0,1 2 112 16,2-2 32-16,0 1 0 0,-1 2 240 0,1 0 48 15,-2 2 16-15,0 6 0 0,-1 6 80 0,-1 6 16 16,-7 8 0-16,1 6 0 0,2 2-624 0,-5 9-112 16,-2 10-32-16,3 2 0 0,-1-1-192 0,3-3-64 15,5-2 0-15,7-3 0 0,6-1-128 0,7-8 0 16,0-4 0-16,7-5 0 0,8-2 128 0,7-3 0 15,7-1 0-15,9-6 0 16,11-5-320-16,10-6-80 0,7-2-16 0,5-5-12640 16,-3-7-2512-16</inkml:trace>
  <inkml:trace contextRef="#ctx0" brushRef="#br0" timeOffset="57510.76">18205 16408 50687 0,'0'1'4496'0,"3"1"-3600"0,-1 0-704 0,0 0-192 0,1 1-1584 16,2 4-336-16,3 3-80 0,4 8-16 0,6 11 1824 0,5 9 384 15,5 6 64-15,-2 3 0 0,2 1 32 0,-6 2 0 16,1-3 0-16,-5 1 0 0,-2-2-80 0,-4-2-16 16,-4-2 0-16,-5-2 0 0,-3 1-64 0,-8-1-128 15,-2-2 176-15,-2 1-176 0,-2 0 224 0,-1-1-64 0,0-1-16 0,0-1 0 16,-4 2-144-16,-1-2 0 0,0 0 0 16,0-4 0-1,1-5 0-15</inkml:trace>
  <inkml:trace contextRef="#ctx0" brushRef="#br0" timeOffset="58243.66">18655 17106 46079 0,'0'0'4096'0,"1"0"-3280"15,-1 0-656-15,0 1-160 0,0 0 0 0,2 0 0 16,-2 2-160-16,3 4 160 0,-1 4 0 0,2 6-144 16,2 4 144-16,2 6 0 0,-1 3 0 0,3 1 0 15,1 1 0-15,5 2 0 0,1-3 0 0,6-1 0 16,2-3 0-16,9-7-13568 16,3-4-2704-16</inkml:trace>
  <inkml:trace contextRef="#ctx0" brushRef="#br0" timeOffset="58597.15">19154 17156 45151 0,'-3'-4'4016'0,"0"0"-3216"0,1 1-640 0,0 2-160 15,2-1 848-15,-5 0 144 0,0-4 32 0,-8-3 0 16,-1-4-240-16,-3 0-32 0,-3 1-16 16,-1 2 0-16,1 2-368 0,3 2-80 0,-1 2-16 0,2 3 0 15,4 1-272-15,1 0 160 0,4 2-160 0,0 0 128 16,3 3-128-16,2-1 0 0,2 1 0 0,0 0-176 15,2 1 32-15,2 1 0 0,3 0 0 0,0 1 0 0,6 1 144 16,-1 2-208-16,4-3 80 0,3 2 128 0,-2-2-128 0,5 0 128 16,1 1 0-16,3 0 0 0,2 1 0 0,3 1 0 15,-1 1 0-15,0-1 0 0,1 2 0 0,-7 1 0 16,-2-3 0-16,-4 1 0 0,-1-2 0 0,-4 1 0 31,-5-3 0-31,-3-1 0 0,-3 0 0 0,-2-3 0 16,-4 0 0-16,-1-1 0 0,-1 0 0 0,-6-2 128 15,-4 1 0-15,-1-1 0 0,-4 0 112 0,-4-1 16 0,-4 0 0 0,-1-1 0 0,2 1-256 0,2-1 176 16,-1 1-176-16,2 0 160 16,2 1-160-16,2 0 0 0,3 2-160 0,3-2-15568 15,5 0-3104-15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5T12:09:19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11835 7480 47919 0,'-28'4'4256'0,"3"0"-3408"0,4-2-672 0,7-1-176 0,-4 1 512 0,-8 0 80 15,-22 3 16-15,-26 0 0 0,-16 1-288 0,-6-2-64 16,5-2-16-16,7-2 0 0,2 0-240 0,6-3 0 16,2-1 0-16,0-2 0 0,-5-3 0 0,-9 0-256 15,-7 0 16-15,3 0 16 0,7 1 224 0,-5 3 0 16,1 1 192-16,-6-2-192 0,1 0 528 0,-12 2 0 16,-7 0 0-16,-2 1 0 15,2 1-272-15,-13 1-64 0,-12 1-16 0,-5 1 0 16,1 0-48-16,2 2-128 0,5 0 192 0,-7-1-64 15,-5 2 0-15,2-1-128 0,2 1 192 0,-2 0-64 0,5-1 0 16,-12-2 0-16,-11 0 0 0,7-3 0 0,15 1 256 16,2 0 32-16,2 2 16 0,-3-2 0 0,0-1-224 0,6-2-32 15,6 0-16-15,5-2 0 0,2-2-160 0,-9-3 0 16,-12-1 0-16,-1-3 0 0,1 1-144 0,1-1 144 0,-1-2-192 16,3-1 192-16,1 1 0 0,13 1 0 0,14 2 0 15,-4 0 0-15,-2-1 0 0,7-1 144 0,5-3-144 0,-11-3 128 16,-14-1-320-16,19-5-64 0,17 0 0 0,5 0-16 15,5 3 768-15,7-1 144 0,8-1 48 0,4-3 0 0,-2-1-688 16,-1-6 0 0,3-2-176-16,7 1 48 0,8 1-48 0,6-1 0 0,1-2 0 0,5 2 0 15,4 2-16-15,2 3 0 0,1-1 0 0,3 2 0 0,3 2 192 0,4 1 0 32,3-1 0-32,5 3 0 0,4 1 0 0,6 2 0 15,1 2 0-15,4 1-128 0,3 0 128 0,3 1-128 16,5-2 128-16,5-2-128 0,5-1-144 0,5 0-32 15,-1 2 0-15,8-5 0 16,7-2-144-16,10-2-48 0,3-2 0 0,8 1 0 16,8 1-176-16,3 1-32 0,8 1-16 0,-1 0 0 0,5-1 272 0,6-2 64 15,7 1 16-15,-8 3 0 0,-6 3 368 0,11-4-176 16,9 0 176-16,9-1-128 0,1 0 0 0,10 0 0 0,4 4 0 16,1 0 0-16,-3 1 128 0,8 2 0 0,-5 3 0 0,5-2 0 15,4-3 0-15,4-1-192 0,4-1 192 0,4 0-192 16,-9 2 192-16,13 3 0 0,8 5 0 0,5-1-128 15,0-1 128-15,4-3 0 0,4 0 0 0,10-2 0 16,7 1 0-16,1-3 0 0,-1 1 0 0,-3-1 0 16,-1-2 0-16,6 0 0 0,-1-2 0 0,6 0 0 15,4 0 0-15,5-1 0 0,10 0 0 0,3 0 0 0,4 2 0 16,3 0 0-16,2 3 0 0,0 2 0 16,-4 2 0-16,2-2 128 0,7-1-128 0,1-1 0 15,5 1 128-15,-1 2-128 0,-4 1 128 0,-3 3-128 0,-5 3 0 16,10 3 0-16,8 0 0 0,0 3 0 0,-11 1 0 0,-1 4 0 15,-2 4 0-15,-1 1-128 0,-4 3 128 0,7 3 0 16,-1 4 0-16,-2 1-128 0,-4 2 128 0,-4 3 0 16,0 3 0-16,-3 2-128 0,-5 3 128 0,-7 3 0 15,-11 0 0-15,1 4 0 0,-3 2 0 0,-5 1 0 16,-10-1 0-16,-2 4 0 0,2 5 0 0,-5 2 0 0,-6 2 0 16,-7 2 0-16,-8 0 0 0,-7 0 0 0,-3 0 0 15,-8-1 0-15,-8-3 0 0,-5 4 0 0,-6 3 0 0,-3 3-128 16,0-1 128-16,-6 2 0 0,-3 2 0 0,-2-1-128 15,2-3 128-15,-10 1 0 16,-7-1 160-16,-3 0-160 0,-4-1 128 0,-5 2-128 0,-3-1 0 0,-9-2 144 16,-4 0-144-16,-8 0 128 15,-4-1-128-15,-3-3 128 0,0-1-128 0,-5 1 160 0,-6 1-160 0,-3 0 160 16,-5 1 16-16,-5-4 0 0,-6-3 0 0,-4-2 0 16,-2-4-48-16,-5 1 0 0,-2-2 0 0,-4 1 0 15,-3 0 0-15,-3 0 0 0,-4 1 0 0,-1-1 0 16,-4-1-128-16,-1-2 192 0,-6 0-192 0,-4-2 192 15,-5-1-32-15,-6-1 0 0,-13 0 0 0,0-3 0 16,-2 0 64-16,-3 3 16 0,-8 1 0 0,-7 0 0 0,-11 4-80 16,-7-1-16-16,0-1 0 0,-5 0 0 0,-3 1-16 0,-7-3-128 15,-5-3 192-15,-5 0-64 0,-3-1 32 0,2-2 0 16,0-3 0-16,-12 1 0 16,-13 2-160-16,3-1 192 0,0-1-192 0,-3-2 192 0,-5-1-192 0,-8-2 192 15,-8-2-192-15,1-4 192 0,5-2-192 0,-5-2 128 16,0-2-128-16,-10-3 128 0,-7-2-128 0,-11-2 0 15,-7-1 0-15,-1-2 0 0,3 0 0 0,-6-3 0 0,-2 4 0 0,-5 0 0 16,0 3 0-16,-5 0 0 16,-3 1 0-16,1 2 0 0,8 1 0 0,0 0 0 0,7-1 0 0,-1 3 0 15,1 3 320-15,-3 2 16 16,0 1 16-16,2-3 0 0,4 2-352 0,1-3 0 16,6-1 0-16,13-3 0 0,12-2-384 0,2 0 0 15,-1 0 0-15,8-1 0 16,7-3-384-16,7-5-80 0,4-7-16 0,-228-34-9520 31,136 11-1904-31,65 5-384 0</inkml:trace>
  <inkml:trace contextRef="#ctx0" brushRef="#br0" timeOffset="1094.36">16740 3851 46079 0,'0'3'4096'0,"2"-1"-3280"0,-2-1-656 0,0 2-160 0,0 1 256 0,0-1 32 0,0 1 0 0,0 7 0 16,0 7-288-1,0 9 0-15,0 14 0 0,0 8 0 0,2 7 0 0,1 2 0 0,1-3 192 0,0-3-192 16,1-3 0-16,0-5 0 0,4-5 0 0,3 21-192 47,-3-21-1696-47,-6-18-336 16,-8-14-64-16,-5-8-16288 0</inkml:trace>
  <inkml:trace contextRef="#ctx0" brushRef="#br0" timeOffset="1277.99">16534 4286 46991 0,'2'-1'4176'15,"-2"1"-3344"-15,0 0-656 0,1 0-176 16,-1-1 320-16,2 1 16 0,1 0 16 0,2-1 0 0,2 1-352 0,4-2-288 16,1-1 48-16,5 0 16 15,4 1 224-15,0-1-192 0,4 1 192 0,-2 0-192 0,7 0 192 0,-2 0 0 32,2 1 0-32,-1 0 0 0,-3 0 128 0,-1 0-128 15,-4-2 192-15,14-9-192 31,-10 1-416-31,-2-7-192 16,0-7-32-16,-13 1-19856 0</inkml:trace>
  <inkml:trace contextRef="#ctx0" brushRef="#br0" timeOffset="1541.61">16747 4018 49647 0,'0'1'1088'0,"0"0"240"0,0 0 32 0,0 0 32 0,3 0-1120 0,-2 0-272 0,-1 1 0 16,4 4 0-16,1 0-128 0,3 2-96 0,7 4-16 0,6 1 0 15,-1 2 240-15,0-3-144 0,5 0 144 0,2-3-128 16,3-2-336-16,0-1-64 0,2-1-16 16,2-2 0-16,1-4-784 0,-1-3-144 15,-3-3-48-15,-1-4 0 0,-2-1-2016 0,-6-3-416 0,-6 0-80 16,-6 3 0-16,0 1 3488 0,-9 3 704 0,-1 2 144 0,-5 2 16 0,-2 0 3584 16,-4 3 704-16,0 0 128 0,-1 0 48 0,-6 3-2096 0,-5 3-400 15,-3 0-96-15,-4 5-16 16,-8 4-1056-16,0 7-224 0,-1 4-32 0,-4 4-16 0,-5 6-848 0,-6 7 0 15,-4 5 0-15,-51 75-192 32,35-29-592-32,25-39-128 15,21-30-32-15,11-20-22768 0</inkml:trace>
  <inkml:trace contextRef="#ctx0" brushRef="#br0" timeOffset="2611.3">17910 4172 47055 0,'-2'-7'1024'0,"1"-1"224"0,-1 3 32 0,2 0 64 0,0 0-1088 0,0-4-256 0,0-9 0 0,0-10 0 15,2-7 0-15,-1 2 0 0,4 5 0 0,2 6 0 0,4 5 0 0,-1 6 0 16,3 3 0-16,-1 5 0 31,4 4-352-31,-2 4-128 0,4 2-32 0,0 3 0 0,-3 3-384 0,3 5-64 0,-2 7-32 0,-2 8 0 0,0 6 992 0,-5-2 0 16,-1-7 224-16,-5-4-32 0,-3-3 288 0,0-5 64 15,-2-5 16-15,-3-3 0 16,1 0 80-16,-3-4 0 0,0-2 16 0,-2 0 0 16,2-1 176-16,-3-1 48 0,0-1 0 0,0-2 0 0,-3 0-224 0,3-1-32 0,-1-2-16 0,1-2 0 31,1 1-464-31,0-4-144 0,-1-1 0 0,3-5 0 16,1 0-1376-16,1-7-384 0,5-4-80 0,25-34-7824 31,1 7-1584-31,0 10-304 0</inkml:trace>
  <inkml:trace contextRef="#ctx0" brushRef="#br0" timeOffset="2928.89">18311 4181 42207 0,'0'8'928'0,"1"-1"192"0,-1-1 32 0,0-4 48 0,0 0-960 0,0 2-240 0,0 4 0 15,0 4 0-15,0 1 496 0,0-1 48 16,0-5 16-16,-1-4 0 0,2-3 80 0,-1-3 32 0,0-2 0 0,-1-4 0 0,1-5-224 0,-2-3-32 15,0-5-16-15,2-3 0 0,0-1-400 0,2-2 0 16,0-2 128-16,2-2-128 0,3 1 0 0,-2 5 0 16,0 5 0-16,3 3 0 15,0 5 0-15,1 2-144 0,0 5 144 0,-2 2-208 0,2 4 0 0,-2 0 0 16,0 3 0-16,2 1 0 0,0 3-112 0,1 0 0 0,-3 2-16 16,4 2 0-16,1 2 336 0,-1 3 0 15,-1 2 160-15,0 0-160 0,0 6 176 0,0-1-176 0,-2 1 160 16,0-3-160-16,2-2 0 0,-2-3 128 0,-1-4-128 0,0-4 0 31,-1-4-1600-15,1-5-352-16,-4-6-80 0,8-18-16576 0</inkml:trace>
  <inkml:trace contextRef="#ctx0" brushRef="#br0" timeOffset="3069.88">18599 3774 50847 0,'0'2'1120'0,"0"-2"224"0,0 0 64 0,0 1 16 0,0 0-1136 0,0 1-288 0,0 2 0 0,4 4 0 0,-4 1 0 0,4 6 160 0,-1 3-160 0,2 5 128 15,0 3-352-15,3 4-80 0,-1 3-16 0,3 5 0 0,1 8 320 0,1 2 0 32,1 2 0-32,-1-8 144 0,1-6-656 0,0-6-144 0,0-5-32 0,12-8-8976 31,-7-16-1808-31,-5-12-368 0</inkml:trace>
  <inkml:trace contextRef="#ctx0" brushRef="#br0" timeOffset="3360.99">18788 4076 49359 0,'0'0'1088'0,"0"0"208"0,0 0 48 0,0 1 64 0,2-1-1136 0,-2 3-272 16,0 0 0-16,2 0 0 0,2 1 288 0,0 0 0 16,-1 2 0-16,0 0 0 0,4 0-416 0,-2-1-96 15,5 1-16-15,-2 0 0 0,3 0 240 0,-2-3 0 0,-1-2-160 0,2-1 160 16,-2 0-176-16,-1-1 48 0,-1-2 0 0,-1 0 0 16,0 0-48-16,-1-1 0 0,-1 1 0 0,-1 1 0 15,1 0 176-15,-2 2 0 0,1 1 0 0,0 3 0 16,-1-1 0-16,3 3 0 0,-1 1 0 0,2 2 0 15,1 4 0-15,-1 3 0 0,2 1 0 0,2 2 0 16,-2 1 0-16,0 1-256 0,-2 0 64 0,0-2 0 16,-2 0 336-16,0-2 64 0,-1-2 16 0,-2-2 0 15,0 0 128-15,-2-3 32 0,1-2 0 0,-4 0 0 16,4-3 192-16,-3-1 64 0,-1-1 0 0,0 0 0 16,0-1 384-16,-1 1 64 0,-1-2 32 0,-3 0 0 0,-3 0-576 0,-3 0-112 15,1 1-32-15,-7-1 0 0,-1-1-400 0,-3 0-192 16,-6-1 0-16,-2-9-16784 15,3-10-3376-15</inkml:trace>
  <inkml:trace contextRef="#ctx0" brushRef="#br0" timeOffset="4526.21">19566 3713 46079 0,'1'2'4096'0,"-1"-1"-3280"0,-1 2-656 0,1-1-160 0,1 0 496 0,-1 2 64 15,0 2 16-15,4 6 0 16,1 6-1056-16,0 10-208 0,6 5-32 0,-1 2-16 0,3 2 592 0,-1-1 144 0,-1 3 0 0,-2-6 0 15,-1 0 0-15,0-6 0 16,-3-4 0-16,0-6 0 0,-3-4 128 0,1-5-128 0,-3-1 128 0,0-6-128 16,2-1 480-16,-4-2 32 0,2-4 0 0,-1 0 0 15,2-3-160-15,-2 0-32 16,1 2 0-16,-2-5 0 0,2-6-320 0,0-8-192 0,0-6 32 0,0-2 0 16,3 0 160-16,1-1-192 0,3 1 192 0,0 2-192 15,0 6 192-15,2 1 0 0,3 3 0 0,1 5 0 16,2 1-128-16,-2 4 0 15,-1 4 0-15,1 3 0 0,-1 4 128 0,-1 3 0 0,-1 2 0 0,1 4 0 16,-4 1 0-16,3 4 0 0,3 3 0 16,-6 1-128-16,3 0 0 0,-2 2 0 0,0 5 0 0,0 3 0 15,-1 1 128-15,-2 3 0 0,2 7 0 0,-1 2 0 32,-1 0-320-32,-2-7-128 0,1-8-16 0,-1-8-16 0,-1-8-1840 0,2-7-368 0,-2-5-80 0,3-5-16 31,0-5-2784-31,-1-1-576 0,-1 0-96 0,5-1-32 0,-3-2 6624 0,0 0 1312 0,-2 3 272 0,2 1 48 0,1 4 1824 0,-2-1 352 15,1 1 80-15,-2-1 16 0,2 0-2784 0,3-1-576 16,-1-1-96-16,1-3-32 16,2 0-608-16,0-4-160 0,-3-2 0 0,2-2 0 15,-2-1 432-15,-2 1 48 0,-3 2 16 0,2 3 0 16,-2 0 128-16,-4 2 16 0,-2 2 16 0,-1 2 0 0,1 4 160 0,1 3 16 16,-4 1 16-16,1 6 0 0,1 1 368 0,-2 3 80 0,-1 2 16 15,0 3 0-15,1 1-528 16,2 3-96-16,-1 3-32 0,-1 1 0 0,2 4-656 0,-2 3-304 0,1 3 32 0,3 0 0 15,1-1 0-15,2-2 0 0,2-4 0 0,4 0 0 16,1 0 48-16,3-2 16 0,1-4 0 0,4-1 0 16,9-4-976-16,5-4-192 0,0-7-32 15,1-7-16-15,-2-5-896 0,-1-6-176 0,-4-3-48 0,0-2 0 32,-5-2-112-32,-5 0-32 0,2 2 0 0,-7 1 0 0,0 3 2688 0,-4 0 448 0,-1 3 128 15,-3 3 16-15,0 2 1840 0,-2 2 352 16,-1 1 80-16,-2 2 16 0,0 1-384 0,-1 1-64 0,-1 2 0 0,-3 1-16 15,2 1-320-15,-1 3-64 16,0 2-16-16,-1 2 0 0,3 1-1024 0,-1 1-208 16,1 1-32-16,2 1-16 15,2-2-1040-15,1 1-208 0,1 0-32 0,2-1-16 16,1 0 112-16,1-2 0 0,2-2 16 0,-1-1 0 0,1-2 144 0,3-2 32 0,-3-2 0 0,0-1 0 16,2-3-64-16,0-1-16 0,0-2 0 0,0-1 0 31,4 0-128-31,-4-1-32 0,-2 2 0 0,1 0 0 0,1 3 336 0,1 2 160 0,-1 3-160 0,1 3 160 15,-3 3-272-15,0 4 32 0,3 2 16 0,-1 3 0 16,-2 2-128-16,0 7-32 0,3 4 0 0,-3 5 0 16,-2 1 192-16,-1 3 48 0,-2 0 0 0,-2 3 0 15,-1-2 720-15,-2-1 128 0,-3-5 48 0,-1-4 0 0,3-5 64 16,-4-4 16-16,2-5 0 0,-3-3 0 16,2-3 64-16,-1-2 32 0,2-2 0 0,1-2 0 0,-3-2 80 0,-1-1 16 15,2-2 0-15,0-2 0 0,1 0-832 0,-1-4-128 16,-2 0-64-16,-1-6 0 15,-1-3-592-15,3-4-112 0,-1-3-32 0,27-40-10656 32,5 8-2144-32,8 12-416 0</inkml:trace>
  <inkml:trace contextRef="#ctx0" brushRef="#br0" timeOffset="4717.97">20927 3593 51599 0,'2'1'4592'0,"-2"1"-3680"0,0 1-720 0,0 0-192 16,0 1 0-16,0 2 0 0,0 9-160 0,0 9 160 15,0 10-160-15,3 7 160 0,-1-2-160 0,2 0 160 16,1-4-208-16,1-5 48 0,2-4 16 0,1-5 0 16,2-5-1104-16,0-5-224 0,2-4-32 0,-1-9-12544 15,-4-9-2512-15</inkml:trace>
  <inkml:trace contextRef="#ctx0" brushRef="#br0" timeOffset="4812.54">20945 3488 39615 0,'0'0'3520'15,"2"0"-2816"-15,-2 0-560 0,1-1-144 16,0 1-640-16,2-1-176 0,5-1-16 0,9-3-10400 16,2-3-2080-16</inkml:trace>
  <inkml:trace contextRef="#ctx0" brushRef="#br0" timeOffset="5090.93">21192 3511 47919 0,'-3'1'4256'0,"3"0"-3408"16,0 0-672-16,0-2-176 0,0 1 1152 0,0 1 192 0,0 0 32 0,0 1 16 15,-2 1-864-15,2 0-160 0,0-1-48 0,2 2 0 16,1-1-512-16,-1-2-96 16,0 2-32-16,4 2 0 0,2 2-48 0,1 2-16 15,5 3 0-15,0 2 0 0,4 2 208 0,2 1 48 16,1 3 0-16,2 1 0 0,-2 0 128 0,-4-3 0 15,-2-3-144-15,-1-2 144 0,-5-5 0 0,-4-2 0 0,-2 0 0 0,-1-2 0 0,-2-1 0 16,-2-2 0-16,-1 1 0 0,0-1 0 0,-1 0 416 0,-3 0 48 16,-2 2 16-16,0 0 0 0,-5 4 560 15,-3 0 112-15,-4 0 32 0,-1 2 0 0,-1 0-624 0,-2 0-128 16,-3 2-32-16,-1-4 0 0,3-2-576 0,-1-3-112 16,3 1-32-16,2-7-16800 15,1-3-3360-15</inkml:trace>
  <inkml:trace contextRef="#ctx0" brushRef="#br0" timeOffset="5616.41">22524 3407 46991 0,'-2'-8'1024'0,"1"0"224"0,-1 2 32 0,-1 1 64 0,1 0-1088 0,0-2-256 0,-6-9 0 0,-3-9 0 0,-3-9 560 0,-2-3 48 0,-1 2 16 0,2 6 0 16,1 5 272-16,3 5 48 0,2 6 16 0,2 5 0 0,2 3-288 0,-1 2-48 15,4 4-16-15,1 3 0 16,1 2-304-16,-2 1-64 0,4 3-16 0,-1 4 0 16,1 8-784-16,2 8-144 0,0 7-48 0,1 8 0 0,3 6 368 0,0 3 80 0,2 1 16 0,-3-5 0 15,1-4 32-15,0-1 16 0,-1-1 0 0,3-2 0 32,-2-6-672-32,-3-6-144 0,-1-5-32 0,-6 7-8640 31,0-10-1728-31,-3-9-336 0</inkml:trace>
  <inkml:trace contextRef="#ctx0" brushRef="#br0" timeOffset="5757.18">22232 3620 44223 0,'0'-1'3936'0,"2"0"-3152"16,-2 1-624-16,0 0-160 0,3 0 128 0,-2-1 0 16,1 0 0-16,5-1 0 0,7-2-128 0,7-3-144 15,4-3 144-15,5-2-208 0,2-2 208 0,5-2 0 16,0-2 0-16,37-31-8784 31,-8 0-1712-31,-8 1-352 0</inkml:trace>
  <inkml:trace contextRef="#ctx0" brushRef="#br0" timeOffset="5899.41">22736 3115 46991 0,'2'2'4176'0,"-2"-2"-3344"16,0 1-656-16,0-1-176 0,0 1 304 0,0 3 16 0,0 2 16 0,0 6 0 15,2 4-480-15,-2 9-112 0,3 5 0 0,0 7-16 16,2 3 272-16,-2 0-160 0,4 2 160 0,-1 0-128 15,3-1 128-15,-1-3 0 0,3 0 0 0,-4-3 0 32,2-1-544-32,0-4-80 0,-2-3-16 0,0-6-12896 0,-1-7-2592 0</inkml:trace>
  <inkml:trace contextRef="#ctx0" brushRef="#br0" timeOffset="6062.17">22931 3421 38991 0,'0'6'848'0,"0"4"176"0,0-3 48 0,0-1 32 0,0 1-880 0,0 3-224 0,2 9 0 16,0 10 0-16,2 10 192 0,-1-1-16 0,2-4 0 0,8-13-7936 31,-3-14-1584-31,3-11-320 0</inkml:trace>
  <inkml:trace contextRef="#ctx0" brushRef="#br0" timeOffset="6199.49">22957 3230 46991 0,'0'-2'4176'0,"0"2"-3344"16,0-1-656-16,0 1-176 0,0 0 752 0,0 0 112 0,0 1 32 0,0-1 0 16,0 0-896-16,0 0 0 0,0 0 0 0,0 0-9904 47,22 10-1952-47,-8-7-400 0</inkml:trace>
  <inkml:trace contextRef="#ctx0" brushRef="#br0" timeOffset="6352.17">23161 3403 37775 0,'2'25'3360'0,"0"-2"-2688"0,-1-4-544 16,-1-7-128-16,0-18 512 0,2 16 80 0,2 20 16 0,0 20 0 0,1 12-272 0,3 0-48 16,-1-8-16-16,1-12 0 15,-1-8-672-15,-2-9-144 0,3-9-32 0,-5-5-11200 16,2-7-2256-16</inkml:trace>
  <inkml:trace contextRef="#ctx0" brushRef="#br0" timeOffset="6605.4">23155 3344 43311 0,'0'-12'3840'0,"0"3"-3072"16,0 8-608-16,-2 2-160 0,4-1 432 0,-1-3 48 16,1-3 16-16,3-6 0 0,2-3-496 0,6 0-128 0,0 0-16 0,7 4 0 15,1 1 144-15,1 4 0 16,2 3-144-16,-1 2 144 0,0 3 0 0,0 6 0 15,-1 5 128-15,-1 5-128 0,-4 3 160 0,1 1-160 16,-7 2 192-16,-1-2-192 0,-3 1 0 0,-5-2 0 16,-2-2 0-16,-2-2 0 0,-3-2 496 0,-3-1 32 0,-4 0 16 0,2-2 0 15,-6 0 608-15,2-3 128 0,-2-1 32 0,0-3 0 16,1 0-416-16,-3-3-64 0,1-1-32 0,2-2 0 16,2-4-800-16,0-4 0 15,2-3 0-15,7-58-10752 16,6 0-2128-1,11 0-432-15</inkml:trace>
  <inkml:trace contextRef="#ctx0" brushRef="#br0" timeOffset="6761.81">23723 2619 58047 0,'2'3'5168'0,"-2"0"-4144"0,0 0-816 16,0 0-208-16,0 3-1088 0,0 1-256 15,2 6-48-15,-2 11-16 16,0 13 1072-16,4 11 208 0,3 8 128 0,0 7-160 15,4 5 0-15,3 1 0 0,0 3 0 0,1-5-15360 16,3-3-3072 0</inkml:trace>
  <inkml:trace contextRef="#ctx0" brushRef="#br0" timeOffset="6888.15">23913 3503 56207 0,'0'3'4992'0,"-2"-1"-3984"15,2-1-816-15,-1 0-192 0,1 0 240 0,-2 0 0 16,0 0 0-16,0 1 0 0,2 1-240 0,-3-1 0 15,1 0 0-15,-2 0 0 0,2-1 0 0,1 1 0 16,-5-1-128-16,6 3-16768 16,7 1-3328-16</inkml:trace>
  <inkml:trace contextRef="#ctx0" brushRef="#br0" timeOffset="15280.66">5429 11711 48783 0,'-6'-14'1072'0,"3"6"208"0,0-2 64 0,-2 2 32 0,4 4-1104 0,-3 0-272 0,1-3 0 0,-6-3 0 0,-7-9 304 0,-7-4 0 0,-2 1 0 0,2 5 0 16,-3 5 272-16,3 5 48 0,1 5 16 0,-1 3 0 15,2 3-464-15,-2 3-176 0,2 3 128 0,2 1-128 16,1 3 0-16,4-3 0 0,3 0-192 0,0-2 192 16,4 0-384-16,2 0 64 0,4-1 0 0,-1-2 0 15,2 1 320-15,3-1 0 0,2 2-144 0,1 0 144 16,3 2-272-16,3 0 0 0,2 2 0 0,6-2 0 16,5 1 272-16,1-2 0 0,4 4 0 0,2-3 0 15,3 1 0-15,-1 1 0 0,-2-1 0 0,-2 2 0 16,-4-1 0-16,-1 1 0 0,0 0 0 0,-5-1 0 15,-1 1 0-15,-5-1-160 0,-3 0 160 0,-3-1-128 0,-1-2-48 16,-5 0 0-16,-2-3 0 0,-5 0 0 0,3 1 176 0,-5-2 224 16,-4 1-48-16,-1 0-16 0,-2 1 160 0,-2-2 48 15,-3-1 0-15,-3-1 0 0,3-2 96 0,-3-3 32 16,-1-2 0-16,-1-3 0 16,-3-3-144-16,1-1-32 0,1-2 0 0,2 0 0 0,5-2-192 15,5 0-128-15,1 3 160 0,6-1-160 0,-1 3 0 0,5-1 0 16,-1 0-208-16,6 0 64 0,1-1 144 0,2 0-160 15,4-1 160-15,3-1-160 16,4 2-448-16,3-2-96 0,9 0 0 0,36-11-9584 31,-1 2-1904-31,-8 3-384 0</inkml:trace>
  <inkml:trace contextRef="#ctx0" brushRef="#br0" timeOffset="15596.55">5667 11757 50735 0,'-14'-11'1120'0,"7"4"224"0,2 2 64 15,2-1 0-15,1 2-1120 0,0 1-288 0,2-2 0 0,-4-5 0 0,4-4 0 0,0-6-256 0,4-4 64 0,5 2 0 0,5 2 192 0,2 3 0 16,7 3 0-16,1 5-144 0,3 2 144 0,1 5-192 16,-1 5 192-16,-2 5-192 31,0 3-576-31,-7 6-128 0,-1 0-32 0,-4 3 0 0,0 3 704 0,-2 3 224 0,-6 1 0 0,0-2-160 15,-1-2-240 1,-4-4-48-16,-2 0-16 0,-3-3 0 0,2-1 880 0,-4-1 176 0,-3-3 48 0,2-1 0 0,-5-3 64 16,1-1 32-16,-4 0 0 0,0-2 0 0,2-1 336 0,-2-2 64 0,2 0 16 0,0-2 0 15,-3-1-448-15,4-1-96 16,-3-1-16-16,-1-2 0 0,2-1-320 0,1-1-64 0,2-1-16 16,2-1 0-1,7 0-992-15,1-1-208 0,7-1-32 0,6-2-15024 0,11-1-2992 0</inkml:trace>
  <inkml:trace contextRef="#ctx0" brushRef="#br0" timeOffset="15785.65">6336 11470 2751 0,'2'-1'256'0,"-2"0"-256"0,0 1 0 0,0 0 0 0,2 0 11920 0,-2 0 2352 0,1 0 448 0,1 0 112 0,1 0-12048 0,3-3-2400 15,3 2-384-15,5-1-288 32,2 0-784-32,9-1-144 0,1-1-48 0,7 0-14400 0,1 0-2880 0</inkml:trace>
  <inkml:trace contextRef="#ctx0" brushRef="#br0" timeOffset="15975.48">6348 11695 57023 0,'-2'1'1264'0,"2"-1"256"0,0 0 48 0,0 0 16 0,0 0-1264 0,2 0-320 0,-2 0 0 0,2 0 0 0,-2-1 0 0,6 0-224 0,-1 1 32 0,3-2 16 15,2 0-32-15,2-1-16 0,7-1 0 0,1 2 0 32,3-3-160-32,2 0-48 0,3-1 0 0,38-10-23840 15</inkml:trace>
  <inkml:trace contextRef="#ctx0" brushRef="#br0" timeOffset="18077.9">7269 11434 46703 0,'1'-1'1024'0,"-2"0"224"0,1-1 32 0,-3 2 32 0,3 0-1056 0,0 0-256 0,0 0 0 0,-2-1 0 0,1 2 384 0,1 2 32 0,-2 1 0 0,2-4 0 16,-7 23-560-16,5 0-112 0,-3 7-32 0,1 9 0 15,1 7 160-15,1 4 128 0,-3 2-192 0,5-3 192 16,5-5 0-16,3-7 0 0,0-9 0 0,7-7 0 16,2-5 0-16,2-3 0 0,4-3 0 0,0-1-160 15,2-3 160-15,2-3 0 16,1-1 128-16,0-4-128 0,-5-1 0 0,-2-1 128 0,-1-3-128 0,-4 0 0 16,-1 0 0-16,-2-3 144 0,-3 2-144 0,-2 0 0 15,-3 0 144-15,-1 2-144 16,-4 0 0-16,-4 1 144 0,-1 1 112 0,-3-2 0 0,-2 1 16 0,-3 0 0 15,-2 0 112-15,-5-1 0 0,-1 1 16 0,-4 1 0 16,-1 0 144-16,-4 0 32 0,-1 3 0 0,1 0 0 16,6 2-576-16,-1 0 0 0,0 1 0 0,6 0 0 15,3 0 0-15,4-1 0 0,3-3 0 16,4 3-10304 0,7 1-1968-1,6 4-400-15</inkml:trace>
  <inkml:trace contextRef="#ctx0" brushRef="#br0" timeOffset="18322.22">7745 11450 4607 0,'-5'0'400'0,"4"0"-400"0,-1 1 0 0,0-1 0 15,1 1 10368-15,-3 1 1984 0,-2 2 384 0,1 2 96 16,-3 5-10320-16,2 2-2064 0,0 4-448 0,1 3 0 15,5 2 0-15,0 3-208 0,5 0 64 0,1 1 16 0,3 1 128 0,4-3 0 16,2-2 0-16,1-4 0 0,4-5 0 16,1-2 0-16,2-3 0 0,-1-3 0 0,3-3 0 0,-2 0 0 15,0-4 0-15,-1-1 0 0,-1-1 0 0,-3-3 0 16,0-3 0-16,-3-2 0 16,1-4-544-16,-4-3-80 0,-1-3-16 0,-6-5-13824 15,1 4-2784-15</inkml:trace>
  <inkml:trace contextRef="#ctx0" brushRef="#br0" timeOffset="18479.21">7944 11469 46991 0,'-4'5'4176'0,"4"0"-3344"0,-2-1-656 16,4 1-176-16,-4 1 240 0,2 4 16 0,-3 10 0 0,-1 12 0 16,-1 12-256-16,2 7 128 0,0 0-128 15,0-2 0-15,7-4 0 0,1-6 0 0,4-5 0 0,2-1 0 16,4 0-160-16,5-5-128 0,3-1-32 0,0-7 0 15,7-4 320-15</inkml:trace>
  <inkml:trace contextRef="#ctx0" brushRef="#br0" timeOffset="18748.21">8332 11513 46991 0,'1'0'4176'0,"-1"1"-3344"15,0 1-656-15,0 0-176 0,0-1 512 0,2 1 64 16,-2 3 0-16,2 5 16 0,-2 9-448 0,1 6-144 0,1 3 0 0,0 4 0 16,1 3 0-16,-1 0 0 0,4-2 0 0,-1-3 0 15,0-1 208-15,2-4-64 0,2-3-16 0,-2-3 0 16,2-1-304-16,-2-1-64 15,0-3-16-15,-2-2-14320 0,0-5-2864 0</inkml:trace>
  <inkml:trace contextRef="#ctx0" brushRef="#br0" timeOffset="18954.32">8204 11748 50687 0,'-2'-1'4496'0,"0"1"-3600"0,2 0-704 0,0 0-192 15,0 0 480-15,0 0 64 0,-2 0 16 0,2-1 0 0,0 1-432 0,0-2-128 16,2 1 0-16,-2 1 0 16,0 0 0-16,25-4 0 0,-9 1-176 0,6-2 176 15,1 0 0-15,1 0 0 0,1-2 0 0,28-18-10432 32,-9 2-2000-32,-9 4-416 0</inkml:trace>
  <inkml:trace contextRef="#ctx0" brushRef="#br0" timeOffset="35188.22">8814 11423 53199 0,'-1'11'0'0,"1"4"-160"0,1 13 160 0,1 19 0 0,2 12 0 0,-1 6 0 0,0-3 0 16,2-5 0-16,1-7 0 0,0-8 128 0,13 22-9568 31,1-20-1904-31,0-17-384 0</inkml:trace>
  <inkml:trace contextRef="#ctx0" brushRef="#br0" timeOffset="35539.17">9072 11425 48783 0,'0'0'1072'0,"0"1"208"0,0 0 64 0,-2 0 32 0,2 1-1104 0,0 1-272 0,-1 5 0 16,-3 7 0-16,1 10 0 0,-1 8-272 0,1 8 48 0,0 5 16 0,-2 4 208 0,5-3 0 15,0-4 0-15,6-2 0 0,1-4 0 0,0-6 0 16,6-7-128-16,-1-5 128 0,4-2 0 0,4-6 0 15,1-1 0-15,-4-4 0 16,1 1 0-16,0-5 0 0,1-3 0 0,-2-3 0 0,0-1 256 0,-1-3-48 16,-1-2-16-16,-2 0 0 0,-1-2-64 0,-1 1 0 0,-3 0-128 15,-2-2 192-15,0 0-192 0,-5 1 0 0,-1-1 128 0,-1 0-128 32,-5-3 0-32,0 1 144 0,-2 3-144 0,-3 0 128 0,2 4 192 0,-5-1 48 0,0 0 0 0,-2 2 0 31,-2-1 384-31,-1 0 80 0,1 3 0 0,-3 2 16 15,0 2-464-15,-4 1-80 0,0 2-32 0,2 2 0 0,2 2-272 0,4-2 0 16,2-1-208-16,-1 1-10608 31,16-8-2128-31,16-8-432 0</inkml:trace>
  <inkml:trace contextRef="#ctx0" brushRef="#br0" timeOffset="41428.43">7507 12588 44351 0,'-2'-1'976'0,"4"-1"208"0,-2-1 32 0,0 2 16 0,1 1-976 0,-1-2-256 0,3-4 0 0,-1-2 0 0,3 0 0 0,2-2 0 16,4 3 0-16,2 3-160 0,5 1 16 0,0 2 0 16,5 3 0-16,-1 2 0 0,0 4 144 0,-1 1 0 15,-3 0 0-15,-2 2 128 0,-4 0-128 0,-4 2 128 16,-3-1-128-16,-5 3 128 0,-5 1-128 0,-5 2 0 0,-2 3 0 0,-4-1 0 15,2 0 224-15,-3-1 128 16,-3 2 32-16,-3 0 0 0,0 2-128 0,0-1-32 0,3-1 0 16,-1-4 0-16,6-4 96 0,-2-3 0 15,5-4 16-15,0-4 0 0,2-2 400 0,0-2 80 0,3-2 16 0,2-1 0 16,2 3-304-16,0-1-48 0,3 0-16 0,-2-1 0 16,4 3-464-16,2-1 128 0,-2 0-128 0,0 0 0 15,1 0 0-15,2-2 0 0,4 1 0 0,0-2 0 16,3 1 0-16,4-3 0 0,2-2 0 0,-1 1-160 15,3 1 160-15,3-1 0 0,-2 1 128 0,2 1-128 16,2 2-192-16,-2 0-96 0,2 1-32 0,49-3-9840 47,-10-2-1968-47,-6 0-400 0</inkml:trace>
  <inkml:trace contextRef="#ctx0" brushRef="#br0" timeOffset="43677.36">7880 12172 41471 0,'-3'0'3680'0,"3"-1"-2944"0,-2 1-592 0,2 0-144 0,0 0 832 0,0 0 144 16,-3 0 32-16,-2 0 0 0,0 0-496 0,2 1-112 0,0 1-16 0,1 0 0 16,0 0-192-16,0 2-64 0,2 0 0 0,0 2 0 15,0-1-336-15,0 2-80 0,0 3-16 0,2 1 0 16,3 2 304-16,-1-1-192 0,2 4 192 0,-1-1-160 31,0 1 160-31,0 1 0 0,0-5 0 0,3 1 0 0,-3-2 0 0,3 1 0 0,-1-3 0 0,-1-2 0 31,3 0 0-31,-1-1 0 0,3-1 0 0,-2-2-128 16,2 0 128-16,-1-1 0 0,3-2 0 0,-3-1 128 16,3-1 80-16,-3-2 32 0,-1-1 0 0,0 1 0 0,0-1-64 15,-4 0-16-15,1 0 0 0,-3 0 0 0,1 2-160 0,-3-1 192 16,-1 1-192-16,0-2 192 0,0 1-64 0,-1 1 0 16,-1-1 0-16,-3 1 0 0,2-2 112 0,-2 0 16 15,-2 1 0-15,2-1 0 0,-4 1 96 0,0-1 32 16,3 1 0-16,-4 1 0 0,3 2-128 0,-3-1 0 15,1 1-16-15,0-2 0 0,0 1-240 0,2 1 0 0,-3 1 0 0,0 1 0 16,2 0 0-16,-1 0 0 0,2 0 0 16,-5 4-10000-1,7-3-2096 1,8-1-400-16</inkml:trace>
  <inkml:trace contextRef="#ctx0" brushRef="#br0" timeOffset="45610.39">8991 12383 38703 0,'2'-3'3440'0,"-1"1"-2752"15,1 1-560-15,0 0-128 0,-1 1 256 0,2 0 0 16,2 0 16-16,2 0 0 0,6 2-272 0,-1 4-176 15,-1 2 32-15,-3 3 0 0,1 5 144 0,-1 2 224 16,-3 4-48-16,-2 2-16 0,-1 0-32 0,-4-1-128 16,0-2 192-16,-3-2-64 0,-1-1 112 0,-4 0 16 15,-3-4 0-15,1 1 0 16,-2-1-112-16,0-2-16 0,-4 0 0 0,5-3 0 16,0 1 480-16,0-2 96 0,3-1 0 0,0-2 16 0,0-2 176 0,2-1 48 0,1-2 0 15,1-1 0 1,1-1-112-16,1 0-32 0,1 0 0 0,1-1 0 0,-1 0-464 0,3 0-80 15,0 1-32-15,0-1 0 0,0-1-224 0,0 1 0 0,2 1 0 16,-1 0 0-16,-1 1 0 0,2-1 0 0,1 1 0 0,1 0-160 16,1 3 160-16,1-3-160 0,2-4 160 0,4 0-160 15,1 1 160-15,-1 0 0 16,3 1 0-16,1 2 0 0,1 1 0 0,1 0 0 0,1-1 0 0,1-1 0 16,1 3-256-16,2 0-80 0,0 1-16 0,25-1-9552 31,-11-2-1904-31,-1 2-384 0</inkml:trace>
  <inkml:trace contextRef="#ctx0" brushRef="#br0" timeOffset="48211.95">9267 12134 44239 0,'-1'-6'1920'0,"2"6"-848"0,-5 1 0 0,2 0-352 0,-1 0-64 0,0 2-16 0,-1 1 0 0,4 2-512 0,-3 0-128 0,3 0 0 0,-2 1 0 16,2 3 0-16,0-4-176 0,2 1 48 0,-2 1 0 0,3-2 0 0,1 0 0 15,-1-1 0-15,2 1 0 16,3-2 128-16,0 0 0 0,-1-1 0 0,4-1 0 16,-1-1 0-16,2-1 0 15,-2 0 0-15,1-1 0 0,1 0 0 0,2 0 176 0,-2-1-48 0,1 0 0 0,1-3 0 0,0-2 0 16,-2 2 0-16,4-2 0 16,-3 1-304-1,3-2-64-15,-4 1-16 0,2-1-13216 16,-1 0-2656-16</inkml:trace>
  <inkml:trace contextRef="#ctx0" brushRef="#br0" timeOffset="48384.86">9421 12098 46991 0,'0'3'4176'0,"0"0"-3344"0,-2 0-656 0,2-1-176 15,0 1 128-15,0 4-128 0,-1 1 192 0,-1 11-64 16,2 6-128-16,-2 5 0 0,2 0 0 0,0 1 0 15,0 0 0-15,2-1 0 0,3 0 0 0,2-1-14016 16,4-3-2816-16</inkml:trace>
  <inkml:trace contextRef="#ctx0" brushRef="#br0" timeOffset="51954.46">6465 13874 35935 0,'0'-3'3200'0,"0"1"-2560"0,0 0-512 0,0 1-128 15,0 0 1232-15,0-1 240 0,-2-1 32 0,2-3 16 0,0-1-304 0,0 0-48 16,-3 2-16-16,3 2 0 0,0 1-512 0,0 0-96 15,0 2-32-15,0 1 0 16,0 2-304-16,2 0-64 0,-1 2-16 0,-1 2 0 0,4 5-128 0,-1 5-176 16,3 6 48-16,-1 6 0 0,0 6 128 0,2 5 0 15,-3 4 0-15,0 0 0 0,-1-5 0 0,2 4 0 16,1 1 0-16,0-6 0 0,5-4 0 0,4-5 0 16,2-3 0-16,1-5-14080 15,5-3-2768-15</inkml:trace>
  <inkml:trace contextRef="#ctx0" brushRef="#br0" timeOffset="52444.47">6852 14150 43311 0,'-3'-5'3840'0,"0"-1"-3072"0,1 0-608 0,0 2-160 0,2 2 736 16,0-5 112-16,-3-8 32 0,-3-9 0 0,2-6-704 0,1-5-176 15,1 5 0-15,4 2 0 0,3 4 0 0,4 1 0 16,0 3 0-16,5 1 0 15,0 2-128-15,4 1-64 0,0 4-16 0,3 1 0 0,2 4 208 0,2 3 0 16,0 2 0-16,-2 3 0 0,-4 2 0 0,2 4 0 16,0 2-128-16,-3 4 128 0,-2 3-304 0,-4 1 48 15,1 1 0-15,-6 4 0 16,1 2-208-16,-3 3-48 0,-2 0 0 0,-6 2 0 0,0 1 512 0,-2 1 0 0,-3 0 208 0,-4-2-64 16,0 1 400-16,0-5 80 0,-2-4 16 0,-1-3 0 15,-2-2 0-15,0-3 0 0,-5-3 0 0,3-3 0 16,-4-2 304-16,1-3 64 0,3-2 16 0,-1-6 0 15,3 1-240-15,2-2-32 0,-1-3-16 0,3-1 0 16,-2-2-352-16,3-3-80 0,-1-2-16 0,5-4 0 16,1-3-848-1,1 0-160-15,3 4-48 0,12-22-9872 32,8 11-1984-32,4 9-400 0</inkml:trace>
  <inkml:trace contextRef="#ctx0" brushRef="#br0" timeOffset="52948.1">7463 13769 50687 0,'-1'0'4496'0,"1"0"-3600"0,1 0-704 0,-1 0-192 16,2 1-320-16,-2-1-80 0,0 3-32 0,2 3 0 0,-2 4 224 0,1 8 32 0,1 4 16 0,1 5 0 16,1 2 160-16,-3 5-160 0,3 5 160 0,0 2-160 15,0 0 160-15,1 2 0 0,0 1 0 0,16 44-9472 32,-3-30-1984-32,-3-22-400 15</inkml:trace>
  <inkml:trace contextRef="#ctx0" brushRef="#br0" timeOffset="53610.04">7839 14048 46591 0,'-3'-8'1024'0,"-2"1"224"0,1 1 32 0,4 1 16 0,-1-1-1040 0,-3-4-256 0,-3-10 0 16,-2-10 0-16,2-7 160 0,1 3-32 0,6 5 0 0,2 5 0 0,6 5-128 0,2 2-176 15,6 3 48-15,5 2 0 0,1 6 128 0,4 2-160 16,-1 3 160-16,3 4-160 0,0 4 160 0,0 5-128 16,2 6 128-16,-2 4-128 0,1 4-64 0,-2 3 0 15,-1 1 0-15,-3 1 0 0,-5 1-64 0,-6 0-32 16,-2-2 0-16,-7-1 0 0,-3-1 96 0,-5-3 32 0,-5-2 0 15,-3-4 0-15,0 0 160 0,-7-3 0 16,1-2 160-16,-2-1-160 0,-2-2 528 0,2-3 16 16,-4-3 0-16,2-2 0 0,0-2 416 0,-2-4 64 0,1-1 32 0,1-5 0 15,1-2-464-15,-1-4-80 0,-1 0-32 0,1-3 0 16,0 0-336-16,3 0-144 0,6 2 128 0,1 0-128 16,8 1 0-16,2 2 0 15,3 0 0-15,3 0 0 16,9-3-1008-16,8-2-224 0,10 1-48 0,2-3-13264 0,1 0-2656 0</inkml:trace>
  <inkml:trace contextRef="#ctx0" brushRef="#br0" timeOffset="53981.17">8414 14101 49247 0,'-3'-6'1088'16,"-2"-1"208"-16,1 2 48 0,0 1 48 0,2-1-1120 0,-3-6-272 0,-3-7 0 0,-7-14 0 0,3-6 0 0,1-4 0 16,8 4 0-16,4 5 0 0,3 4 0 0,5 4 0 0,3 4 0 0,3 3 0 15,0 6 0-15,3 1-192 16,0 4 192-16,2 4-192 0,3 4 0 0,0 3 0 16,0 2 0-16,3 5 0 0,1 3 192 0,1 4-176 0,-2 4 176 0,-1 1-160 31,1 4-208-31,-4 1-32 0,-6 1-16 0,-3 3 0 15,-5 2-16-15,-3 0 0 0,-5-2 0 0,-3-2 0 0,-5 0 432 0,-2-4 0 16,-3-4 0-16,-2-2 0 0,-3-3 336 0,-3-4 112 0,-2 1 0 0,-1-5 16 16,0 0 208-16,-3-4 32 0,1-1 16 0,-1-4 0 0,3 0 176 0,-3-3 48 15,-1-1 0-15,3-4 0 16,-1-2-432-16,3 0-64 0,3-2-32 0,-1-3 0 16,0-7-256-16,1-3-160 0,6-4 192 0,5 2-192 31,7 0-896-31,9 0-272 0,6 0-64 0,8 0-14112 15,4 0-2816-15</inkml:trace>
  <inkml:trace contextRef="#ctx0" brushRef="#br0" timeOffset="54370.22">8869 14012 50271 0,'-3'-5'1104'0,"-1"-1"240"15,4 0 32-15,-1 2 32 0,-1-1-1120 0,0-5-288 0,-4-9 0 0,1-10 0 0,2-8 0 0,-1 0 0 0,6 3 0 0,1 2 0 16,2 4 0-16,5 4 0 0,0 6 0 0,3 2 0 0,2 2-176 16,6 2 16-16,1 4 0 0,1 4 0 15,7 4 16-15,-4 3 0 0,1 3 0 0,-1 4 0 0,3 1 144 16,-6 4-192-16,0 1 192 0,-4 6-192 0,0 5 192 0,-4 4 0 15,-1 0-144-15,-5 0 144 0,-4 2 0 16,-1-2-176-16,-8 1 176 0,-1 0-128 0,0-3 128 0,-4-1 0 16,0-3 0-16,-7 0 0 0,-2-1 0 0,-1-3 144 15,-6-3-16-15,1-4-128 0,1-2 432 0,-2-6-32 16,-1-1 0-16,4-5 0 0,-1-2 112 0,0-2 32 16,5-1 0-16,0-5 0 0,0-2-208 0,3-4-32 15,0-1-16-15,2-3 0 0,0-3-544 0,4-5-128 0,2-2 0 16,16-42-9984-1,9 14-2000 1,10 9-400-16</inkml:trace>
  <inkml:trace contextRef="#ctx0" brushRef="#br0" timeOffset="61242.36">5384 14410 44863 0,'-2'-1'992'0,"2"-1"208"0,-1 2 32 16,1 0 16-16,0-1-992 0,0 0-256 0,-2-2 0 0,0 2 0 0,1-2 480 0,-1 0 48 0,2 2 16 0,0-1 0 0,2 2-544 0,-1-1 0 16,-1 1 0-16,4-1 0 0,1 1-128 0,4-1-48 15,3 1 0-15,4-1 0 0,2 0 176 0,1-1 0 16,2-1 0-16,2-1 0 0,4 0-320 0,9-2 0 15,2 1 16-15,8-6 0 0,4 0 304 0</inkml:trace>
  <inkml:trace contextRef="#ctx0" brushRef="#br0" timeOffset="61527.43">5989 13859 46991 0,'0'-1'4176'0,"-2"0"-3344"0,2 1-656 0,0 1-176 15,0-1 320-15,0 1 48 0,0 1 0 0,0 2 0 16,0 5-368-16,-3 4 0 0,1 6 0 0,1 9-192 0,1 7 32 0,-2 8 0 16,-2 8 0-16,4 3 0 15,0 0 160-15,2-3-128 0,3-1 128 0,2-2-128 0,6-3-64 16,5-4 0-16,2-3 0 0,9 0 0 0,4-2 192 0,7-2 0 15,-4-5 0-15,9-2 0 0,3-1 0 0,3-3-256 16,3-2 64-16,10-3-13520 16,7-2-2704-16</inkml:trace>
  <inkml:trace contextRef="#ctx0" brushRef="#br0" timeOffset="62904.92">2321 14510 45215 0,'3'2'992'0,"-1"0"208"0,0 0 32 0,-1 0 48 0,1 0-1024 0,0-1-256 0,-1 2 0 0,4-2 0 15,-2 1 0-15,6-2 0 0,-3 2-144 0,6-2 144 16,-1 0 0-16,4 0 0 0,1-1 0 0,1 0 0 0,3 0 0 0,3 0 0 15,5 3 0-15,31 3-8960 32,2-3-1712-32,8-8-336 0</inkml:trace>
  <inkml:trace contextRef="#ctx0" brushRef="#br0" timeOffset="63315.88">3014 14290 49695 0,'-9'-8'1088'0,"2"2"240"0,0 1 32 0,0 0 48 0,0 0-1136 0,-2-2-272 16,-7-1 0-16,-5-3 0 0,-6-3 128 0,-3 1-128 15,2 2 192-15,5 3-192 0,2 2 128 0,1 1-128 0,4 3 0 16,3 0 0-16,0 2 0 0,4 1 0 16,4 0 0-16,2 2 0 0,1 0-192 0,2 3 0 15,0-1 0-15,0 3 0 0,3 3-112 0,4 2-16 0,3 4 0 0,2-1 0 16,1 2 96-16,5 2 16 0,2-1 0 0,-1-1 0 15,6-1 208-15,-4-2-192 0,4 0 192 0,-2-2-192 16,4 3 192-16,-1-2 0 0,2 1 0 0,-1-1 0 16,2-1 0-16,-4 0 0 0,0 1 0 0,-5-2 0 15,-4 0 0-15,-4-2 0 0,-3 0 0 16,-2-1 0-16,-5-2 0 0,-2 0 0 0,-4 0 0 0,-1 0-144 0,0-1 144 16,-6 0 176-16,-1 2-48 15,-6 0 0-15,-2 0 288 0,-6-2 48 0,-4 1 16 0,-4-1 0 16,6 0-16-16,0-3 0 0,1 1 0 0,3-4 0 15,-1-2 176-15,3-4 48 0,1-3 0 0,5-6 0 16,2-2-256-16,3 0-48 0,3 0-16 0,1 0 0 0,3 5-368 0,4-2 0 16,0 1 0-16,6-1-192 31,0 2-192-31,7-3-32 0,2 0-16 0,5 0 0 0,5-2-720 0,5-1-160 0,6 2-32 0,2 0-13472 16,8 4-2704-16</inkml:trace>
  <inkml:trace contextRef="#ctx0" brushRef="#br0" timeOffset="63601.12">3244 14344 51263 0,'-2'-4'1136'0,"-3"-1"224"16,3 0 48-16,2 2 16 0,0 0-1136 0,-1-6-288 0,-3-7 0 0,1-9 0 0,3-5 0 0,3-1 0 0,6 0-176 0,5 7 176 0,3 6-272 0,6 2 48 15,0 4 16-15,5 5 0 0,3 3-32 0,-3 6 0 16,2 5 0-16,-2 5 0 15,3 3-336-15,-6 5-64 0,-5 0 0 0,-2 2-16 0,-5 1 304 0,-6 1 64 16,-4 1 16-16,-3-2 0 16,-5-1 272-16,-2-2 0 0,-4-2 176 0,-2 2-176 0,-2 0 464 0,-3-2-16 15,-2-2 0-15,0-3 0 16,-1-1 176-16,-2-1 16 0,0-1 16 0,-2-1 0 0,2-2-96 16,-2-3-32-16,0 0 0 0,1 1 0 0,-3-1-528 15,1-1 0-15,-7 1 0 0,-2-3-15424 16,1-2-3088-16</inkml:trace>
  <inkml:trace contextRef="#ctx0" brushRef="#br0" timeOffset="63838.59">2652 13861 46415 0,'-8'4'1024'0,"1"2"192"0,4 0 64 0,0-1 32 0,-1 3-1056 0,-2 8-256 0,-6 14 0 0,-6 22 0 16,-1 20 0-16,3 12 0 0,7-4 0 0,11-2 0 0,7-6 0 0,9-6-192 15,12-4 0-15,8-7 0 0,13-8 192 0,5-4 0 16,-2-5 0-16,1-9-144 0,0-8 16 0,5-6 0 16,6-3 0-16,95-19-8848 31,-55-14-1776-31,-32-7-336 0</inkml:trace>
  <inkml:trace contextRef="#ctx0" brushRef="#br0" timeOffset="64058.88">3665 13762 50687 0,'2'1'4496'0,"-2"-1"-3600"0,2 0-704 15,-1 0-192-15,-1 1-496 0,2 1-128 0,1 3-16 0,5 5-16 16,4 7 208-16,4 9 64 0,6 8 0 0,-2 7 0 15,3 7 384-15,-2 4 128 0,-1 3 0 0,1 2 0 16,-3 3-128-16,-2 0 0 0,-2 3 0 0,-5-4 0 16,-2-3 128-16,-3-3 0 0,-4 0 0 0,0-4 0 15,0-2-128-15,-2 0 0 0,-4 3 0 0,-1-1-14160 16,1-3-2864-16</inkml:trace>
  <inkml:trace contextRef="#ctx0" brushRef="#br0" timeOffset="64282.79">4128 14531 50687 0,'0'3'4496'0,"0"3"-3600"15,0 2-704-15,0-1-192 0,2 2-704 0,0 5-160 0,3 10-32 0,8 38-8816 32,8 10-1744-32,7 2-368 15</inkml:trace>
  <inkml:trace contextRef="#ctx0" brushRef="#br0" timeOffset="64537.67">4369 14637 50687 0,'0'0'4496'0,"0"0"-3600"15,0 0-704 1,0 0-192-16,0 0 0 0,0 0-192 0,3 0 32 0,3 0 16 16,6 0-144-16,8 1-32 0,6 2 0 0,1 2 0 15,3 2 144-15,-4 1 32 0,1 4 0 0,-6 1 0 32,0 2-336-32,-3-1-64 0,-8 2-16 0,-4 0 0 0,0-2 64 0,-6 0 16 0,-2 0 0 0,-2-4 0 0,-5-1 976 0,1-1 192 15,-2-3 32-15,2-1 16 0,-1 0 688 0,-4-2 144 16,-2 0 32-16,-5-2 0 0,-1-2-320 0,1-1-64 15,-3-2-16-15,0-2 0 0,0-4-752 0,0-2-128 0,2-6-48 16,-16-67-11712 15,23 10-2336-31,20 11-480 0</inkml:trace>
  <inkml:trace contextRef="#ctx0" brushRef="#br0" timeOffset="65843.63">4721 14094 49871 0,'2'0'1088'15,"-2"0"240"-15,0 0 32 0,0 0 48 0,0 0-1120 0,0 1-288 0,0-1 0 0,2 0 0 0,1 1 0 0,6-1 0 0,4 1-176 0,3-2 176 16,2-1-256-16,4-3 64 0,4 0 16 0,27-5-9552 31,-5 0-1904-31,-4-1-384 0</inkml:trace>
  <inkml:trace contextRef="#ctx0" brushRef="#br0" timeOffset="66020.53">4700 14385 6447 0,'-2'0'576'0,"-1"0"-576"0,0 0 0 0,3 0 0 0,0 0 10160 0,0 0 1920 16,-3 0 384-16,3 0 80 0,-2-2-10256 0,2 2-2048 15,0-1-416-15,0 1-80 0,0 0 80 0,28-6 16 16,-8 4 0-16,5-2 0 15,6-1 160-15,3 0 0 0,7-1 0 0,-4 0-128 0,2 1 128 0,-2-1-208 16,1-3 80-16,1-5 128 0,3-6 0 0</inkml:trace>
  <inkml:trace contextRef="#ctx0" brushRef="#br0" timeOffset="68377.67">10594 13771 47919 0,'0'1'4256'0,"0"-1"-3408"0,2 0-672 0,-2 1-176 16,0 0 0-16,1-1 0 0,1 1 0 0,5-1 0 0,2 1 0 0,10 2 0 15,7-2 0-15,5 0 0 0,4 0 0 0,4 0 0 16,0-1 0-16,2-1-14208 15,0-1-2816-15</inkml:trace>
  <inkml:trace contextRef="#ctx0" brushRef="#br0" timeOffset="68566.94">10563 14055 51599 0,'-5'0'4592'0,"3"1"-3680"16,1-2-720-16,1 1-192 0,0 0 512 0,-2-1 64 15,0 1 0-15,1-1 16 0,-1 0-592 0,2-1 0 0,5 0 0 0,-5 2 0 0,26-9 0 0,-4 4-160 16,4-2 160-16,7 0-160 0,7-3 160 0,4 0 0 16,4-2 0-16,47-15-10624 31,-19 5-2000-31,-15 4-416 0</inkml:trace>
  <inkml:trace contextRef="#ctx0" brushRef="#br0" timeOffset="71309.53">11833 13688 43311 0,'-1'-9'3840'0,"-1"1"-3072"0,0 4-608 0,2 1-160 0,0-1 304 0,2-6 16 15,-2-8 16-15,2-10 0 0,3-6-336 0,6-4 0 16,1 4 0-16,4 4 0 0,2 1 0 0,5 5-128 15,2 3 128-15,1 2-128 0,2 5 128 0,-1 5 0 16,-2 5 0-16,-1 4 0 0,1 6-240 0,-2 4-16 0,0 5 0 0,-5 7 0 16,-3 6 112-16,0 3 16 15,-2 3 0-15,-8 2 0 0,-2 2 128 0,-6 1 176 0,-4 1-48 0,-4 0 0 16,1-4 112-16,-3-4 16 0,3-6 0 0,-5-1 0 16,-6 0 192-16,-4-2 64 0,-3-5 0 15,1-3 0-15,4-5 0 0,-1-3 0 0,1-5 0 0,1-3 0 16,4-2-48-16,3-5 0 0,1 1 0 0,2-4 0 15,0-4-128-15,2-3-16 0,1-1-16 0,2-3 0 16,2-1-304-16,3-4 0 0,-1-1 0 0,5-3 0 16,3 0 0-16,3 0-176 0,5 4 176 0,40-19-10048 31,-5 17-1904-31,-2 14-368 0</inkml:trace>
  <inkml:trace contextRef="#ctx0" brushRef="#br0" timeOffset="71515.5">12410 13324 50687 0,'-2'-3'4496'0,"1"-1"-3600"15,-1 3-704-15,2-1-192 16,2 2-560-16,-4-1-144 0,0-2-16 0,1 1-16 16,-1-1 736-16,2 4 0 0,3 3 160 0,-1 4-32 0,3 6-128 0,2 5 0 0,1 7 0 0,-2 5 0 15,3 5 0-15,0 2 0 0,-2 3 0 0,4-1 0 16,1-2 0-16,3-2 0 0,-2-5 0 0,7 0 0 31,0-2-320-31,-1-2-80 0,0-2-32 0,-3-7-13680 0,-3-2-2736 0</inkml:trace>
  <inkml:trace contextRef="#ctx0" brushRef="#br0" timeOffset="72023.83">12916 13606 41471 0,'-2'-3'3680'0,"-1"0"-2944"0,3 1-592 0,-2 0-144 16,2 0 944-16,-2-4 144 0,-1-6 48 0,-5-6 0 0,3-5-608 0,0-3-112 0,2 1-32 0,1 0 0 16,2 0-192-16,2 2-64 0,1 2 0 0,2 2 0 31,2 0-128-31,2 3 0 0,2 3 0 0,0 1 0 0,-1 2 0 0,3-1 0 0,4 2 0 0,2-1-176 16,3 2 176-16,1 3 0 0,-4 1 0 0,1 4 0 15,1 2 0-15,-2 4-192 0,-1 3 32 0,0 3 0 16,0 0 160-16,-6 3-192 0,2 3 192 0,-5 1-192 15,-2 1 192-15,-4 1 0 0,0 2 0 0,-3 0 0 16,-3 1 0-16,-2-2 0 0,-2-1 0 0,0 0 0 0,-2 0 272 0,-3-2-16 31,-1-1 0-31,-2-1 0 0,0-1 64 0,-1-3 16 0,-3-1 0 0,2-3 0 0,-1-1 80 0,-2-2 16 32,0-2 0-32,-2-4 0 0,3-2-48 0,-3-2 0 15,-1-3 0-15,4-2 0 0,2-2-192 0,5-3-64 16,-4-3 0-16,6-2 0 0,2-1-128 0,5-3 128 15,1-2-128-15,2 1 128 16,5 0-656-16,5 0-144 0,2-3-32 0,34-19-9376 16,-4 8-1888-1,-1 8-368-15</inkml:trace>
  <inkml:trace contextRef="#ctx0" brushRef="#br0" timeOffset="72372.61">13499 13093 50687 0,'0'-1'4496'0,"0"1"-3600"15,0 0-704-15,0 1-192 0,0 0-192 0,0 1-64 0,3 1 0 0,-3 6-16 16,0 4 272-16,2 8 0 0,-2 6 0 0,3 8 0 16,-1 5 0-16,1 5 0 0,4-1 0 0,-2-2 0 15,3 1-128-15,2-4 128 0,1-1-192 0,16 25-9600 31,1-18-1936-31,8-12-384 16</inkml:trace>
  <inkml:trace contextRef="#ctx0" brushRef="#br0" timeOffset="72593.27">13843 13068 50687 0,'0'-1'4496'0,"-3"0"-3600"16,3 1-704-16,0 0-192 15,0 0-320-15,0 1-80 0,0 0-32 0,0 3 0 16,0 5 432-16,2 6 176 0,-1 8-16 0,3 6 0 0,-1 5-160 0,0 4 0 16,-1 6 0-16,3 3 0 0,3 0 0 0,-1-2 0 15,3-3 0-15,1-6 0 16,-1-2 0-16,0-5 0 0,0-2 0 0,11 15-9792 31,1-14-1984-31,4-16-384 0</inkml:trace>
  <inkml:trace contextRef="#ctx0" brushRef="#br0" timeOffset="72794.63">14202 13008 50687 0,'0'3'4496'0,"0"1"-3600"0,0 1-704 0,4 0-192 15,-4-2-704-15,3 7-160 0,2 11-32 0,2 13-16 16,6 13 784-16,3 10 128 0,-2 2 0 0,2-3 128 15,0-2-128-15,3-5 128 0,2-3-128 0,17 31-9376 47,-5-21-1952-47,0-15-384 0</inkml:trace>
  <inkml:trace contextRef="#ctx0" brushRef="#br0" timeOffset="73453.25">11728 13052 41471 0,'-2'-2'3680'0,"0"1"-2944"0,1 1-592 0,-4 1-144 0,2 2 1248 0,-2 4 224 15,-10 2 32-15,-5 13 16 0,-9 13-1392 0,-5 16-288 16,-3 8-48-16,5 10-16 0,6 7 224 0,8 4 0 16,6 2-160-16,10-4 160 0,9-2-128 0,16-3 128 15,17-4-160-15,12-7 160 0,11-7 0 0,8-7 0 16,6-7 0-16,188 22-9056 31,-45-32-1792-31,-29-22-352 0</inkml:trace>
  <inkml:trace contextRef="#ctx0" brushRef="#br0" timeOffset="137334.75">9348 14046 40543 0,'-3'-6'3600'15,"-2"1"-2880"-15,2 0-576 0,2 0-144 0,-1-1 576 0,-2-6 96 16,-1-9 16-16,0-10 0 15,0-8-496-15,5 2-192 0,4 4 128 0,2 6-128 16,3 6 0-16,4 4-272 0,3 1 32 0,-1 5 16 16,8 3 96-16,-3 6 128 0,3 3-208 0,-2 5 80 0,-3 3 128 0,1 2 0 0,2 4 0 0,-4 6 128 15,-1 5-128-15,-6 6 0 0,0 8 0 0,-4 0 0 16,-2 4 128-16,-3 0 16 0,-4-3 0 0,1-7 0 31,-1-7 0-31,-5 1 0 0,1 1 0 0,-6-2 0 0,-2-3-16 0,-3-5 0 16,-3-4 0-16,-4-1 0 15,-3-5 208-15,-2-4 48 0,-6-1 0 0,8-5 0 0,5-3 0 0,2-5 16 0,1-7 0 0,7 0 0 16,-2-1-400-16,5-5 128 0,0-4-128 0,2-4 0 16,1-5 0-16,2-2 0 15,5-2 0-15,3 3 0 0,2 1-256 0,4 2 0 16,4 1 16-16,0 3-13392 16,10 3-2672-16</inkml:trace>
  <inkml:trace contextRef="#ctx0" brushRef="#br0" timeOffset="137555.57">9610 13529 46079 0,'2'0'1024'0,"-2"0"192"0,0 0 64 0,0 0 0 0,3 1-1024 16,-3 1-256-16,2 1 0 0,2 5 0 0,3 5-1280 0,3 8-320 0,3 7-48 0,1 8-16 31,0 7 736-31,0 3 144 0,-1 4 16 0,0 1 16 0,0 0 608 0,-4-4 144 0,-6-1 0 0,-3-1 0 15,-3 2 0-15,-1 1 224 0,-1 0-48 0,-6-4-16 16,3-2 96-16,-4-5 0 0,1-3 16 0,-1-5 0 16,1-2 272-16,-1-6 48 0,-1-3 16 0,4-4 0 15,-3-4-16-15,1-4 0 0,2-4 0 0,2-6 0 16,2-5-464-16</inkml:trace>
  <inkml:trace contextRef="#ctx0" brushRef="#br0" timeOffset="138226.79">10026 14224 43311 0,'-2'-3'3840'0,"2"0"-3072"0,0 0-608 0,2 1-160 0,-1 1 640 16,-1-4 80-16,4-2 32 0,2-4 0 0,2-2-752 0,3 2-160 16,1 4-32-16,0 5 0 15,3 4-368-15,1 4-80 0,-1 3 0 0,3 5-16 16,-3 4 160-16,0 3 48 0,0 1 0 0,-5 3 0 0,-1 1 304 0,-4 1 144 0,-5 3-128 0,-3-2 128 16,-5-2 0-16,-2-1 176 0,-3-2-16 0,-2-2 0 15,-1-3 48-15,-4 0 16 0,3-2 0 0,1-4 0 16,3-1 48-16,1-3 16 0,-6-1 0 0,-3-2 0 15,4-3 32-15,-1-3 0 0,3-1 0 0,0-2 0 16,1-1-320-16,2 0 0 0,1 0 0 0,4 2 0 16,3 0 0-16,4 1 0 0,2 2 0 0,1 2-144 31,1-2-496-31,4 0-112 0,3 1-16 0,5-2 0 0,2 1-512 0,1-3-128 16,1 0 0-16,1-2-16 0,4-2 1424 0,3-4 0 0,7-2 208 0,13-2 0 15,14 3 528-15,7-2 96 0,6 3 32 0</inkml:trace>
  <inkml:trace contextRef="#ctx0" brushRef="#br0" timeOffset="139671.31">14565 13085 45327 0,'0'-4'992'16,"0"-1"208"-16,0 2 32 0,-2 3 48 0,4 0-1024 0,-2-1-256 0,0-3 0 0,2 1 0 0,-1 1 0 0,1 2-144 0,-2 5 16 0,3 2 0 31,4 7-784-31,-1 6-160 0,-1 7-16 0,1 7-16 15,2 7 304-15,0 2 64 0,-1 1 16 0,1 3 0 0,0 1 720 0,0-5 0 16,1-7 160-16,2 0-32 0,-1 2 288 0,3-6 48 0,2-6 16 0,3-5 0 16,2-5-480-16,0-7 0 0,-3-9 0 0,5-8 0 15,6-7 0-15</inkml:trace>
  <inkml:trace contextRef="#ctx0" brushRef="#br0" timeOffset="139923.41">14905 12754 46127 0,'0'-3'1024'0,"0"1"192"0,-2 1 64 0,4 0 0 0,-2 1-1024 0,1 0-256 0,-1-1 0 16,4 2 0-16,2 1-768 0,2 5-192 0,4 5-64 0,1 5 0 15,0 8-1600-15,2 7-336 0,0 3-64 0,0 8-16 16,1 8 1616-16,-2 4 320 0,-3 4 64 0,-3 3 16 0,-3 4 768 0,-3 1 256 15,-4-1 0-15,-3-3-160 0,0 1 928 0,-3-3 176 16,-5 0 32-16,3-9 16 0,0-7-288 0,0-1-64 16,-1-1-16-16,2-6 0 0,3-5 848 0,-2-8 160 15,4-8 32-15,1 1 16 16,1 2-1344-16</inkml:trace>
  <inkml:trace contextRef="#ctx0" brushRef="#br0" timeOffset="141027.31">15285 13661 45151 0,'0'1'4016'0,"-2"1"-3216"0,4 0-640 0,-4 0-160 15,2 1 176-15,0 2 0 0,0 6 0 0,0 9 0 16,0 10-176-16,0 5-256 0,0 2 64 0,2 1 16 15,3 3 176-15,0-4 0 0,2-7 0 0,4-4 0 16,3-2 0-16,5-3 0 0,4 0 128 0,0-9-13536 16,2-7-2720-16</inkml:trace>
  <inkml:trace contextRef="#ctx0" brushRef="#br0" timeOffset="141376.79">15608 13702 46191 0,'-3'-3'1024'16,"1"0"192"-16,-1 1 64 0,1 0 0 0,0 0-1024 0,-2-1-256 0,-4-2 0 0,-7-4 0 0,-2-1 368 0,-6 1 16 0,3 3 0 0,1 3 0 15,2 1-384-15,2 1 0 0,2 3 0 0,5-1 0 16,1 1 0-16,4 0 0 0,0 0 0 0,3 0 0 16,4 0-304-16,-2 2-16 0,3 1-16 0,0 0 0 31,4 3-384-31,4 1-80 0,1 0-16 0,0 0 0 0,2 1 496 0,-1-1 80 0,3 2 32 0,-2-1 0 15,1 0 208-15,-4 0 0 0,3 0 0 0,-2 1-144 16,4 1 144-16,-3 1 0 0,-2-2 0 0,-2 2 0 16,-1-1 0-16,0 0 0 0,-3-1 0 0,-4 0 0 15,1-3 0-15,-4-1 0 0,-4-1 0 0,1 1 0 16,-2 3 128-16,-5-3-128 0,0-5 128 0,-1-1-128 16,1 2 672-16,-5-1 64 0,2 1 16 0,-5-1 0 0,0 0-272 0,-2-1-48 15,-2 0-16-15,2-1 0 0,1 1-416 0,-3-2-256 16,1 0 48-16,3 0 0 0,3-1 528 0,2-1 128 15,6 1 0-15,5-6 16 0,9-5-464 0</inkml:trace>
  <inkml:trace contextRef="#ctx0" brushRef="#br0" timeOffset="153906.43">6132 14258 32255 0,'-5'-13'2864'0,"4"6"-2288"0,-3-3-576 0,2 3 0 15,1 1 1008-15,1-1 80 0,-2-2 32 0,0-7 0 0,-2-9-448 0,-1-7-96 16,3-1 0-16,2 1-16 0,0 4-368 0,5 3-64 15,1 2 0-15,1 7-128 0,0 4 192 0,4 6-64 16,1 4 0-16,3 4-128 0,1 5 128 0,2 7-128 0,0 4 0 0,-1 5 0 16,-2 4 208-16,3 4-64 15,-4 0-16-15,-2-4 0 0,-5-3 0 0,-1 3-128 0,-1 2 192 0,-5 1-64 16,0-2 192-16,-3 0 16 0,-1-1 16 0,-3-4 0 16,0-2 208-16,-6-4 32 0,1-3 16 0,-1-3 0 15,0-4 160-15,-4-5 48 16,1-5 0-16,-1-4 0 0,1-6-528 0,1-5-96 0,0-4-32 0,-4-5 0 15,-1-4-160-15,0-3 0 16,2-1-192-16,-20-70-9088 31,18 12-1824-31,22 14-352 0</inkml:trace>
  <inkml:trace contextRef="#ctx0" brushRef="#br0" timeOffset="154912.06">11641 13502 35423 0,'1'-1'768'16,"-1"0"176"-16,0 1 16 0,0 0 48 0,0 0-816 0,2 0-192 0,-2 0 0 0,2 1 0 0,-1 1 1184 0,-1 0 192 0,3 3 32 0,-1 2 16 31,1 2-720-31,-1 4-160 0,0 2-32 0,-1 5 0 0,1 1-272 0,1 3-64 0,1 2-16 0,0 0 0 15,1 1-160-15,0-1 0 0,-3-3 0 0,1 1 0 16,4 1 0-16,-2-3-224 0,1-1 32 0,-1-5 0 16,-1-6 192-16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5T12:17:47.0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11584 2103 43311 0,'-9'-1'3840'0,"2"0"-3072"0,2 0-608 0,3 0-160 0,2 0 512 0,-3-2 64 16,-5-3 0-16,0-5 16 0,1-3-192 0,2-5-32 16,8-3-16-16,6-2 0 0,10-2-352 0,6-5 0 15,7-4 0-15,3-2 0 16,0-5 0-16,1 0 0 0,-1 2 0 0,-1 3 0 15,-2 5 0-15,1 5 0 0,1 5 0 0,8 3-128 0,6 4 128 0,-2 4 0 16,-3 2 0-16,-4 2 0 16,-3 1 0-16,-1 0 0 0,0-1 0 0,2 0 0 15,3-2-8000-15,10 3-1664 0,9 5-320 0,-1 0-80 0</inkml:trace>
  <inkml:trace contextRef="#ctx0" brushRef="#br0" timeOffset="601.47">13084 1463 50687 0,'0'-2'4496'0,"2"-2"-3600"0,-2-1-704 0,1 1-192 15,-1 1-1152-15,0 1-256 0,0 0-48 0,-1-2-16 0,-3-3 1632 0,1-4 320 0,-2-3 64 0,-6 3 16 16,-1 0-64-16,-3 2-16 0,-6 4 0 0,-4 1 0 31,-5 3-80-31,-6 4-16 0,-5 1 0 0,1 1 0 16,4 4-384-16,5-2 0 0,11 1 0 0,2-1-176 0,7 2-32 0,4-4-16 0,5-1 0 0,2-1 0 15,3 2-144-15,4-1-16 0,4 2-16 0,7 0 0 16,5 2 80-16,4-2 32 16,1 0 0-16,5 2 0 0,6 3 288 0,0 2-160 0,-2 0 160 0,-2-1-128 15,-1 4 128 1,-4 0 0-16,-3 0 0 0,-6 1 0 0,0 0 0 0,-4 2 0 0,-4-1 0 0,-5 0 0 15,-3 0 0-15,-7-3 0 0,-7 1 0 0,-3-1 0 16,-4-2 256-16,-2 0 16 0,-5-1 16 0,0-1 0 16,-4-1 96-16,-2-1 0 0,-5-1 16 0,-7-4 0 15,-5-3-208-15,0-3-64 0,-3-2 0 0,6-2 0 0,8-4 64 0,5 0 0 32,11-2 0-32,4 1 0 0,10-2-192 0,3 1 128 0,2-1-128 0,53-13 128 46,18 1-1536-46,8 2-320 16,-8 4-64-16,-9 7-18912 0</inkml:trace>
  <inkml:trace contextRef="#ctx0" brushRef="#br0" timeOffset="838.47">13463 1615 46079 0,'-4'-2'4096'0,"1"0"-3280"0,1 0-656 0,0 0-160 16,-2 0 800-16,-4-5 128 0,-10-4 32 0,-4-9 0 15,-2-3-608-15,-1-2-112 0,8 1-32 0,4 0 0 16,11 4-208-16,4 2-240 0,11 1 48 0,7 0 16 15,5 1-96-15,6 5-32 0,2 5 0 0,3 2 0 16,-1 3 160-16,4 6 144 0,6 7-208 0,4 6 80 16,9 4-64-16,-8 1-16 0,-11-2 0 0,-6 2 0 0,-10-1 16 0,-10-3 0 15,-8 0 0-15,-7-1 0 16,-7 0 0-16,-8-1 0 0,-11 2 0 0,-11 1 0 0,-19 0 448 16,2 0 112-16,1-2 16 0,1-2 0 15,-2 2 96-15,3-6 32 0,2-2 0 0,-2-8 0 0,-2-5-288 0,12-4-48 16,5-3-16-16,13-6 0 0,4 1-160 0,12-8-256 15,9-9 64-15,7-3 16 0,6-3 176 0</inkml:trace>
  <inkml:trace contextRef="#ctx0" brushRef="#br0" timeOffset="1154.63">14547 1433 45151 0,'9'1'4016'0,"-2"0"-3216"0,2-2-640 0,-4 1-160 0,3 1 0 0,2-2 0 16,8 1 0-16,10 0 0 16,7-1 0-16,8-2 0 0,-4 4 160 0,2-1-160 0,2 3 0 0,3-2 0 15,4 0-192-15,-4-2-13200 16,-4-1-2640-16</inkml:trace>
  <inkml:trace contextRef="#ctx0" brushRef="#br0" timeOffset="1280.65">14777 1214 43311 0,'-7'11'3840'0,"3"-5"-3072"0,3 4-608 0,-1 0-160 16,2 0 192-16,-2 1 16 0,2 3 0 0,0 11 0 15,-3 14-208-15,1 12 0 0,0 11 0 0,2-1 0 16,2-2 0-16,3-6 128 0,0-3-128 0,4-6-13056 16,0-7-2624-16</inkml:trace>
  <inkml:trace contextRef="#ctx0" brushRef="#br0" timeOffset="2184.48">15021 1190 44223 0,'-1'2'3936'0,"-1"0"-3152"16,2 0-624-16,0 2-160 16,-3 2 0-16,2 4 160 0,-3 5-160 0,-1 14 160 0,-2 14-160 0,-2 8-144 15,2 1 144-15,0-1-208 0,4-3 208 16,3-2 0-16,3 0 0 0,4-3 0 0,0-2 0 0,2-6 0 15,-4-8 0-15,2-5-144 16,-2-4-240-16,-2-7-64 0,0-4 0 0,-3-4 0 0,2-2 704 16,0-3 128-16,-1-2 16 0,-1-1 16 0,4-4 224 0,-1-2 64 0,-1-4 0 15,6-7 0 1,-1-4-384-16,1-1-80 0,1 0-16 0,2-1 0 0,5-6-224 0,-1 3 0 16,3 2 0-16,0 5 0 15,-6 6 0-15,4 0 0 0,0 3 144 0,1 3-144 0,1 6 0 0,-3 4 0 16,-5 2 0-16,1 6 0 0,-1 5 0 0,2 3 0 15,-4 4 0-15,-1 2 0 0,0-2-256 0,0 3 64 0,-1 3 0 0,2 3 16 16,3 3 48-16,3-2 0 16,5-2 0-16,6-2 0 15,8-4-928-15,-2-7-176 0,2-10-48 0,-3-8 0 16,-1-11-1632-16,-4-5-336 0,-2-4-64 0,-6 3-16 0,-2 3 2080 16,-4-2 416-16,-1 0 64 0,-3-1 32 0,-4 2 2192 0,-3 1 432 0,0 2 96 0,-5 0 0 15,0 1 368-15,0 1 64 16,-3 5 16-16,1 1 0 0,2 4-880 0,-6 2-160 0,-1 5-48 15,-6 3 0-15,0 3-400 0,-2 4-96 0,-1 3-16 16,-1 1 0-16,1 3-832 0,1 1-416 0,4 3 32 0,4-2 16 16,5 0 0-16,6-3 0 0,2-2 0 0,6-1 0 15,5-3 64-15,1-3 16 0,3-2 0 0,-1-5 0 16,2-1 80-16,-4-4 16 0,3-4 0 0,-1-3 0 16,0-1 16-16,0-4 16 0,-1-1 0 0,-2 1 0 15,1 0 160-15,1-1 0 0,0-1-144 0,-2 3 144 16,-2 4 0-16,-2 2 0 0,-1 3 0 0,-1 3 0 15,-1 2 0-15,-2 3 0 0,-1 2 0 0,0 4 0 16,0 1 128-16,1 6-128 0,-1 0 128 0,1-1-128 16,3 4 128-16,-1 0-128 0,2 0 0 0,2-2 128 15,0 0-128-15,5-5 0 0,2-1 0 0,5-5 0 16,7-4 0-16,3-7-144 0,4-8 144 0,-4-4-160 16,2-5-816-16,-5-4-176 0,0-6-16 0,-3 0-16 15,-5-1 288-15,-5 1 64 0,-1 2 16 0,-5-1 0 16,-1 1 640-16,-5 5 176 0,0 5 0 0,-4 5 0 0,-1 5 1088 0,0 4 304 15,2 5 48-15,-1 2 16 0,-1 4-144 0,0 1-32 16,2 2 0-16,-4 3 0 0,2 2-512 0,0 2-96 16,-1 1-32-16,0 3 0 0,-1 6-816 0,-1 4-160 15,1 2-48-15,0 1 0 0,1 1 208 0,3 0 48 16,0-2 0-16,2-2 0 0,-1 0-224 0,1-5-32 0,-2-5-16 0,2-2 0 31,1-2-2112-31,-3-6-432 0,-5-5-64 0,3-8-32 16,-1-6-1568-16,0-11-320 0,-1-9-64 0,1-2-16 0,-1 4 4112 0,-2 4 896 15,1 5 0-15,-1 6 176 0,0 2-176 0,-3 5-192 0,-1 2 32 16,-5 1 16-16,5 1 5872 0,-1 0 1184 0,4 0 224 0,0 0 48 16,1 1-4784-16,1 0-960 0,3 2-192 0,4-1-32 15,0-1-720-15,2 1-144 0,1 0-32 0,2-1 0 16,0 0-608 0,4 0-128-16,7-1-32 0,5-2 0 0,5-1 192 0,7-1 16 0,13-2 16 0,8 0 0 15,12 1-5088-15,-3-1-1024 0,-10 3-208 16,-9 2-608-16,-10 3-112 0,-13-1-32 0</inkml:trace>
  <inkml:trace contextRef="#ctx0" brushRef="#br0" timeOffset="3018.38">16954 1515 45151 0,'-1'-5'4016'0,"1"1"-3216"0,0 3-640 0,0 1-160 0,1 0 432 0,-1 0 48 16,0-3 16-16,2 0 0 0,0 0-496 0,0 2 0 15,1 2 0 1,1 2 0-16,3 5-176 0,0 2 32 0,1 3 0 0,-2 2 0 16,3 4-288-16,-2 2-48 0,0 2-16 0,-1 0 0 15,-3 2-16-15,2-1 0 0,-2-1 0 0,-1-4 0 16,1-5 368-16,-2-3 144 0,-1-5-128 0,0-3 128 0,-1-3 0 0,1-1 0 0,-3-2 0 0,3-1 0 15,0-3 1072-15,0-1 288 0,-2 0 64 0,1-3 16 16,-3-2-144-16,-1-3-16 0,-2-3-16 0,0 0 0 16,2 4-1024-16,1-3-240 0,1 0 0 15,1-1 0 1,2 0 0-16,5-2-224 0,0 2 64 0,3 2 16 0,2 2 16 0,5 1 0 16,0 4 0-16,3 2 0 15,3 4-224-15,1 2-32 0,1 2-16 0,-2 2 0 0,-1 2 80 0,0 2 32 0,-2 3 0 0,0 0 0 16,-3 1 64-16,-2 3 16 0,1 3 0 0,-3 3 0 15,-3 1 16-15,0 2 16 16,-1 4 0-16,1 4 0 16,-3 4-736-16,3 5-160 0,1 4-16 0,-3-4-16 0,2-5-6032 0,-3-9-1200 15,2-10-240-15,-2-6-64 0,5-7 6592 0,-2-5 1328 0,5-4 256 0,1-2 48 16,5-2 544-16,-1 0 128 0,2 1 0 0,1 0 16 0,4 1 176 31,-10 0 16-31,-10 0 16 0,-6 1 0 0,-8 2-304 16,-1-3-176-16,-3 2 192 0,3-2-192 0,2-2 144 0,0 2-144 15,-1 1 0-15,-2-1 144 0,1-3 7296 0,0-2 1456 0,5-2 304 16,0 2 48-16,3 1-7008 0,1 1-1408 16,2-1-288-16,1 2-48 0,2-1-496 0,2 1-256 15,2-1 16-15,2 2 16 0,0 1 32 0,3 3 0 0,2 1 0 16,5 3 0-16,0 0 64 0,3 3 128 0,0 4-208 16,-2 1 80-16,-3 3 128 0,-4 3 0 0,0 1-144 0,-5 2 144 15,0 4-144-15,-5 1 144 0,-3 3-192 0,-1 1 192 16,-1 0-208-16,-3-1 64 0,-2-4 16 0,1-4 0 15,-2-1 128-15,-1-6 0 0,-2-2 0 0,2-2 0 16,-2-2 528-16,-1-2 192 0,-2-2 48 0,-1-3 0 16,-4-2 368-16,3-2 80 0,-3-2 0 0,2 1 16 15,-1-4-976-15,4 0-256 0,-2-3 0 0,5-4-15744 16,5-3-3184-16</inkml:trace>
  <inkml:trace contextRef="#ctx0" brushRef="#br0" timeOffset="4937.85">18492 1710 52943 0,'8'-2'-144'0,"-6"2"144"0,-2 1-208 16,0-2-352-16,2 0-64 0,4 1-16 0,0-1 0 16,3 2-480-16,5-1-96 0,3-1-32 0,1 0 0 0,4 0 816 0,2-1 176 0,7 1 16 0,8 0 16 15,10 0 352-15,6 1 80 16,5 2 16-16,-7 0 0 0,-7 2-224 0</inkml:trace>
  <inkml:trace contextRef="#ctx0" brushRef="#br0" timeOffset="5301.81">19054 1710 44223 0,'-2'-4'3936'0,"2"0"-3152"0,-2 1-624 0,2-1-160 15,0 1 736-15,-1-1 112 0,-1-3 32 0,2-6 0 0,0-3-880 0,2-3 0 32,-1 0 0-32,3 2-192 0,2 1-224 0,-1 2-48 0,5 2-16 0,1 1 0 31,1 2-80-31,4 1-16 0,1 2 0 0,6 3 0 0,2 2 192 0,3 2 48 0,-2 3 0 0,0 4 0 16,-3 1-64-16,1 2-16 15,-5 5 0-15,-4 4 0 0,-2 2 176 0,-6 3 48 0,-4 2 0 0,-4 3 0 16,-3 2 0-16,-4-1 0 0,-2-3 0 0,-3-2 0 15,-3-2 640-15,-1-4 144 0,0-4 32 0,-4-4 0 0,-2-4 528 0,3 0 96 16,2-3 32-16,-3-3 0 0,0-2-96 0,-1-4-16 0,4-1 0 16,0-6 0-16,3 2-496 0,3-3-96 0,-1-2-32 0,5-3 0 15,1-2-352-15,1-3-192 0,1-2 192 0,21-34-10496 32,4 5-2112-32,6 6-400 31</inkml:trace>
  <inkml:trace contextRef="#ctx0" brushRef="#br0" timeOffset="6455.56">20184 1551 28559 0,'-3'-11'2544'0,"1"4"-2032"0,0-1-512 0,2 1 0 15,0 3 784-15,2 1 64 0,-4-1 16 0,2-5 0 0,0-4 400 0,-1-4 80 16,-1 1 0-16,0 2 16 0,2 3-128 0,-1 3-16 16,-3 3-16-16,4 2 0 0,-3 4 32 0,3 2 16 15,-3 1 0-15,1 3 0 0,1 2-1040 0,-1 2-208 16,-3 5 0-16,0 3 0 16,0 6-640-16,0 5-48 0,0 3-16 0,2 6 0 0,6 3 496 0,2 1 208 15,5 2-192-15,2-1 192 0,2-7-160 0,2-3 160 0,5-1 0 0,4-4-144 16,-1-5 16-16,3-5 0 15,0-3 0-15,1-7 0 0,2-8 128 0</inkml:trace>
  <inkml:trace contextRef="#ctx0" brushRef="#br0" timeOffset="8072.14">20517 1643 51663 0,'3'-10'0'0,"1"5"0"0,3-6 0 0,5-3-192 0,3-8 16 0,4-3 16 0,-3-1 0 15,0 2 160-15,-2 1-128 0,-2 4 128 0,-5 3-128 0,1 3 128 0,-1 1-128 16,-4 2 128-16,2 2-128 16,-3 2 128-16,1 1 0 0,0 2 0 0,-1 1 0 15,-1 2 0-15,-1 1 0 0,0 0 0 0,0 2 0 16,0 1-352-16,-1 0-32 0,1 0-16 0,-2 3 0 16,2 0-1008-16,0 2-208 0,0 3-48 15,2 1 0-15,-2 4 1136 0,0 1 208 0,-2 1 64 0,2 2 0 0,0 0 576 0,0 2 128 16,0 2 32-16,2 0 0 0,-1 3 0 15,3-3 0-15,-1 0 0 0,1-1-12256 16,-1-3-2432-16</inkml:trace>
  <inkml:trace contextRef="#ctx0" brushRef="#br0" timeOffset="8261.76">20550 1849 47919 0,'0'-1'4256'0,"0"0"-3408"0,0 1-672 16,3-1-176-16,-2 1 0 0,-1 0 0 0,2 0 144 0,0-1-144 31,3-1-640-31,0 1-192 0,4-3-32 0,2 1-16 16,2-1-256-16,0-1-48 0,3-1-16 0,4-2 0 0,-1 0 944 0,2 0 256 0,2-1 0 0,3 1-128 15,4-1 272-15,1-1 64 0,10 1 16 0,7-5 0 16,11-1-224-16</inkml:trace>
  <inkml:trace contextRef="#ctx0" brushRef="#br0" timeOffset="8834.87">21274 1505 45151 0,'0'-2'4016'0,"0"2"-3216"0,0 0-640 16,0 2-160-16,2-1 592 0,-2-1 96 15,0 2 16-15,2 0 0 0,0 2-880 0,-1 0-160 0,-1 3-48 0,2 2 0 32,-2 2-672-32,-2 4-144 0,2 2-16 0,-1 1-16 0,-1 3 1008 0,2 0 224 15,-2 1 0-15,0-3 0 0,2-2 128 0,0-2-128 16,-2-3 192-16,0-5-64 0,6-3 32 0,-4-2 0 0,-2-3 0 0,2-1 0 16,0-1 320-16,2-2 64 0,-2-1 16 0,0-1 0 15,2 1-208-15,-2-1-32 0,2-2-16 0,0-1 0 16,1-5-304-16,2-2 0 15,0-3 128-15,6-2-128 0,1 3 0 0,3-2 0 0,3-1 0 0,0 1 0 16,0 4-336-16,0 1 16 16,0 2 16-16,-3 4 0 0,-2 2-80 0,-1 2 0 0,-1 4-16 0,-4 3 0 15,0 2 128-15,-1 3 16 0,-1-1 16 0,0 3 0 32,-3 3-768-32,1 2-144 0,2-1-48 0,-5 1 0 0,3 5 384 0,0 1 80 15,-3 1 16-15,0-1 0 0,0 1 720 0,-1-1 240 0,1-2 0 0,-2-4 0 0,2 0-96 0,0-5-16 0,0-3 0 16,2-2 0-16,-2 0 416 0,1-3 80 15,1-4 16-15,-2 0 0 0,3 0 32 0,-1-1 16 16,0-1 0-16,0-2 0 0,-1 2-80 0,3-3-16 16,-1-2 0-16,3-1 0 0,-1 0-416 0,2 0-176 15,2-2 128-15,-2 0-128 0,3 0 0 0,0 0 0 16,-2 3-224-16,1 0 80 16,2 2-80-16,-4 3-16 0,0 2 0 0,0 3 0 15,-2 1 48-15,1 2 16 0,-3 2 0 0,3 1 0 16,-1 2-704-16,0 2-144 0,-1 3-16 15,-1 5-16-15,2 4 576 0,-2 6 112 0,0 8 32 0,-1 10-10848 16,3 8-2160-16</inkml:trace>
  <inkml:trace contextRef="#ctx0" brushRef="#br0" timeOffset="9135.12">21881 1655 46991 0,'0'-9'4176'0,"0"2"-3344"0,0 2-656 0,0 2-176 0,3 0 0 0,-3-2 128 15,4-4-128-15,-1-6 128 0,4-4-352 0,2-2-80 0,0 1-16 0,0 2 0 32,2 6-320-32,1 0-64 0,0 4 0 0,-2 3-16 15,2 2 192-15,-4 4 32 0,3 1 16 0,-4 4 0 0,0 3 208 0,-1 2 32 0,-3 1 16 16,1 4 0-16,-3 4-32 0,1 3 0 0,-2 3 0 0,-2 2 0 16,1-1 0-16,-3 0-16 15,-4-1 0-15,3-3 0 0,-3-3 528 0,3-3 128 0,-3-5 0 0,1-3 16 16,2-3 496-16,0-3 80 0,-1-3 32 0,4-2 0 15,-3-1 224-15,2-2 48 0,-1-2 16 0,-1-2 0 16,1-2-640-16,-1-2-128 0,2-3-16 0,-1-3-16 16,2-1-624-16,2-3-128 0,-1-1-32 0,22-42-9600 31,2 3-1920-31,-3 5-384 0</inkml:trace>
  <inkml:trace contextRef="#ctx0" brushRef="#br0" timeOffset="11234.09">22331 1550 49103 0,'6'3'464'0,"-6"0"-224"0,-1 6 0 0,-1 4-736 0,-1 3-144 0,0 5-16 0,-1 3-16 0,1-1 416 0,0-2 64 0,-1-2 32 0,1-5 0 15,1-1 160-15,0-5 0 0,0-2 128 0,0-2-128 0,0-3 384 0,2-2 0 16,0-3 0-16,-1 1 0 0,2-1 192 0,-1-1 32 16,2 0 16-16,0-3 0 15,2 0-400-15,-2-1-80 0,1-3-16 0,1 0 0 16,1-3-368-16,2-2-80 0,0-1 0 0,2 0-16 15,-1 3 176-15,2 1 160 0,0 0-208 0,1 2 80 0,1 1-96 0,-1 2-16 16,3 1 0-16,-1 3 0 0,0 3 48 0,2 1 0 16,-2 2 0-16,2 1 0 0,4 1 192 0,1 3-176 15,3 1 176-15,2 0-160 16,6 2 160-16,-1-2 0 0,1 0 0 0,-4 0 0 0,-3 1-160 0,-2-3 160 0,-5-1-192 0,-3-1 192 31,-2-1-224-31,-3-2 64 0,0 0 16 0,-4-1 0 0,1-2 144 0,-1 0 0 0,-1-1 0 0,-1-1 0 31,-1-1 0-31,-1 0 0 0,1-1 0 0,-2-1 128 16,0-2 48-16,0 2 16 0,-2-1 0 0,-1 1 0 16,-2 2 400-16,0 1 96 0,-3 0 16 0,1 2 0 15,0 2 16-15,-4 1 16 0,3 3 0 0,-5 3 0 0,4 0-304 0,-1 0-64 16,-3 4-16-16,0 1 0 0,-3 4-352 0,-1 2-256 16,-1 2 32-16,5 0 16 0,2 1-32 0,4-1 0 15,3-2 0-15,6 2 0 0,3 0-224 16,5-3-48-16,0 2-16 0,6-3 0 15,4-1-848-15,0-1-160 0,3-3-48 16,5-1 0-16,-2-4 1584 0,0-2 480 0,4-4 16 0,57-15-8592 31,-4-4-1712-31,-9-2-352 0</inkml:trace>
  <inkml:trace contextRef="#ctx0" brushRef="#br0" timeOffset="18889.9">23466 1779 42383 0,'-2'0'3776'0,"2"-1"-3024"16,0 1-608-16,0 0-144 0,2 1 672 0,-2-1 96 15,0 0 32-15,3 0 0 0,-1-1-608 0,3-1-192 16,0 1 0-16,3-1 0 0,2-1 0 0,3-2-320 0,-1 0 32 0,4 0 16 16,-1 0 272-16,5-2-128 15,0 2 128-15,1 0 0 0,2 0 0 0,2 1-128 0,0 0 128 0,-1 1 0 16,1 1 0-16</inkml:trace>
  <inkml:trace contextRef="#ctx0" brushRef="#br0" timeOffset="22629.75">23764 1594 39615 0,'2'-1'3520'0,"-2"-1"-2816"0,0 1-560 0,2 1-144 0,-2 0 1152 0,0 1 192 0,2 0 32 15,-1-1 16-15,1 1-1008 0,2 2-208 16,-2 3-48-16,1 3 0 0,3 5-384 0,-3 1-96 0,2 6-16 0,1 2 0 16,-1 2 208-16,2 2 160 0,0-3-208 0,-1 0 80 15,2-2 128-15,-3-4 0 0,2-3 0 0,1-3 0 16,-3-5 0-16,0-1 128 0,3-1-128 0,-3-5 0 16,2-1 0-16,-2-1 144 0,0-1-144 0,1-3 0 15,-1-1 176-15,4-4-176 0,0 0 160 0,1-6-160 31,0-2 160-31,3-1-160 0,0 0 160 0,2-2-160 0,-2-1 0 0,1 0 128 0,-1-1-128 0,0 3 0 16,2 1 0-16,-1 3 128 0,-2 1-128 0,1 3 0 16,-3 4-512-1,0 3-208-15,-2 4-48 0,-1 2-11968 16,-2 2-2416-16</inkml:trace>
  <inkml:trace contextRef="#ctx0" brushRef="#br0" timeOffset="23261.76">23829 2143 43311 0,'-2'-1'3840'0,"2"1"-3072"0,0 1-608 0,0 1-160 15,0 0 512-15,-2-1 64 0,2 1 0 0,-3 4 16 16,3 3-592-16,-3 3-192 0,1 3 0 0,2 0 0 0,-1 1 192 0,1 1-192 16,1-1 192-16,1-3-192 0,1 1 32 0,2-3 0 15,3 0 0-15,2-4-12896 16,8-3-2592-16</inkml:trace>
  <inkml:trace contextRef="#ctx0" brushRef="#br0" timeOffset="23613.14">24010 2008 40543 0,'2'2'3600'0,"-2"-1"-2880"15,0 1-576-15,0 1-144 0,2 0 720 0,-2 0 112 0,0 4 32 0,1 8 0 16,-1 4-672-16,3 5-192 0,-1 3 0 0,-2 0 0 16,1 1 0-16,-2-2 0 0,1-1 0 0,-2-3-128 15,2-2 128-15,0-4 0 0,0-5 0 0,0-4-128 16,2-1 128-16,-1-4 0 0,-1-1 0 0,2-3 0 15,0 0 128-15,1-3-128 0,0-1 128 0,3-3-128 16,1-4 128-16,2-4-128 0,1-4 128 0,3-3-128 16,3-1 0-16,-1 1 144 0,-2 1-144 0,1 1 0 15,0 1 0-15,3 2 0 0,-4 3 0 0,0 5 0 16,2 3 0-16,-4 3 0 0,1 2 0 0,-2 4 0 16,0 4 0-16,-1 0 0 0,-5 3 0 15,3 3 0-15,-4 1-272 0,0 2 32 0,1 2 16 16,0 1 0-16,-2 2 64 0,0 0 16 0,-2-2 0 0,0 1 0 15,1 0 144-15,-2-4 0 0,1 2 0 0,1-4 0 16,1-2 224-16,1-2-32 0,2 0 0 0,17-5-8672 31,-3-6-1744-31,-5-5-336 0</inkml:trace>
  <inkml:trace contextRef="#ctx0" brushRef="#br0" timeOffset="23767.77">24435 2102 39615 0,'0'1'3520'0,"0"0"-2816"0,0 0-560 16,0 2-144-16,0-1 1024 0,2 1 192 0,-4 4 16 0,2 8 16 15,0 3-1120-15,0 5-128 0,0 1-240 0,2 1 64 16,-1-1 176-16,1-1 0 0,0-1 0 0,-1-3 0 16,1-1 0-16,0-2 0 0,-2-3 0 0,8 1-8512 47,-2-5-1824-47,1-6-352 0</inkml:trace>
  <inkml:trace contextRef="#ctx0" brushRef="#br0" timeOffset="23951.44">24306 2225 45151 0,'2'-1'4016'0,"0"0"-3216"16,-1-1-640-16,-1 1-160 15,4 1 0-15,-1-2 192 0,6 0-192 0,5-3 192 0,8-1-320 0,2-2-64 16,3 0-16-16,-1-1 0 0,1 0 208 0,-3 0 0 16,1 0 0-16,19-7-8784 31,2-1-1840-31,4-2-352 0</inkml:trace>
  <inkml:trace contextRef="#ctx0" brushRef="#br0" timeOffset="24179.27">24886 1690 45151 0,'2'2'4016'15,"-2"0"-3216"-15,2 0-640 0,1 1-160 16,-3-2-672-16,5 3-160 0,-1 1-48 0,2 4 0 16,2 6-288-16,2 4-64 0,3 7-16 0,-3 3 0 15,0 4 352-15,-3 0 64 0,-2 0 0 0,-4 0 16 0,-1 2 816 0,-1 1 144 16,-6-2 48-16,0 0 0 0,-4 0 240 0,2-1 48 16,-5-1 16-16,0 1 0 0,-2-2 336 0,-2-3 80 15,-1-2 16-15,0-5 0 0,1-4-176 0,3-2-48 16,3-3 0-16,1-3 0 0,3-3-560 0</inkml:trace>
  <inkml:trace contextRef="#ctx0" brushRef="#br0" timeOffset="26548.62">24145 1726 44751 0,'-3'-1'1248'0,"4"1"-560"0,1-1 0 15,1 1-480-15,4-1-80 0,3 0-128 0,3-3 176 16,3 1-176-16,4-2 192 0,3-1-192 0,2-2 192 15,5 0-192-15,-4 0 128 0,2-3-128 0,-3 1 128 16,-2 1-128-16,-3-1 128 0,-4 1-128 0,-3 0 128 16,-1 1-128-16,-4-1 0 0,-3 1 0 0,-1 0 0 0,0 1 0 0,-4-1 128 15,0 2-128-15,-4-1 128 0,0 1-128 0,-1 1 0 16,0 0 144-16,-2 1-144 0,-4 1 128 0,3 0-128 16,-2 2 160-16,-2 0-160 0,-6 1 144 0,0 1-144 0,-3 2 128 0,1 1-128 15,-3 2 0-15,1 2 0 0,1 1 0 0,1 1 0 16,1 4 0-16,2 2 0 0,-1 1 0 0,3 3 0 15,5 2-240-15,-1 1 32 0,6-2 0 0,1 0 0 16,4-1-16-16,0 0 0 16,2 1 0-16,3-2 0 0,0-1 0 0,6-2 0 0,-2-4 0 0,5-2 0 0,4-1 224 0,5-2 0 15,4-3 0-15,3-2 0 0,3-1 240 0,1-2-16 16,1-2 0-16,18-6-8672 31,-9-1-1744-31,-4 2-352 0</inkml:trace>
  <inkml:trace contextRef="#ctx0" brushRef="#br0" timeOffset="79530.53">15180 14957 45951 0,'0'-9'1024'0,"0"0"192"0,0 1 64 0,2 3 0 0,-1-1-1024 0,2-7-256 0,0-9 0 0,4-14 0 15,3-7 0-15,7 3 0 0,2 8 0 0,3 8 0 16,4 5 0-16,7 6-208 0,8 6 32 0,-4 6 16 16,1 4-64-16,-4 5-16 0,-3 5 0 0,-1 5 0 31,-4 6-272-31,-2 2-64 0,-5 3-16 0,-5 0 0 0,-3-2 784 0,-3 3 144 0,-4 4 48 0,-4-3 0 16,-4 0-256-16,-2-4-128 0,-3-4 128 0,0-1-128 15,-2-2 176-15,-3-4-48 0,0-2 0 0,-5-3 0 16,-3-3 128-16,-4-3 0 0,-4-1 16 0,-4-4 0 15,-3-2 64-15,-2-2 16 0,4-3 0 0,3-4 0 0,5 0-96 0,6-3 0 16,1-2-16-16,7-3 0 0,-2-4-240 0,7-4 0 16,2-2 0-16,5-2 0 0,4 2 0 0,2-1-160 15,5 1 0-15,37-45-9184 32,2 15-1856-32,5 17-352 15</inkml:trace>
  <inkml:trace contextRef="#ctx0" brushRef="#br0" timeOffset="80935.35">15953 14848 45839 0,'0'-6'1008'16,"0"-1"208"-16,-2 1 32 0,2 2 48 0,0 0-1040 15,0-4-256-15,0-8 0 0,0-8 0 0,2-6 0 0,4-1 0 0,-1 4 0 0,5 2 0 0,3 4-192 0,2 4 16 0,3 2 0 0,5 4 0 32,5 2-208-32,3 5-64 0,2 3 0 0,7 4 0 0,3 4 208 0,3 6 48 0,-3 2 0 0,-7 3 0 15,-6 5 48-15,-7 2 16 0,-8 6 0 0,-4 2 0 16,-9 2-128-16,-4 1-32 0,-5 1 0 0,-4-1 0 15,-1-4 288-15,-6-4 0 16,-3-4 0-16,-4-1 144 0,-5-2 368 0,-7-3 80 16,-3-1 16-16,2-4 0 0,2-2-96 0,5-5 0 0,1-2-16 0,4-3 0 0,4-3-112 0,1-3-32 15,1-4 0-15,5-3 0 0,0-2-208 0,5-2-144 16,2-4 192-16,5-3-192 0,3-4 0 0,5-3-352 31,6-3 48-31,40-33-8912 31,-3 14-1776-31,-3 14-352 0</inkml:trace>
  <inkml:trace contextRef="#ctx0" brushRef="#br0" timeOffset="81369.7">16717 14909 46303 0,'-5'-2'1024'0,"2"0"192"0,-1 1 64 0,4 0 16 0,-3-1-1040 0,-1-2-256 16,-5-3 0-16,-4-6 0 0,1-5 208 0,-2-3-16 0,7-3 0 0,5-3 0 0,6-1-192 0,3-1-128 16,5 2 128-16,3 2-208 0,0 2 16 0,1 3 16 15,-4 0 0-15,3 5 0 0,5 2-96 0,-5 4-32 16,3 4 0-16,-2 1 0 15,2 4-320-15,-1 4-64 0,1 2-16 0,-2 2 0 16,1 5 192-16,1 2 48 0,-2 3 0 0,1 5 0 16,-2 1 464-16,-1 3 0 0,-2 4 0 0,-1 1 0 0,-4 1 128 0,-5-2-128 15,-2-1 144-15,-4-2-144 0,-4-1 192 0,-3-6-48 0,-1-4-16 16,-1-2 0-16,1 2 272 0,-4-4 48 0,0 0 16 0,0-5 0 16,-3 0 288-16,1-4 48 0,-2-4 16 0,-1-3 0 15,2-3-368-15,-4-3-64 16,2-4 0-16,0-3-16 0,1-4-160 0,5-4-16 0,3-3-16 15,6-3 0-15,4-2-176 0,7 2-224 0,4 0 48 0,38-21-9280 32,-4 16-1856-17,-10 16-368-15</inkml:trace>
  <inkml:trace contextRef="#ctx0" brushRef="#br0" timeOffset="81694.46">17319 14951 45151 0,'-4'-2'4016'0,"-1"0"-3216"16,3-1-640-16,-1 0-160 0,3-1 560 0,-6-2 80 15,-1-6 0-15,-5-10 16 0,-1-8-496 0,-1-8-160 16,5-1 0-16,4 0 0 0,2 6 0 0,3-1 0 16,5 5 0-16,0 2-144 0,2 3-48 0,4 4-16 0,3 2 0 0,0 6 0 15,1 3-112-15,0 2 0 0,5 2-16 0,1 2 0 31,2 3-368-31,2 3-80 0,0 2-16 0,4 5 0 0,4 4 416 0,-2 4 96 16,-1 1 16-16,-3 3 0 0,-1 5 80 0,-5 2 32 0,-3 2 0 0,-6 5 0 16,1 1 160-16,-6 3 176 0,-1 0-48 0,-3-5 0 15,-4-2 0-15,-1-7 0 16,-4-4 0-16,-1-3 0 0,-3-3 320 0,-5-5 48 0,1-1 16 0,-3-4 0 16,-3-1 304-16,-3-4 64 0,-5-1 16 0,-8-3 0 0,1-2-272 15,-2-2-48-15,2-2-16 0,-1-2 0 16,9-4-560-16,-2-6 0 0,0-3 0 0,5-10-14416 15,1-9-2960-15</inkml:trace>
  <inkml:trace contextRef="#ctx0" brushRef="#br0" timeOffset="82370.02">18068 14588 45151 0,'0'1'4016'0,"0"0"-3216"16,0 1-640-16,2-1-160 0,-2 2 0 0,0 1 128 15,0 3-128-15,2 7 128 16,-2 7-448-16,6 8-112 0,-3 4-16 0,2 6 0 0,2 1 448 0,-1 3 0 0,3 1 0 0,-1-1-128 16,3-2 128-16,1-3 256 15,5-5-64-15,-1-3-13248 16,2-5-2656-16</inkml:trace>
  <inkml:trace contextRef="#ctx0" brushRef="#br0" timeOffset="82607.34">18539 14565 46079 0,'0'0'4096'0,"0"0"-3280"0,0 0-656 0,0 1-160 15,0 0 0-15,2 0 160 0,-2 3-160 0,0 2 160 31,2 4-768-31,0 6-160 0,1 4-16 0,0 4-16 0,-1 6 480 0,4 5 112 0,-3 5 16 0,4 2 0 0,-2 1 192 0,3-3 128 16,-1-2 0-16,1-2-128 16,2 1 336-16,3-1-32 0,0 3-16 0,-1 0 0 0,1 1-288 0</inkml:trace>
  <inkml:trace contextRef="#ctx0" brushRef="#br0" timeOffset="83169.5">19057 14925 46079 0,'-2'-7'1024'0,"1"0"192"0,-1-1 64 0,2 3 0 0,0-1-1024 0,0-6-256 0,0-9 0 0,3-11 0 0,-1-4 0 16,6 1 0-16,0 6 0 0,7 7 0 15,2 4 0-15,6 7-208 0,8 6 16 0,2 4 0 0,5 5 0 0,-2 4 0 16,0 5 0-16,-3 4 0 0,-5 5-176 0,-3 4-16 0,-2 5-16 0,-3 1 0 16,-7 2 80-16,-1 0 0 0,-6-2 16 0,-6-3 0 31,0-4-128-31,-5-4-16 0,-1-2-16 0,-6-2 0 0,2-2 704 0,-3-1 144 0,-2-3 16 0,-1-2 16 15,-2-3 288-15,-5-2 64 0,1-3 16 0,-6-2 0 16,-3-3-48-16,-5-3-16 16,1-2 0-16,2-3 0 0,2-2-448 0,8 0-80 0,4-2-32 15,3-2 0-15,3-2-160 0,5 0 128 16,3-2-128-16,3-2 128 0,5-1-464 0,4-1-112 0,6-1 0 16,66-10-8928-1,-1 14-1776-15,-4 10-368 0</inkml:trace>
  <inkml:trace contextRef="#ctx0" brushRef="#br0" timeOffset="83477.21">19802 14862 47631 0,'-2'-6'1040'15,"-1"0"224"-15,1 0 32 0,0 1 48 0,2-1-1072 0,0-2-272 0,-3-13 0 0,-2-9 0 0,3-10 0 0,4-3-144 0,3 5 16 0,2 5 0 16,4 3-96-16,1 7-16 0,2 5 0 0,5 4 0 15,-1 5-80-15,2 3-32 0,-1 6 0 0,4 5 0 32,2 3-224-32,0 5-64 0,3 5 0 0,3 3 0 0,0 5 448 0,-6 4 192 0,-6 5-160 0,-3 3 160 15,-5 4-304-15,-6-1 48 0,-5 0 0 0,-3-6 0 16,-5-4 128-16,-2-5 128 0,-3-4-192 0,-4-4 192 16,1-1 288-16,-6-7 160 0,-4-1 48 0,1-4 0 0,2-1 272 15,0-2 48-15,0-3 16 0,0-1 0 0,2-1-48 0,1-4 0 16,1 0 0-16,2-3 0 0,2-3-544 0,1-4-112 15,2-5-128-15,1-63-9600 32,8 6-2000-32,6 7-416 0</inkml:trace>
  <inkml:trace contextRef="#ctx0" brushRef="#br0" timeOffset="84099.55">19935 15247 46991 0,'2'1'4176'0,"-2"1"-3344"0,1 0-656 0,-1 1-176 0,0 1-432 0,0 3-112 16,2 8-32-16,0 10 0 0,1 12 320 0,-1 6 64 16,2 4 16-16,1-1 0 0,2 0 176 0,-2-3 176 15,5-2-48-15,-2-3 0 0,2-2 0 0,2-3-128 16,-4-1 192-16,0-7-64 15,-5-9-8080-15,-3-2-1632 16,-8-1-320-16,-2-3-64 0</inkml:trace>
  <inkml:trace contextRef="#ctx0" brushRef="#br0" timeOffset="84346.35">19355 15450 43311 0,'0'0'3840'0,"0"1"-3072"0,0 0-608 0,0 0-160 16,2 1 560-16,-2 0 80 0,0 2 0 0,0 4 16 16,1 3-1248-1,-1 5-256-15,2 4-48 0,0 3-16 0,-1 3 688 0,1 3 224 0,2 1 0 0,0 3-160 16,3 2 160-16,1 4 128 15,3-1-128-15,1 0 176 0,3-6 16 0,-3-3 0 16,1-3 0-16,-2 0 0 0,2 1-192 0</inkml:trace>
  <inkml:trace contextRef="#ctx0" brushRef="#br0" timeOffset="84946.57">18452 15689 46415 0,'0'-7'1024'0,"2"-1"192"0,0 2 64 0,-1 2 32 15,4-2-1056-15,0-4-256 0,3-6 0 0,9-11 0 0,6-5 0 0,5 1-144 0,3 6 16 0,4 6 0 16,-2 9-304-16,3 9-48 0,2 5-16 0,3 8 0 0,0 8 240 0,-6 5 64 0,-2 5 0 0,-10 3 0 31,-5 2-288-31,-7 1-48 0,-6-1-16 0,-5-3 0 0,-5 0 336 0,-6-6 64 0,-2-3 16 0,-7-3 0 16,-5-3 640-16,-6-3 144 0,-5 2 32 0,-2-4 0 15,0 0 32-15,4-4 16 0,2-3 0 0,2-3 0 16,-1-4 96-16,0-3 0 0,3-4 16 0,1-3 0 16,3-3-576-16,-1-1-112 0,2-5-32 0,3-1 0 0,7-1-128 15,3-3-224-15,3-5 48 0,27-35-9584 31,3 21-1920-31,-2 17-384 0</inkml:trace>
  <inkml:trace contextRef="#ctx0" brushRef="#br0" timeOffset="85285.83">18017 15658 45551 0,'-1'-8'1008'16,"-1"1"208"-16,5 5 32 0,-3 0 32 0,4 0-1024 0,-3-4-256 0,5-5 0 0,3-6 0 0,6-1 0 0,1-1-160 0,6 6 32 0,-1 5 0 16,2 5-288-16,2 5-48 15,0 5-16-15,1 6 0 0,2 3 192 0,3 6 32 0,-5 4 16 0,-1 3 0 16,-2 0 48-16,-6-1 0 0,-6 0 0 0,-6-5 0 0,-3-3-128 15,-7-3-32-15,-5-2 0 0,-5-1 0 16,1-5 768-16,-3 0 160 0,-1-2 16 0,-3-1 16 0,-1-1 192 0,1-2 32 16,4 0 16-16,-4-3 0 0,-2-3-112 15,-1-2-32-15,1-3 0 0,0-1 0 16,2-2-464-16,1-1-112 0,-3-5 0 0,2-3-128 0,1-3 128 0,7-4-128 16,2-1 0-16,9-5-14384 15,11 0-2960-15</inkml:trace>
  <inkml:trace contextRef="#ctx0" brushRef="#br0" timeOffset="85705.9">17386 15599 46991 0,'0'-1'1024'0,"-2"0"224"0,2 1 32 0,0 0 64 0,0 1-1088 0,0 0-256 0,0 1 0 0,2 2 0 0,-2 3-496 15,3 5-144-15,-1 9-48 0,2 5 0 16,2 4 96-16,-1 2 16 0,0-3 0 0,3 2 0 0,0 6 896 0,2 2 176 0,1 4 32 0,1 1-13440 15,3 4-2688 1</inkml:trace>
  <inkml:trace contextRef="#ctx0" brushRef="#br0" timeOffset="85959.47">16917 15614 42559 0,'0'1'944'0,"0"1"192"15,0 0 32-15,3 0 16 0,-3 2-944 0,1 4-240 0,-1 5 0 0,2 10 0 0,0 9 0 0,-1 6 0 0,3 0 0 0,-1-3 0 16,4-1 192-16,-1 1 128 0,2-1 48 0,5 3 0 15,-1-1-368-15,6 2 0 0,-3 0 0 0,3-5-12912 16,0-5-2608 0</inkml:trace>
  <inkml:trace contextRef="#ctx0" brushRef="#br0" timeOffset="86376">16176 15707 45375 0,'0'1'1008'0,"-1"1"208"0,1 1 32 16,-2 0 16-16,2 1-1008 0,0 5-256 0,-3 6 0 0,0 12 0 0,0 11 0 0,-1 9 0 0,3 5-192 0,-1 4 192 16,2 4 0-16,2-4 0 0,1-3 0 0,2-13 144 0,1-16-304 15,3-1-64-15,2-1-16 0,7-2-13040 16,2-5-2608-16</inkml:trace>
  <inkml:trace contextRef="#ctx0" brushRef="#br0" timeOffset="86655.06">15569 15638 43311 0,'-3'0'960'0,"1"1"192"0,2-1 32 0,0 1 32 0,0 0-976 0,0 1-240 16,0 1 0-16,-2 2 0 0,0 6-160 0,1 6-80 0,-1 5-16 0,2 5 0 0,0 1 416 0,2 4 80 15,1 7 16-15,-1 0 0 0,3 0-128 0,-1 0-128 0,3 1 176 0,0-1-176 16,2-1 0-16,2 1 0 0,3 0 0 0,-4-5-12912 16,0-3-2576-16</inkml:trace>
  <inkml:trace contextRef="#ctx0" brushRef="#br0" timeOffset="87404.93">14437 15764 45151 0,'0'1'4016'0,"0"0"-3216"16,4 1-640-16,-4 0-160 0,0 0-160 0,2 4-64 16,0 3-16-16,-1 10 0 0,3 9 240 0,1 10 0 15,2 6 0-15,2 4-144 0,1 2 144 0,5 2 0 16,1-3 128-16,-1-12-128 0,0-12 0 0,0-1 0 16,7-1 0-16,1-3-13088 15,1-6-2688-15</inkml:trace>
  <inkml:trace contextRef="#ctx0" brushRef="#br0" timeOffset="87601.07">14313 15958 45327 0,'0'-1'992'0,"0"2"208"0,0-1 32 0,2 0 48 0,-2 1-1024 0,2-1-256 15,-1-1 0-15,5-1 0 0,6-1-720 0,3-1-208 0,8-1-32 0,3-2-16 16,6 3 656-16,9-1 144 0,5 1 32 0,5 1 0 15,2 0 144-15,-4 5 256 0,-4-1-64 0,-4 2-12544 16,-3 2-2496-16</inkml:trace>
  <inkml:trace contextRef="#ctx0" brushRef="#br0" timeOffset="87836.12">14562 16437 45151 0,'-2'3'4016'0,"2"0"-3216"15,0 0-640-15,2 3-160 0,-1 0-192 0,-1 5-64 16,2 11 0-16,1 11-16 0,1-3 128 0,1 4 144 0,4 11-208 0,2 8 80 16,5 0 128-16,-1-3 0 0,3-1 0 0,-2-7 128 15,1-4-128-15,-4-7 144 0,2-7-144 0,-2 7-8624 47,0-16-1808-47,-6-10-384 0</inkml:trace>
  <inkml:trace contextRef="#ctx0" brushRef="#br0" timeOffset="87985.38">14353 16724 46079 0,'0'0'4096'15,"0"0"-3280"-15,1 0-656 0,-1 0-160 16,0 1-240-16,2-1-80 0,1 0 0 0,4-1-16 15,6 0-592-15,10-1-112 0,9-3-32 0,10-2 0 0,6 1 848 0,3-1 224 16,-8 1 0-16,6-3 0 0,14-2 240 0,16-2 128 16,18 2 16-16</inkml:trace>
  <inkml:trace contextRef="#ctx0" brushRef="#br0" timeOffset="88471.91">20069 16483 46079 0,'3'4'4096'0,"-3"-3"-3280"0,0-2-656 16,-3 0-160-16,7 0-320 0,-4 2-112 0,0 4-16 0,2 5 0 31,1 5-144-31,1 7-48 0,-3 4 0 0,3 4 0 0,-1 1 640 0,-1 2 0 15,4 3 0-15,1 0 128 0,0 6-128 0,2 3 0 0,3 4 0 0,1-3-12576 16,2 0-2512-16</inkml:trace>
  <inkml:trace contextRef="#ctx0" brushRef="#br0" timeOffset="89010.98">13537 17778 44223 0,'25'-7'3936'0,"5"-1"-3152"0,2 2-624 0,-9 2-160 0,0 0 0 0,19-5 0 16,43-5 0-16,44-9 0 0,36-5-224 0,17 1-32 0,3 1 0 0,-7 3 0 16,-7 4-160-16,-1 0-32 0,5 2-16 0,7 0 0 15,8 2-224-15,11-3-32 0,13 0-16 0,7-6 0 0,11-3 368 0,3 0 80 0,0-2 16 0,11 0 0 16,12-1 64-16,8 2 16 0,7 3 0 0,-1 0 0 15,0 0-32-15,4 0 0 0,0 0 0 16,9 3 0-16,7 2 224 0,-13 4 0 0,-13 3 0 16,6 0-144-16,-2-1 144 0,-1 6 0 0,1 5 0 0,-9 2 0 15,-3 0 192-15,-14 2 0 0,-9 3 16 0,-7 0 0 16,-9 2 64-16</inkml:trace>
  <inkml:trace contextRef="#ctx0" brushRef="#br0" timeOffset="96366.97">19185 14173 41759 0,'-3'-2'912'0,"3"0"192"0,-3 0 48 0,1 1 16 0,1 0-928 0,-1-1-240 0,0-3 0 0,-1-1 0 0,0 0 448 0,1 1 64 0,0 0 0 0,2 3 0 15,0 2-128-15,2 2 0 0,1 2-16 0,-1 2 0 31,3 2-672-31,-2 4-128 0,-1 2-16 0,1 4-16 0,-3 3 288 0,0 1 176 0,-5 1-192 0,4 4 192 16,-1 1 0-16,2 2 144 0,3 4 16 0,5-2 0 16,4-2-16-16,9-1 0 0,6-1 0 0,9-8 0 15,5-4-144-15</inkml:trace>
  <inkml:trace contextRef="#ctx0" brushRef="#br0" timeOffset="97075.34">20286 17563 43023 0,'0'-5'944'0,"-1"-2"192"0,1 3 32 0,-2 0 48 0,2-1-960 0,0-5-256 0,0-7 0 0,0-9 0 0,-2-8 432 0,4-2 32 0,1 2 16 0,2 5 0 16,3 5-288-16,1 5-48 16,2 6-16-16,3 3 0 0,2 7-128 0,2 5-224 0,3 6 48 0,7 5 16 15,2 7-64-15,4 3-16 0,-4 5 0 0,0 0 0 16,-4 0 240-16,-4-1 0 0,-6-2 0 0,-4-1 0 15,-3 0 0-15,-2-1 0 0,-4-2 0 0,-3-1 0 16,0 1 176-16,-5-2-176 0,-4-1 160 16,-1-3-160-16,-7-1 320 0,0-3-16 0,-10 0-16 0,-3-5 0 15,-3-1 160-15,-3-5 16 0,6-2 16 0,2-4 0 16,3-2-480-16,4-5 128 0,3-3-128 0,1-1 0 16,4-4-176-16,0-4-80 0,3-4 0 0,10-54-16 31,5 9-192-31,3 11-48 15,1 12 0-15,-1 10-19456 16</inkml:trace>
  <inkml:trace contextRef="#ctx0" brushRef="#br0" timeOffset="98162.26">18548 13871 43199 0,'11'-19'960'0,"-11"22"192"0,0 0 32 0,0 0 16 0,0 0-960 15,0 1-240-15,0 0 0 0,0 6 0 0,2 8 0 0,-1 7 0 0,5 5 0 0,20 59 0 32,7-6-288-32,-7 2-160 15,-3 5-16-15,-1-6-18288 0</inkml:trace>
  <inkml:trace contextRef="#ctx0" brushRef="#br0" timeOffset="98638.87">19413 17422 42383 0,'-3'-8'928'0,"1"-3"192"0,4 4 32 0,-2 2 64 0,1-2-976 0,1-3-240 0,-2-11 0 0,3-9 0 0,5-6 576 0,2 3 64 0,3 8 0 16,2 6 16-16,3 8-656 0,5 5 0 16,2 8 0-16,8 5 0 0,7 7-160 0,2 5 160 0,-2 4 0 0,-2 6-144 15,-3 4 144-15,-8 1 0 16,-8 2 0-16,-3-2 0 0,-3-2 0 0,-6-2 144 0,0-5-144 0,-2-1 0 16,-4 0 128-16,-1-3-128 0,-3 0 0 0,-7-2 0 15,0 0 272-15,-2-3-48 0,-4-4-16 0,-5-1 0 16,-4-4 384-16,-5-3 80 0,-3-3 16 0,-4-4 0 15,0-5-544-15,1-6-144 0,4-4 0 0,4-4 0 0,4-4 0 16,2-3 0-16,3-3 0 0,-8-84-192 47,11 17-400-47,9 20-96 16,11 21-16-16,-1 19-19776 0</inkml:trace>
  <inkml:trace contextRef="#ctx0" brushRef="#br0" timeOffset="-82845.43">21705 15340 41471 0,'3'10'3680'0,"-6"-3"-2944"0,3 3-592 0,0 0-144 0,0-1 320 0,0 2 48 16,-2 3 0-16,2 16 0 0,0 19-192 0,0 13-48 15,0 5 0-15,5-7 0 0,2-5-128 0,4-7 0 16,2-3 0-16,5-6-176 16,1-6-848-16,1-4-160 0,-1-3-32 0,1-6-10800 15,-2-7-2144-15</inkml:trace>
  <inkml:trace contextRef="#ctx0" brushRef="#br0" timeOffset="-82571.5">22105 15374 39615 0,'-10'-7'3520'0,"2"3"-2816"16,0 1-560-16,3 1-144 0,0 2 832 0,0 0 144 0,0 0 32 0,-7 2 0 16,-6 1-240-16,-8 6-64 0,-7 2 0 0,-1 4 0 15,-6 4-400-15,-1 4-96 0,-6 3-16 0,1 2 0 0,2 3-192 0,8 0 0 16,10-1 0-16,7-3 0 0,6-1-128 0,6-2-80 15,6-2-16-15,2-2 0 0,3-3 224 0,3 0-192 16,4 0 192-16,4-4-192 0,6 1 192 0,7-4-144 16,8 0 144-16,5-3-128 0,-1-1 128 0,-2-3 0 15,-3-3 0-15,-1-2 0 16,-4-3 0-16,1 0 176 0,2-5-48 0,3-1 0 16,4-3-704-16,6 0-160 0,7-1-32 0,-4-5-12272 15,-1-3-2448-15</inkml:trace>
  <inkml:trace contextRef="#ctx0" brushRef="#br0" timeOffset="-82415.19">22400 15211 43311 0,'0'0'3840'0,"-3"1"-3072"0,3 0-608 0,0 1-160 0,0 1 432 0,0 3 48 0,-2 3 16 0,-1 9 0 16,-4 7-496-16,1 7 0 0,1 5 0 0,-2 5 0 15,5 5 0-15,-3 4 0 0,5 6 0 0,0-2 0 16,4-2 0-16,1-4 0 0,3-5 0 0,5-7-13264 15,-1-6-2752-15</inkml:trace>
  <inkml:trace contextRef="#ctx0" brushRef="#br0" timeOffset="-81989.62">22632 15239 43311 0,'0'-3'3840'0,"0"0"-3072"15,-1 2-608-15,1 1-160 0,1 0 320 0,-1 1 48 0,0-1 0 16,-1 3 0-16,2 4-368 0,-1 10-128 0,2 6 0 0,0 7 0 16,0 7-128-16,1 7-32 0,0 7 0 0,2 4 0 15,2 4 288-15,1-4 0 0,5-4 0 0,-3-8 0 16,6-6 0-16,-4-9 0 0,4-6 128 0,-3-5-128 16,-1-4 128-16,3-5-128 0,-2-1 176 0,0-6-176 15,-1-3 192-15,1-5-64 0,-3-1 0 0,1-6-128 0,1-3 192 0,-1-6-64 16,-1-6 0-16,-3-4-128 0,4-5 192 0,-6-4-64 15,2-3 0-15,-5-2-128 16,4 0 144-16,-3 3-144 0,1 3 0 0,17-23-8784 31,-7 19-1872-31,-3 10-368 0</inkml:trace>
  <inkml:trace contextRef="#ctx0" brushRef="#br0" timeOffset="-81751.33">23204 15790 47919 0,'-2'-1'4256'0,"2"0"-3408"0,0 0-672 0,0 0-176 15,0 0-384-15,2 2-128 0,-2-2 0 0,0 0-16 0,2-1 400 0,-1-2 128 16,3-2 0-16,12-3-9152 31,-1-1-1760-31,3 1-352 0</inkml:trace>
  <inkml:trace contextRef="#ctx0" brushRef="#br0" timeOffset="-81606.98">23489 15734 42383 0,'-3'-2'3776'0,"2"1"-3024"0,-1 1-608 0,0 1-144 16,2-2 304-16,0 0 16 0,-3 0 16 0,11-3-8816 31,2 2-1760-31,3 0-368 0</inkml:trace>
  <inkml:trace contextRef="#ctx0" brushRef="#br0" timeOffset="-81497.99">23699 15691 44223 0,'-2'-1'3936'15,"0"0"-3152"-15,2 0-624 0,-1 1-160 0,1 0 224 16,0-1 16-16,-2 0 0 0,2-4-9056 31,3 0-1808-31,4 2-352 0</inkml:trace>
  <inkml:trace contextRef="#ctx0" brushRef="#br0" timeOffset="-81164.35">24055 15122 43311 0,'-2'-8'3840'0,"2"1"-3072"0,0 3-608 0,0 1-160 15,2 2 400-15,-1-2 48 16,-1-3 16-16,0-3 0 0,0-3-464 0,2-1 0 0,3 1 0 0,1 2 0 16,1 1 0-16,1 3 0 0,2 1-128 0,0 3 128 0,5 2-176 0,-2 3 176 15,2 1-160-15,1 5 160 0,-1 4-128 0,-2 3 128 16,-1 3 0-16,-1 4-144 0,-4 5 144 0,-4 2 0 16,-4 2 0-16,-5 3 128 0,-3 0-128 0,-1 0 0 15,-5-1 0-15,0-2 128 16,0 2-128-16,2-3 128 0,0 0-128 0,1 4 128 15,1 4-128-15,1 2 0 0,2 1-176 0,5-6 176 0,-1-6 0 0</inkml:trace>
  <inkml:trace contextRef="#ctx0" brushRef="#br0" timeOffset="-81004.91">24410 15743 45151 0,'-18'0'4016'0,"2"0"-3216"0,6 1-640 0,1 0-160 15,3-1 448-15,-6 0 64 0,-9 0 16 0,-9 0 0 16,-7 1-240-16,3-1-48 0,6 0-16 0,7-1 0 15,6-1-224-15,7 0 0 16,5 1 128-16,13-6-9584 16,6 1-1904-16,7 1-384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5T12:31:03.8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19375 14187 45039 0,'1'18'992'0,"1"-5"208"0,0 1 32 0,-1 2 32 0,-1-2-1008 0,2-2-256 0,0 7 0 0,1 12 0 0,1 16 0 0,2 18 0 0,2 6 0 0,-1-8 0 16,4-7 0-16,-2-9 0 0,2-6 0 0,11 15-8848 31,-3-19-1824-31,-4-11-352 0</inkml:trace>
  <inkml:trace contextRef="#ctx0" brushRef="#br0" timeOffset="174.14">19167 14488 45951 0,'-10'-3'1024'0,"2"1"192"0,7 1 64 0,1-1 0 0,1 2-1024 0,-1-1-256 0,-3-1 0 0,0-2 0 0,1 1 0 0,7 0 0 16,8 1-144-16,5 2 144 0,10 1-128 0,3 2 128 0,3-1 0 0,2 1-144 15,-2 1 144-15,-1-2 0 0,-5 0 0 0,0 2 0 16,2 0 0-16,-2 2 0 0,3 3 0 0,34 8-8992 47,-14-2-1808-47,-12-2-352 0</inkml:trace>
  <inkml:trace contextRef="#ctx0" brushRef="#br0" timeOffset="364.34">19385 14374 46015 0,'-5'2'1024'0,"1"2"192"0,4-2 64 0,2-1 0 0,-2 0-1024 15,2 2-256-15,-4 2 0 0,0 4 0 0,4 5 0 0,5 2-240 0,3-1 48 0,5 1 16 0,3-1 176 16,3-3 0-16,10 1 0 0,7-5-128 0,11-1 128 0,4-4 0 15,0-3 128-15,30-8-9088 32,-24 0-1792-32,-21-2-384 0</inkml:trace>
  <inkml:trace contextRef="#ctx0" brushRef="#br0" timeOffset="475.78">19859 14348 47231 0,'0'-1'1040'0,"0"1"224"0,-2 0 32 0,-2-1 16 0,-6-1-1056 0,-11 1-256 0,-22 3 0 0,-15 5 0 0,-13 8 336 0,-3 8 16 16,8 7 0-16,5 8 0 0,4 8-352 0,4 1 144 15,3 2-144-15,6-4 0 0,11-6 0 0,6-2-192 0,3-3 0 0,11-5 0 16,8-5 192-16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5T12:31:46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21937 9471 43311 0,'-3'-2'3840'0,"3"1"-3072"0,0 2-608 0,-2-1-160 15,4 0 320-15,-4 0 16 0,2 0 16 0,-2 0 0 16,2-1-352-16,-3 0 0 0,3 1 0 0,0 0 128 15,0 0-128-15,0 0-192 0,0 0 64 0,23-7 0 16,-14 4 128-16,2 0 0 0,4-1 0 0,1-1 0 0,6 1 0 16,1-1 0-16,1 2 0 0,49-2-8656 31,-14 1-1840-31,-9-1-352 16</inkml:trace>
  <inkml:trace contextRef="#ctx0" brushRef="#br0" timeOffset="536.95">22425 9338 40543 0,'0'-5'3600'0,"0"0"-2880"15,0 5-576-15,0-1-144 0,0 0 752 0,0-2 112 16,-2-2 32-16,1-4 0 0,-1-3-368 0,-1-1-64 15,-1-1-16-15,-1 3 0 0,-1 0-256 0,3 2-64 0,-2 0-128 0,0 2 192 16,-5 4 0-16,3-1 0 0,0 1 0 0,-1 1 0 16,-1 2-192-16,-2 2 0 0,2 1 0 0,0 1 0 15,1 1-128-15,0 0 128 0,1 0-192 0,2-1 192 0,2 0-224 0,1 0 64 16,-1-1 16-16,3-1 0 0,3 4-48 0,1-3 0 16,-1 0 0-16,2 1 0 15,0 1 16-15,3 2 0 0,0 0 0 0,-1-1 0 16,4 0-16-16,-2 0 0 0,-1 0 0 0,3-1 0 0,0 2 64 0,0 1 0 15,-1 0 0-15,1-1 0 16,-4 2 128-16,1-2 0 0,2 1 0 0,-2 1 0 0,-1 0 0 0,1 1 0 16,-1-1 0-16,-2-1 0 0,0 2 0 0,-2-2 0 0,3 1 0 15,-6 0 0 1,2-2 0-16,-4 0 128 0,1 2-128 0,-4-3 0 16,2 0 144-16,-1 0-144 0,-2-1 192 0,-1 0-192 0,-1-1 192 0,3 0-192 15,-2 0 192-15,-2-1-192 0,2 0 208 0,0-2-64 16,0-1-16-16,-2-1 0 0,1 0 112 0,-4-2 16 15,6 0 0-15,-3 0 0 0,1-1-64 0,0-1-16 16,3-1 0-16,-2 0 0 0,3 0-32 0,0-1 0 16,2 2 0-16,2-3 0 0,0 3-144 0,0-2 0 0,2 0 0 0,0 0 0 15,1-1 0-15,5 1 0 16,-3-1 0-16,4-1 0 0,0-2 0 0,1 0 0 0,1-1 0 0,16-20-9152 31,6-2-1856-31,3-2-368 0</inkml:trace>
  <inkml:trace contextRef="#ctx0" brushRef="#br0" timeOffset="1781.28">22781 9221 33167 0,'0'0'2944'0,"0"0"-2352"0,-2-1-464 0,2 1-128 0,2 1 1472 0,-4 0 288 16,2-1 48-16,-2 3 16 0,-1 2-1168 0,1 1-224 15,-1 1-48-15,0 4-16 0,-2 1-368 0,2 1 0 16,1 0 0-16,-1 0 0 0,1 0 0 0,2-1 0 15,-2-3 0-15,2 0 0 0,2 0 0 0,0-2 0 16,-1 0 0-16,3 0 128 0,-1-1-128 0,2-2 128 16,0 0-128-16,0-1 128 0,0 0-128 0,2-1 0 15,0-1 0-15,0-1 0 0,3-2 0 0,0-1 176 0,-2 0-176 0,2-2 192 16,0 1-192-16,0-2 128 0,1 0-128 16,-2-1 128-16,2 2-384 0,-1-1-64 0,1 2-32 15,-2-3-11872-15,3 3-2368 0</inkml:trace>
  <inkml:trace contextRef="#ctx0" brushRef="#br0" timeOffset="1985.29">22850 9214 34095 0,'0'1'3024'0,"0"-1"-2416"0,0 1-480 0,0-1-128 16,0 1 1440-16,0 1 272 0,0 1 48 0,-2 5 16 0,2 3-1344 0,2 8-272 15,-2 1-160-15,0 2 192 0,0 2-192 0,2 0 0 16,-1 0 0-16,1-2 0 0,1 1 0 0,-1-2 0 16,3-1 128-16,1-4-12224 15,3-3-2464-15</inkml:trace>
  <inkml:trace contextRef="#ctx0" brushRef="#br0" timeOffset="2650.25">23110 9251 31327 0,'0'-4'2784'0,"2"0"-2224"0,0 2-560 0,-2 1 0 15,1 0 1328-15,1-2 144 0,1-3 48 0,2-3 0 16,3-1-400-16,1-1-80 0,-2 3-16 0,2 2 0 0,-2 2-704 0,-2 2-160 15,3 2-32-15,-2 3 0 0,-1 2 128 0,-1 1 0 16,-1 3 16-16,-1 4 0 0,2 2-272 0,-4 2 0 31,0 5 0-31,-4 1 0 0,2 2-224 0,-1-1 48 0,-4 1 16 0,0-3 0 16,-2 0 160-16,0-2 0 0,-1-3 128 0,-1-4-128 0,-1-1 0 0,-2-3 128 16,-1-1-128-16,3 0 0 0,-2-3 128 0,3-2-128 15,-1-2 160-15,3-1-160 0,2 0 368 0,1-2-32 16,1 1 0-16,3 0 0 0,1 0 48 0,2-1 0 0,1 0 0 15,0 0 0-15,1-1-240 0,3 0-144 0,-4 1 192 16,6-1-192-16,1 0 0 0,2-2 0 16,1 0 0-16,3-1 0 0,4 2 0 0,-1-1 0 0,-1 1 0 0,1-2-144 15,0 0 144-15,-3 0 0 0,3 0 0 0,-3 0 0 16,-2 0 0-16,2 1 0 16,1-1-192-16,-2-1-12976 0,2 0-2576 0</inkml:trace>
  <inkml:trace contextRef="#ctx0" brushRef="#br0" timeOffset="2824.79">23400 9176 43311 0,'0'0'3840'16,"0"0"-3072"-16,-1-1-608 0,1 2-160 0,0 0 496 0,0 0 64 15,1 3 16-15,-1 0 0 0,2 4-704 0,1 4-144 16,-1 1-32-16,0 3 0 0,3 1 128 0,3 2 32 15,0 0 0-15,-1 1 0 0,6 2 144 0,-1-1-160 16,0 0 160-16,3-3-12992 16,4 0-2512-16</inkml:trace>
  <inkml:trace contextRef="#ctx0" brushRef="#br0" timeOffset="50650.88">5376 16048 44735 0,'-2'9'0'0,"2"4"0"0,0 3 256 0,-2 1 48 0,2-3 16 0,0-4 0 0,0-2-320 16,0 4 0-16,2 8 0 0,-2 12 0 0,5 8-144 16,0 6-96-16,5 0-16 0,0-2 0 0,3 1 256 15,-3-1-144-15,4-4 144 0,-2-2-128 0,3-1 128 0,5-4 0 0,0 0 0 16,11 1-128-16,9 3 128 0,2 2 128 0,4 5-128 0,-5-1 176 15,-6-2-176-15,-3-7 0 0,-1-4 0 0,-3-3 0 0,2-2-224 16,1-1 80-16,7-3 16 0,11 1 0 0,17 0-192 0,1 0-16 16,-9 1-16-16,-7 1 0 0,-8 0 32 0,3 1 16 15,5 2 0-15,20 0 0 0,18 0 304 0,-13-2-160 16,-15-3 160-16,2-1-128 0,2 0 128 0,18-1 0 16,19-1 160-16,-13-4-160 0,-13-1 192 0,6-3-64 15,7 1-128-15,5-4 192 0,-2 1-16 0,7-2-16 16,2 1 0-16,2-2 0 0,1-1-160 0,4 0 192 15,5 2-192-15,4-2 192 16,0 1-192-16,10-4 128 0,6 0-128 0,-9-4 128 0,-15-3 0 0,13 1 0 16,16 1 0-16,-12-1 0 0,-15-1-128 0,13-3 0 15,14 0 0-15,2 0 0 0,2-2 0 0,-17 0 0 16,-11-3 0-16,11-1 0 0,18 0-192 0,-9-2 0 0,-12-2-16 0,2-2 0 16,4 0 208-16,9-3 0 0,5 0 0 0,-11-4 0 15,-18-3 0-15,13-4 0 0,18 0 144 0,-9 0-144 16,-2 3 0-16,-6-3 128 0,-3 0-128 0,13-1 0 15,11 2 0-15,-17-6 0 0,-13-6 0 0,10-6 0 16,4-4 304-16,8-3 64 0,3 2 16 0,-15 0 0 16,-13 5-192-16,8-6-48 0,12-1 0 0,-16-6 0 0,-15-4-144 15,6 6 128-15,10 6-128 0,-14-1 128 0,-14-1-128 16,5-9 0-16,9-4 144 0,-14 2-144 0,-18 1 256 0,8 3 0 31,11 4-16-31,-12-10 0 0,-11-6-112 0,-12 0 0 0,-6 2-128 0,6-3 192 0,7 2 64 0,-1-10 0 16,-3-7 0-16,-10 7 0 0,-8 7 16 0,-10-7 16 15,-3-9 0 1,-4 5 0-16,2 4-64 0,0-3-16 0,0-5 0 0,-2-2 0 0,2 5-32 0,-6-3-16 16,-3 2 0-16,-3-7 0 0,-2-4 16 0,-5 0 0 15,0 6 0-15,-5-7 0 0,-1-7-48 0,0 7-128 16,-1 5 192-16,1-5-64 0,-1-8-128 0,0 5 160 16,2 7-160-16,-2-7 160 0,-2-7-160 0,3 2 0 15,2 5 0-15,-3-4 0 0,1 2 128 0,-1-5-128 16,4 2 128-16,-1 1-128 0,0 0 0 0,-1-1 0 0,3-2 0 0,-1 6 0 15,-1 5 0-15,-2 2 0 0,4 1 0 0,-1 2 0 16,-3 7 0-16,1 3 0 0,-1 4 0 0,-1-4 0 31,1-2 0-31,1 8 0 0,5 11 0 0,-2-2 0 0,1-2 160 0,-2 2-160 0,1 3 192 0,0 9-192 16,4 10 0-16,-1 3 0 0,3-2 0 0,-1 0 0 16,4-3 0-16,1 4 0 0,1 2 0 0,4 6-144 15,1 11 144-15,1 0 0 0,1 3 0 0,2-1 0 16,-1 4 0-16,-5-2 0 0,-3 0 0 0,-3-1 0 0,-5 1 0 15,0 2 0-15,1 2 128 0,-4 2-128 0,4 2 0 0,-2 2-128 16,-1 1 0-16,3 4 0 0,-4 0 128 0,3 2-160 16,-2 0 160-16,4 1-160 0,-1 0 0 0,-1 2 0 15,3-1 0 1,37-9-9072 0,4 0-1824-16,12 5-352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8/15/2024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06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58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89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02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12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30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05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6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72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0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48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54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37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60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2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10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56222" y="6004559"/>
            <a:ext cx="643749" cy="6343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6988ae3322ba68d1103fdd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</a:t>
            </a:r>
            <a:r>
              <a:rPr lang="en-US" sz="2800">
                <a:solidFill>
                  <a:srgbClr val="C00000"/>
                </a:solidFill>
                <a:latin typeface="Calibri" panose="020F0502020204030204" pitchFamily="34" charset="0"/>
              </a:rPr>
              <a:t>#3b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Data Representation and Number Systems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10.1 Sign-and-Magnitude (3/3)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To negate a number, just </a:t>
            </a:r>
            <a:r>
              <a:rPr lang="en-US" sz="2800" u="sng" dirty="0">
                <a:solidFill>
                  <a:srgbClr val="800000"/>
                </a:solidFill>
              </a:rPr>
              <a:t>invert</a:t>
            </a:r>
            <a:r>
              <a:rPr lang="en-US" sz="2800" u="sng" dirty="0"/>
              <a:t> </a:t>
            </a:r>
            <a:r>
              <a:rPr lang="en-US" sz="2800" u="sng" dirty="0">
                <a:solidFill>
                  <a:srgbClr val="800000"/>
                </a:solidFill>
              </a:rPr>
              <a:t>the sign bit</a:t>
            </a:r>
            <a:r>
              <a:rPr lang="en-US" sz="2800" dirty="0">
                <a:solidFill>
                  <a:srgbClr val="800000"/>
                </a:solidFill>
              </a:rPr>
              <a:t>.</a:t>
            </a:r>
            <a:endParaRPr lang="en-US" sz="2800" baseline="-25000" dirty="0">
              <a:solidFill>
                <a:srgbClr val="800000"/>
              </a:solidFill>
            </a:endParaRP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Examples:</a:t>
            </a:r>
          </a:p>
          <a:p>
            <a:pPr marL="715963" lvl="1" indent="-357188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to negate 00100001</a:t>
            </a:r>
            <a:r>
              <a:rPr lang="en-US" sz="2400" baseline="-25000" dirty="0"/>
              <a:t>sm</a:t>
            </a:r>
            <a:r>
              <a:rPr lang="en-US" sz="2400" dirty="0"/>
              <a:t> (decimal 33)?</a:t>
            </a:r>
            <a:br>
              <a:rPr lang="en-US" sz="2400" dirty="0"/>
            </a:br>
            <a:r>
              <a:rPr lang="en-US" sz="2400" dirty="0"/>
              <a:t>Answer: </a:t>
            </a:r>
            <a:r>
              <a:rPr lang="en-US" sz="2400" dirty="0">
                <a:solidFill>
                  <a:srgbClr val="C00000"/>
                </a:solidFill>
              </a:rPr>
              <a:t>10100001</a:t>
            </a:r>
            <a:r>
              <a:rPr lang="en-US" sz="2400" baseline="-25000" dirty="0">
                <a:solidFill>
                  <a:srgbClr val="C00000"/>
                </a:solidFill>
              </a:rPr>
              <a:t>sm</a:t>
            </a:r>
            <a:r>
              <a:rPr lang="en-US" sz="2400" dirty="0"/>
              <a:t> (decimal -33)</a:t>
            </a:r>
          </a:p>
          <a:p>
            <a:pPr marL="715963" lvl="1" indent="-357188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to negate 10000101</a:t>
            </a:r>
            <a:r>
              <a:rPr lang="en-US" sz="2400" baseline="-25000" dirty="0"/>
              <a:t>sm</a:t>
            </a:r>
            <a:r>
              <a:rPr lang="en-US" sz="2400" dirty="0"/>
              <a:t> (decimal -5)?</a:t>
            </a:r>
            <a:br>
              <a:rPr lang="en-US" sz="2400" dirty="0"/>
            </a:br>
            <a:r>
              <a:rPr lang="en-US" sz="2400" dirty="0"/>
              <a:t>Answer: </a:t>
            </a:r>
            <a:r>
              <a:rPr lang="en-US" sz="2400" dirty="0">
                <a:solidFill>
                  <a:srgbClr val="C00000"/>
                </a:solidFill>
              </a:rPr>
              <a:t>00000101</a:t>
            </a:r>
            <a:r>
              <a:rPr lang="en-US" sz="2400" baseline="-25000" dirty="0">
                <a:solidFill>
                  <a:srgbClr val="C00000"/>
                </a:solidFill>
              </a:rPr>
              <a:t>sm</a:t>
            </a:r>
            <a:r>
              <a:rPr lang="en-US" sz="2400" dirty="0"/>
              <a:t> (decimal +5)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32F814-3103-098E-9FAE-AC655AF56CF4}"/>
                  </a:ext>
                </a:extLst>
              </p14:cNvPr>
              <p14:cNvContentPartPr/>
              <p14:nvPr/>
            </p14:nvContentPartPr>
            <p14:xfrm>
              <a:off x="3289680" y="4402080"/>
              <a:ext cx="2626920" cy="855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32F814-3103-098E-9FAE-AC655AF56C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80320" y="4392720"/>
                <a:ext cx="2645640" cy="87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917299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10.2 1s Complement (1/3)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219200"/>
            <a:ext cx="8023123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number 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dirty="0"/>
              <a:t> which can be expressed as an </a:t>
            </a:r>
            <a:r>
              <a:rPr lang="en-US" i="1" dirty="0"/>
              <a:t>n</a:t>
            </a:r>
            <a:r>
              <a:rPr lang="en-US" dirty="0"/>
              <a:t>-bit binary number, its </a:t>
            </a:r>
            <a:r>
              <a:rPr lang="en-US" u="sng" dirty="0"/>
              <a:t>negated value</a:t>
            </a:r>
            <a:r>
              <a:rPr lang="en-US" dirty="0"/>
              <a:t> can be obtained in </a:t>
            </a:r>
            <a:r>
              <a:rPr lang="en-US" b="1" dirty="0"/>
              <a:t>1s-complement</a:t>
            </a:r>
            <a:r>
              <a:rPr lang="en-US" dirty="0"/>
              <a:t> representation using: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/>
              <a:t>			</a:t>
            </a:r>
            <a:r>
              <a:rPr lang="en-US" b="1" dirty="0">
                <a:solidFill>
                  <a:srgbClr val="800000"/>
                </a:solidFill>
              </a:rPr>
              <a:t>-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b="1" dirty="0">
                <a:solidFill>
                  <a:srgbClr val="800000"/>
                </a:solidFill>
              </a:rPr>
              <a:t> = 2</a:t>
            </a:r>
            <a:r>
              <a:rPr lang="en-US" b="1" i="1" baseline="30000" dirty="0">
                <a:solidFill>
                  <a:srgbClr val="800000"/>
                </a:solidFill>
              </a:rPr>
              <a:t>n</a:t>
            </a:r>
            <a:r>
              <a:rPr lang="en-US" b="1" dirty="0">
                <a:solidFill>
                  <a:srgbClr val="800000"/>
                </a:solidFill>
              </a:rPr>
              <a:t> – 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b="1" dirty="0">
                <a:solidFill>
                  <a:srgbClr val="800000"/>
                </a:solidFill>
              </a:rPr>
              <a:t> – 1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With an 8-bit number 00001100 (or 12</a:t>
            </a:r>
            <a:r>
              <a:rPr lang="en-US" baseline="-25000" dirty="0"/>
              <a:t>10</a:t>
            </a:r>
            <a:r>
              <a:rPr lang="en-US" dirty="0"/>
              <a:t>), its negated value expressed in 1s-complement is: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/>
              <a:t>	-00001100</a:t>
            </a:r>
            <a:r>
              <a:rPr lang="en-US" baseline="-25000" dirty="0"/>
              <a:t>2</a:t>
            </a:r>
            <a:r>
              <a:rPr lang="en-US" dirty="0"/>
              <a:t> 	= 2</a:t>
            </a:r>
            <a:r>
              <a:rPr lang="en-US" baseline="30000" dirty="0"/>
              <a:t>8</a:t>
            </a:r>
            <a:r>
              <a:rPr lang="en-US" dirty="0"/>
              <a:t> – 12 – 1 </a:t>
            </a:r>
            <a:r>
              <a:rPr lang="en-US" sz="2000" dirty="0"/>
              <a:t>(calculation done in decimal)</a:t>
            </a:r>
            <a:br>
              <a:rPr lang="en-US" sz="2000" dirty="0"/>
            </a:br>
            <a:r>
              <a:rPr lang="en-US" dirty="0"/>
              <a:t>			= 243</a:t>
            </a:r>
            <a:br>
              <a:rPr lang="en-US" dirty="0"/>
            </a:br>
            <a:r>
              <a:rPr lang="en-US" dirty="0"/>
              <a:t>			= </a:t>
            </a:r>
            <a:r>
              <a:rPr lang="en-US" dirty="0">
                <a:solidFill>
                  <a:srgbClr val="0000CC"/>
                </a:solidFill>
              </a:rPr>
              <a:t>11110011</a:t>
            </a:r>
            <a:r>
              <a:rPr lang="en-US" baseline="-25000" dirty="0">
                <a:solidFill>
                  <a:srgbClr val="0000CC"/>
                </a:solidFill>
              </a:rPr>
              <a:t>1s</a:t>
            </a:r>
            <a:r>
              <a:rPr lang="en-US" dirty="0"/>
              <a:t> 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(This means that -12</a:t>
            </a:r>
            <a:r>
              <a:rPr lang="en-US" baseline="-25000" dirty="0"/>
              <a:t>10</a:t>
            </a:r>
            <a:r>
              <a:rPr lang="en-US" dirty="0"/>
              <a:t> is written as 11110011 in 1s-complement representation.)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4479CE9-7805-8B63-04AB-D7FBB2C07BA7}"/>
                  </a:ext>
                </a:extLst>
              </p14:cNvPr>
              <p14:cNvContentPartPr/>
              <p14:nvPr/>
            </p14:nvContentPartPr>
            <p14:xfrm>
              <a:off x="703800" y="3289320"/>
              <a:ext cx="6266880" cy="3173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4479CE9-7805-8B63-04AB-D7FBB2C07B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4440" y="3279960"/>
                <a:ext cx="6285600" cy="319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994255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10.2 1s Complement (2/3)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457200" y="1334529"/>
            <a:ext cx="8229600" cy="45891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Technique to negate a value: </a:t>
            </a:r>
            <a:r>
              <a:rPr lang="en-SG" sz="2800" dirty="0">
                <a:solidFill>
                  <a:srgbClr val="C00000"/>
                </a:solidFill>
              </a:rPr>
              <a:t>invert all the bits</a:t>
            </a:r>
            <a:r>
              <a:rPr lang="en-SG" sz="2800" dirty="0"/>
              <a:t>.</a:t>
            </a:r>
            <a:endParaRPr lang="en-US" sz="2800" dirty="0"/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Largest value: 		01111111 =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Smallest value: 	10000000 = -127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Zeros:			00000000 = +0</a:t>
            </a:r>
            <a:r>
              <a:rPr lang="en-US" sz="2800" baseline="-25000" dirty="0"/>
              <a:t>10</a:t>
            </a:r>
            <a:br>
              <a:rPr lang="en-US" sz="2800" dirty="0"/>
            </a:br>
            <a:r>
              <a:rPr lang="en-US" sz="2800" dirty="0"/>
              <a:t>				11111111 = -0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8 bits): -127</a:t>
            </a:r>
            <a:r>
              <a:rPr lang="en-US" sz="2800" baseline="-25000" dirty="0"/>
              <a:t>10</a:t>
            </a:r>
            <a:r>
              <a:rPr lang="en-US" sz="2800" dirty="0"/>
              <a:t> to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</a:t>
            </a:r>
            <a:r>
              <a:rPr lang="en-US" sz="2800" i="1" dirty="0"/>
              <a:t>n</a:t>
            </a:r>
            <a:r>
              <a:rPr lang="en-US" sz="2800" dirty="0"/>
              <a:t> bits): -(2</a:t>
            </a:r>
            <a:r>
              <a:rPr lang="en-US" sz="2800" i="1" baseline="30000" dirty="0"/>
              <a:t>n</a:t>
            </a:r>
            <a:r>
              <a:rPr lang="en-US" sz="2800" baseline="30000" dirty="0"/>
              <a:t>-1</a:t>
            </a:r>
            <a:r>
              <a:rPr lang="en-US" sz="2800" dirty="0"/>
              <a:t> – 1) to 2</a:t>
            </a:r>
            <a:r>
              <a:rPr lang="en-US" sz="2800" i="1" baseline="30000" dirty="0"/>
              <a:t>n</a:t>
            </a:r>
            <a:r>
              <a:rPr lang="en-US" sz="2800" baseline="30000" dirty="0"/>
              <a:t>-1</a:t>
            </a:r>
            <a:r>
              <a:rPr lang="en-US" sz="2800" dirty="0"/>
              <a:t> – 1 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C00000"/>
                </a:solidFill>
              </a:rPr>
              <a:t>most significant bit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C00000"/>
                </a:solidFill>
              </a:rPr>
              <a:t>MSB</a:t>
            </a:r>
            <a:r>
              <a:rPr lang="en-US" sz="2800" dirty="0"/>
              <a:t>) still represents the sign: 0 for positive, 1 for negative.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819697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10.2 1s Complement (3/3)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Examples (assuming 8-bit):</a:t>
            </a:r>
          </a:p>
          <a:p>
            <a:pPr>
              <a:spcBef>
                <a:spcPct val="60000"/>
              </a:spcBef>
              <a:buNone/>
            </a:pPr>
            <a:r>
              <a:rPr lang="en-US" sz="2800" dirty="0"/>
              <a:t>		(14)</a:t>
            </a:r>
            <a:r>
              <a:rPr lang="en-US" sz="2800" baseline="-25000" dirty="0"/>
              <a:t>10</a:t>
            </a:r>
            <a:r>
              <a:rPr lang="en-US" sz="2800" dirty="0"/>
              <a:t>  = (00001110)</a:t>
            </a:r>
            <a:r>
              <a:rPr lang="en-US" sz="2800" baseline="-25000" dirty="0"/>
              <a:t>2</a:t>
            </a:r>
            <a:r>
              <a:rPr lang="en-US" sz="2800" dirty="0"/>
              <a:t> = (00001110)</a:t>
            </a:r>
            <a:r>
              <a:rPr lang="en-US" sz="2800" baseline="-25000" dirty="0"/>
              <a:t>1s</a:t>
            </a:r>
          </a:p>
          <a:p>
            <a:pPr>
              <a:spcBef>
                <a:spcPct val="60000"/>
              </a:spcBef>
              <a:buSzPct val="120000"/>
              <a:buNone/>
            </a:pPr>
            <a:r>
              <a:rPr lang="en-US" sz="2800" dirty="0"/>
              <a:t>	 	-(14)</a:t>
            </a:r>
            <a:r>
              <a:rPr lang="en-US" sz="2800" baseline="-25000" dirty="0"/>
              <a:t>10</a:t>
            </a:r>
            <a:r>
              <a:rPr lang="en-US" sz="2800" dirty="0"/>
              <a:t> = -(00001110)</a:t>
            </a:r>
            <a:r>
              <a:rPr lang="en-US" sz="2800" baseline="-25000" dirty="0"/>
              <a:t>2</a:t>
            </a:r>
            <a:r>
              <a:rPr lang="en-US" sz="2800" dirty="0"/>
              <a:t> = (11110001)</a:t>
            </a:r>
            <a:r>
              <a:rPr lang="en-US" sz="2800" baseline="-25000" dirty="0"/>
              <a:t>1s</a:t>
            </a:r>
            <a:r>
              <a:rPr lang="en-US" sz="2800" dirty="0"/>
              <a:t> </a:t>
            </a:r>
          </a:p>
          <a:p>
            <a:pPr>
              <a:spcBef>
                <a:spcPct val="60000"/>
              </a:spcBef>
              <a:buSzPct val="120000"/>
              <a:buNone/>
            </a:pPr>
            <a:r>
              <a:rPr lang="en-US" sz="2800" dirty="0"/>
              <a:t>		-(80)</a:t>
            </a:r>
            <a:r>
              <a:rPr lang="en-US" sz="2800" baseline="-25000" dirty="0"/>
              <a:t>10</a:t>
            </a:r>
            <a:r>
              <a:rPr lang="en-US" sz="2800" dirty="0"/>
              <a:t> = -( </a:t>
            </a:r>
            <a:r>
              <a:rPr lang="en-US" sz="2800" dirty="0">
                <a:solidFill>
                  <a:srgbClr val="0000CC"/>
                </a:solidFill>
              </a:rPr>
              <a:t>?</a:t>
            </a:r>
            <a:r>
              <a:rPr lang="en-US" sz="2800" dirty="0"/>
              <a:t> )</a:t>
            </a:r>
            <a:r>
              <a:rPr lang="en-US" sz="2800" baseline="-25000" dirty="0"/>
              <a:t>2</a:t>
            </a:r>
            <a:r>
              <a:rPr lang="en-US" sz="2800" dirty="0"/>
              <a:t> = ( </a:t>
            </a:r>
            <a:r>
              <a:rPr lang="en-US" sz="2800" dirty="0">
                <a:solidFill>
                  <a:srgbClr val="0000CC"/>
                </a:solidFill>
              </a:rPr>
              <a:t>? </a:t>
            </a:r>
            <a:r>
              <a:rPr lang="en-US" sz="2800" dirty="0"/>
              <a:t>)</a:t>
            </a:r>
            <a:r>
              <a:rPr lang="en-US" sz="2800" baseline="-25000" dirty="0"/>
              <a:t>1s</a:t>
            </a:r>
            <a:r>
              <a:rPr lang="en-US" sz="2800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D8BBF7-8FAF-EB0E-21D6-1A08465F5804}"/>
                  </a:ext>
                </a:extLst>
              </p14:cNvPr>
              <p14:cNvContentPartPr/>
              <p14:nvPr/>
            </p14:nvContentPartPr>
            <p14:xfrm>
              <a:off x="835560" y="942840"/>
              <a:ext cx="7773480" cy="4397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D8BBF7-8FAF-EB0E-21D6-1A08465F58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6200" y="933480"/>
                <a:ext cx="7792200" cy="441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146343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10.3 2s Complement (1/3)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219200"/>
            <a:ext cx="8023123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number 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dirty="0"/>
              <a:t> which can be expressed as an </a:t>
            </a:r>
            <a:r>
              <a:rPr lang="en-US" i="1" dirty="0"/>
              <a:t>n</a:t>
            </a:r>
            <a:r>
              <a:rPr lang="en-US" dirty="0"/>
              <a:t>-bit binary number, its </a:t>
            </a:r>
            <a:r>
              <a:rPr lang="en-US" u="sng" dirty="0"/>
              <a:t>negated value</a:t>
            </a:r>
            <a:r>
              <a:rPr lang="en-US" dirty="0"/>
              <a:t> can be obtained in </a:t>
            </a:r>
            <a:r>
              <a:rPr lang="en-US" b="1" dirty="0"/>
              <a:t>2s-complement</a:t>
            </a:r>
            <a:r>
              <a:rPr lang="en-US" dirty="0"/>
              <a:t> representation using: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/>
              <a:t>			</a:t>
            </a:r>
            <a:r>
              <a:rPr lang="en-US" b="1" dirty="0">
                <a:solidFill>
                  <a:srgbClr val="800000"/>
                </a:solidFill>
              </a:rPr>
              <a:t>-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b="1" dirty="0">
                <a:solidFill>
                  <a:srgbClr val="800000"/>
                </a:solidFill>
              </a:rPr>
              <a:t> = 2</a:t>
            </a:r>
            <a:r>
              <a:rPr lang="en-US" b="1" i="1" baseline="30000" dirty="0">
                <a:solidFill>
                  <a:srgbClr val="800000"/>
                </a:solidFill>
              </a:rPr>
              <a:t>n</a:t>
            </a:r>
            <a:r>
              <a:rPr lang="en-US" b="1" dirty="0">
                <a:solidFill>
                  <a:srgbClr val="800000"/>
                </a:solidFill>
              </a:rPr>
              <a:t> – 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endParaRPr lang="en-US" b="1" dirty="0">
              <a:solidFill>
                <a:srgbClr val="800000"/>
              </a:solidFill>
            </a:endParaRP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With an 8-bit number 00001100 (or 12</a:t>
            </a:r>
            <a:r>
              <a:rPr lang="en-US" baseline="-25000" dirty="0"/>
              <a:t>10</a:t>
            </a:r>
            <a:r>
              <a:rPr lang="en-US" dirty="0"/>
              <a:t>), its negated value expressed in 2s-complement is: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/>
              <a:t>	-00001100</a:t>
            </a:r>
            <a:r>
              <a:rPr lang="en-US" baseline="-25000" dirty="0"/>
              <a:t>2</a:t>
            </a:r>
            <a:r>
              <a:rPr lang="en-US" dirty="0"/>
              <a:t> 	= 2</a:t>
            </a:r>
            <a:r>
              <a:rPr lang="en-US" baseline="30000" dirty="0"/>
              <a:t>8</a:t>
            </a:r>
            <a:r>
              <a:rPr lang="en-US" dirty="0"/>
              <a:t> – 12 </a:t>
            </a:r>
            <a:r>
              <a:rPr lang="en-US" sz="2000" dirty="0"/>
              <a:t>(calculation done in decimal)</a:t>
            </a:r>
            <a:br>
              <a:rPr lang="en-US" sz="2000" dirty="0"/>
            </a:br>
            <a:r>
              <a:rPr lang="en-US" dirty="0"/>
              <a:t>			= 244</a:t>
            </a:r>
            <a:br>
              <a:rPr lang="en-US" dirty="0"/>
            </a:br>
            <a:r>
              <a:rPr lang="en-US" dirty="0"/>
              <a:t>			= </a:t>
            </a:r>
            <a:r>
              <a:rPr lang="en-US" dirty="0">
                <a:solidFill>
                  <a:srgbClr val="0000CC"/>
                </a:solidFill>
              </a:rPr>
              <a:t>11110100</a:t>
            </a:r>
            <a:r>
              <a:rPr lang="en-US" baseline="-25000" dirty="0">
                <a:solidFill>
                  <a:srgbClr val="0000CC"/>
                </a:solidFill>
              </a:rPr>
              <a:t>2s</a:t>
            </a:r>
            <a:r>
              <a:rPr lang="en-US" dirty="0"/>
              <a:t> 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(This means that -12</a:t>
            </a:r>
            <a:r>
              <a:rPr lang="en-US" baseline="-25000" dirty="0"/>
              <a:t>10</a:t>
            </a:r>
            <a:r>
              <a:rPr lang="en-US" dirty="0"/>
              <a:t> is written as 11110100 in 2s-complement representation.)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BCB807-C476-E1BD-9240-BF9999E716C4}"/>
                  </a:ext>
                </a:extLst>
              </p14:cNvPr>
              <p14:cNvContentPartPr/>
              <p14:nvPr/>
            </p14:nvContentPartPr>
            <p14:xfrm>
              <a:off x="4150800" y="428400"/>
              <a:ext cx="4839480" cy="5972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BCB807-C476-E1BD-9240-BF9999E716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41440" y="419040"/>
                <a:ext cx="4858200" cy="599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450080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10.3 2s Complement (2/3)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457200" y="1334529"/>
            <a:ext cx="8229600" cy="479639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Technique to negate a value: </a:t>
            </a:r>
            <a:r>
              <a:rPr lang="en-SG" sz="2800" dirty="0">
                <a:solidFill>
                  <a:srgbClr val="C00000"/>
                </a:solidFill>
              </a:rPr>
              <a:t>invert all the bits</a:t>
            </a:r>
            <a:r>
              <a:rPr lang="en-SG" sz="2800" dirty="0"/>
              <a:t>, then </a:t>
            </a:r>
            <a:r>
              <a:rPr lang="en-SG" sz="2800" dirty="0">
                <a:solidFill>
                  <a:srgbClr val="C00000"/>
                </a:solidFill>
              </a:rPr>
              <a:t>add 1</a:t>
            </a:r>
            <a:r>
              <a:rPr lang="en-SG" sz="2800" dirty="0"/>
              <a:t>.</a:t>
            </a:r>
            <a:endParaRPr lang="en-US" sz="2800" dirty="0"/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Largest value: 		01111111 =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Smallest value: 	10000000 = -128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Zero:			00000000 = +0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8 bits): -128</a:t>
            </a:r>
            <a:r>
              <a:rPr lang="en-US" sz="2800" baseline="-25000" dirty="0"/>
              <a:t>10</a:t>
            </a:r>
            <a:r>
              <a:rPr lang="en-US" sz="2800" dirty="0"/>
              <a:t> to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</a:t>
            </a:r>
            <a:r>
              <a:rPr lang="en-US" sz="2800" i="1" dirty="0"/>
              <a:t>n</a:t>
            </a:r>
            <a:r>
              <a:rPr lang="en-US" sz="2800" dirty="0"/>
              <a:t> bits): -2</a:t>
            </a:r>
            <a:r>
              <a:rPr lang="en-US" sz="2800" i="1" baseline="30000" dirty="0"/>
              <a:t>n</a:t>
            </a:r>
            <a:r>
              <a:rPr lang="en-US" sz="2800" baseline="30000" dirty="0"/>
              <a:t>-1</a:t>
            </a:r>
            <a:r>
              <a:rPr lang="en-US" sz="2800" dirty="0"/>
              <a:t> to 2</a:t>
            </a:r>
            <a:r>
              <a:rPr lang="en-US" sz="2800" i="1" baseline="30000" dirty="0"/>
              <a:t>n</a:t>
            </a:r>
            <a:r>
              <a:rPr lang="en-US" sz="2800" baseline="30000" dirty="0"/>
              <a:t>-1</a:t>
            </a:r>
            <a:r>
              <a:rPr lang="en-US" sz="2800" dirty="0"/>
              <a:t> – 1 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C00000"/>
                </a:solidFill>
              </a:rPr>
              <a:t>most significant bit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C00000"/>
                </a:solidFill>
              </a:rPr>
              <a:t>MSB</a:t>
            </a:r>
            <a:r>
              <a:rPr lang="en-US" sz="2800" dirty="0"/>
              <a:t>) still represents the sign: 0 for positive, 1 for negative.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006322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10.3 2s Complement (3/3)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Examples (assuming 8-bit):</a:t>
            </a:r>
          </a:p>
          <a:p>
            <a:pPr>
              <a:spcBef>
                <a:spcPct val="60000"/>
              </a:spcBef>
              <a:buNone/>
            </a:pPr>
            <a:r>
              <a:rPr lang="en-US" sz="2800" dirty="0"/>
              <a:t>		(14)</a:t>
            </a:r>
            <a:r>
              <a:rPr lang="en-US" sz="2800" baseline="-25000" dirty="0"/>
              <a:t>10</a:t>
            </a:r>
            <a:r>
              <a:rPr lang="en-US" sz="2800" dirty="0"/>
              <a:t>  = (00001110)</a:t>
            </a:r>
            <a:r>
              <a:rPr lang="en-US" sz="2800" baseline="-25000" dirty="0"/>
              <a:t>2</a:t>
            </a:r>
            <a:r>
              <a:rPr lang="en-US" sz="2800" dirty="0"/>
              <a:t> = (00001110)</a:t>
            </a:r>
            <a:r>
              <a:rPr lang="en-US" sz="2800" baseline="-25000" dirty="0"/>
              <a:t>2s</a:t>
            </a:r>
          </a:p>
          <a:p>
            <a:pPr>
              <a:spcBef>
                <a:spcPct val="60000"/>
              </a:spcBef>
              <a:buSzPct val="120000"/>
              <a:buNone/>
            </a:pPr>
            <a:r>
              <a:rPr lang="en-US" sz="2800" dirty="0"/>
              <a:t>	 	-(14)</a:t>
            </a:r>
            <a:r>
              <a:rPr lang="en-US" sz="2800" baseline="-25000" dirty="0"/>
              <a:t>10</a:t>
            </a:r>
            <a:r>
              <a:rPr lang="en-US" sz="2800" dirty="0"/>
              <a:t> = -(00001110)</a:t>
            </a:r>
            <a:r>
              <a:rPr lang="en-US" sz="2800" baseline="-25000" dirty="0"/>
              <a:t>2</a:t>
            </a:r>
            <a:r>
              <a:rPr lang="en-US" sz="2800" dirty="0"/>
              <a:t> = (11110010)</a:t>
            </a:r>
            <a:r>
              <a:rPr lang="en-US" sz="2800" baseline="-25000" dirty="0"/>
              <a:t>2s</a:t>
            </a:r>
            <a:r>
              <a:rPr lang="en-US" sz="2800" dirty="0"/>
              <a:t> </a:t>
            </a:r>
          </a:p>
          <a:p>
            <a:pPr>
              <a:spcBef>
                <a:spcPct val="60000"/>
              </a:spcBef>
              <a:buSzPct val="120000"/>
              <a:buNone/>
            </a:pPr>
            <a:r>
              <a:rPr lang="en-US" sz="2800" dirty="0"/>
              <a:t>		-(80)</a:t>
            </a:r>
            <a:r>
              <a:rPr lang="en-US" sz="2800" baseline="-25000" dirty="0"/>
              <a:t>10</a:t>
            </a:r>
            <a:r>
              <a:rPr lang="en-US" sz="2800" dirty="0"/>
              <a:t> = -( </a:t>
            </a:r>
            <a:r>
              <a:rPr lang="en-US" sz="2800" dirty="0">
                <a:solidFill>
                  <a:srgbClr val="0000CC"/>
                </a:solidFill>
              </a:rPr>
              <a:t>?</a:t>
            </a:r>
            <a:r>
              <a:rPr lang="en-US" sz="2800" dirty="0"/>
              <a:t> )</a:t>
            </a:r>
            <a:r>
              <a:rPr lang="en-US" sz="2800" baseline="-25000" dirty="0"/>
              <a:t>2</a:t>
            </a:r>
            <a:r>
              <a:rPr lang="en-US" sz="2800" dirty="0"/>
              <a:t> = ( </a:t>
            </a:r>
            <a:r>
              <a:rPr lang="en-US" sz="2800" dirty="0">
                <a:solidFill>
                  <a:srgbClr val="0000CC"/>
                </a:solidFill>
              </a:rPr>
              <a:t>? </a:t>
            </a:r>
            <a:r>
              <a:rPr lang="en-US" sz="2800" dirty="0"/>
              <a:t>)</a:t>
            </a:r>
            <a:r>
              <a:rPr lang="en-US" sz="2800" baseline="-25000" dirty="0"/>
              <a:t>2s</a:t>
            </a:r>
            <a:r>
              <a:rPr lang="en-US" sz="2800" dirty="0"/>
              <a:t>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3400" y="42672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 dirty="0">
                <a:solidFill>
                  <a:srgbClr val="800000"/>
                </a:solidFill>
              </a:rPr>
              <a:t>Compare with slide 13.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14400" y="4724400"/>
            <a:ext cx="6858000" cy="1295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1s complement: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(14)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= (00001110)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(00001110)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	-(14)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-(00001110)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(11110001)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FD8BDA2-2CA8-BA3F-1631-8C74FAF60C23}"/>
                  </a:ext>
                </a:extLst>
              </p14:cNvPr>
              <p14:cNvContentPartPr/>
              <p14:nvPr/>
            </p14:nvContentPartPr>
            <p14:xfrm>
              <a:off x="6890760" y="5107320"/>
              <a:ext cx="258840" cy="232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FD8BDA2-2CA8-BA3F-1631-8C74FAF60C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1400" y="5097960"/>
                <a:ext cx="277560" cy="25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45585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10.4 Comparisons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57200" y="1371600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ct val="2000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4-bit system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tabLst>
                <a:tab pos="4306888" algn="l"/>
              </a:tabLst>
            </a:pPr>
            <a:r>
              <a:rPr lang="en-US" sz="2000" b="1" i="1" dirty="0">
                <a:solidFill>
                  <a:srgbClr val="0000FF"/>
                </a:solidFill>
              </a:rPr>
              <a:t>Positive values</a:t>
            </a:r>
            <a:r>
              <a:rPr lang="en-US" sz="2000" b="1" dirty="0">
                <a:solidFill>
                  <a:srgbClr val="0000FF"/>
                </a:solidFill>
              </a:rPr>
              <a:t>		</a:t>
            </a:r>
            <a:r>
              <a:rPr lang="en-US" sz="2000" b="1" i="1" dirty="0">
                <a:solidFill>
                  <a:srgbClr val="0000FF"/>
                </a:solidFill>
              </a:rPr>
              <a:t>Negative values</a:t>
            </a:r>
          </a:p>
        </p:txBody>
      </p:sp>
      <p:sp>
        <p:nvSpPr>
          <p:cNvPr id="24" name="WordArt 5"/>
          <p:cNvSpPr>
            <a:spLocks noChangeArrowheads="1" noChangeShapeType="1" noTextEdit="1"/>
          </p:cNvSpPr>
          <p:nvPr/>
        </p:nvSpPr>
        <p:spPr bwMode="auto">
          <a:xfrm>
            <a:off x="5791200" y="381000"/>
            <a:ext cx="2514600" cy="904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7542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Important!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4572000" y="19812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65889" y="3110845"/>
            <a:ext cx="2808071" cy="301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56306"/>
              </p:ext>
            </p:extLst>
          </p:nvPr>
        </p:nvGraphicFramePr>
        <p:xfrm>
          <a:off x="457200" y="2455446"/>
          <a:ext cx="3844564" cy="3261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80854">
                  <a:extLst>
                    <a:ext uri="{9D8B030D-6E8A-4147-A177-3AD203B41FA5}">
                      <a16:colId xmlns:a16="http://schemas.microsoft.com/office/drawing/2014/main" val="1316983542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905240958"/>
                    </a:ext>
                  </a:extLst>
                </a:gridCol>
                <a:gridCol w="942681">
                  <a:extLst>
                    <a:ext uri="{9D8B030D-6E8A-4147-A177-3AD203B41FA5}">
                      <a16:colId xmlns:a16="http://schemas.microsoft.com/office/drawing/2014/main" val="631925039"/>
                    </a:ext>
                  </a:extLst>
                </a:gridCol>
                <a:gridCol w="886118">
                  <a:extLst>
                    <a:ext uri="{9D8B030D-6E8A-4147-A177-3AD203B41FA5}">
                      <a16:colId xmlns:a16="http://schemas.microsoft.com/office/drawing/2014/main" val="1505218664"/>
                    </a:ext>
                  </a:extLst>
                </a:gridCol>
              </a:tblGrid>
              <a:tr h="459817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Value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Sign-and-Magnitude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1s Comp.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2s Comp.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51944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+7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10491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+6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171303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+5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463335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+4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43284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+3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92856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+2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24143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650971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16018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51159"/>
              </p:ext>
            </p:extLst>
          </p:nvPr>
        </p:nvGraphicFramePr>
        <p:xfrm>
          <a:off x="4842236" y="2446020"/>
          <a:ext cx="3844564" cy="35966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80854">
                  <a:extLst>
                    <a:ext uri="{9D8B030D-6E8A-4147-A177-3AD203B41FA5}">
                      <a16:colId xmlns:a16="http://schemas.microsoft.com/office/drawing/2014/main" val="1316983542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905240958"/>
                    </a:ext>
                  </a:extLst>
                </a:gridCol>
                <a:gridCol w="942681">
                  <a:extLst>
                    <a:ext uri="{9D8B030D-6E8A-4147-A177-3AD203B41FA5}">
                      <a16:colId xmlns:a16="http://schemas.microsoft.com/office/drawing/2014/main" val="631925039"/>
                    </a:ext>
                  </a:extLst>
                </a:gridCol>
                <a:gridCol w="886118">
                  <a:extLst>
                    <a:ext uri="{9D8B030D-6E8A-4147-A177-3AD203B41FA5}">
                      <a16:colId xmlns:a16="http://schemas.microsoft.com/office/drawing/2014/main" val="1505218664"/>
                    </a:ext>
                  </a:extLst>
                </a:gridCol>
              </a:tblGrid>
              <a:tr h="459817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Value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Sign-and-Magnitude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1s Comp.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2s Comp.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1944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10491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171303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63335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43284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2856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24143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650971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60183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1564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FD38CD-6EF8-E488-290E-09103C47B462}"/>
                  </a:ext>
                </a:extLst>
              </p14:cNvPr>
              <p14:cNvContentPartPr/>
              <p14:nvPr/>
            </p14:nvContentPartPr>
            <p14:xfrm>
              <a:off x="1933920" y="3271320"/>
              <a:ext cx="6529320" cy="3042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FD38CD-6EF8-E488-290E-09103C47B4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4560" y="3261960"/>
                <a:ext cx="6548040" cy="306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15724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Past-Year’s Exam Question! </a:t>
            </a:r>
            <a:r>
              <a:rPr lang="en-SG" sz="3600" dirty="0">
                <a:solidFill>
                  <a:srgbClr val="7030A0"/>
                </a:solidFill>
                <a:latin typeface="+mn-lt"/>
              </a:rPr>
              <a:t>(Answer)</a:t>
            </a:r>
            <a:endParaRPr lang="en-US" sz="36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C651B70E-B997-4E9B-8D08-B8FEAFF2B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9432" y="1548407"/>
            <a:ext cx="3952568" cy="16312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2147483640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 = n +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 =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EBD7C8-693C-4C9B-9888-74D52A384C2B}"/>
              </a:ext>
            </a:extLst>
          </p:cNvPr>
          <p:cNvSpPr txBox="1"/>
          <p:nvPr/>
        </p:nvSpPr>
        <p:spPr>
          <a:xfrm>
            <a:off x="3967315" y="1289849"/>
            <a:ext cx="172556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PastYearQn.c</a:t>
            </a:r>
            <a:endParaRPr lang="en-SG" dirty="0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724399" y="1671639"/>
            <a:ext cx="4304071" cy="1072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What is the output of the above code when run on </a:t>
            </a:r>
            <a:r>
              <a:rPr lang="en-US" sz="2000" dirty="0" err="1"/>
              <a:t>sunfire</a:t>
            </a:r>
            <a:r>
              <a:rPr lang="en-US" sz="2000" dirty="0"/>
              <a:t>?</a:t>
            </a:r>
          </a:p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Is it 2147483650?</a:t>
            </a:r>
            <a:endParaRPr lang="en-US" sz="20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324465" y="3438181"/>
            <a:ext cx="4331110" cy="2303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 err="1">
                <a:solidFill>
                  <a:srgbClr val="0000FF"/>
                </a:solidFill>
              </a:rPr>
              <a:t>int</a:t>
            </a:r>
            <a:r>
              <a:rPr lang="en-SG" dirty="0"/>
              <a:t> type in </a:t>
            </a:r>
            <a:r>
              <a:rPr lang="en-SG" dirty="0" err="1"/>
              <a:t>sunfire</a:t>
            </a:r>
            <a:r>
              <a:rPr lang="en-SG" dirty="0"/>
              <a:t> takes up 4 bytes (32 bits) and uses 2s complement</a:t>
            </a:r>
          </a:p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Largest positive integer = 2</a:t>
            </a:r>
            <a:r>
              <a:rPr lang="en-SG" baseline="30000" dirty="0"/>
              <a:t>31</a:t>
            </a:r>
            <a:r>
              <a:rPr lang="en-SG" dirty="0"/>
              <a:t> – 1 =  </a:t>
            </a:r>
            <a:r>
              <a:rPr lang="en-US" dirty="0"/>
              <a:t>2147483647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830096" y="2868020"/>
            <a:ext cx="4198375" cy="1040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1</a:t>
            </a:r>
            <a:r>
              <a:rPr lang="en-SG" baseline="30000" dirty="0"/>
              <a:t>st</a:t>
            </a:r>
            <a:r>
              <a:rPr lang="en-SG" dirty="0"/>
              <a:t> iteration: n = 2147483641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7</a:t>
            </a:r>
            <a:r>
              <a:rPr lang="en-SG" baseline="30000" dirty="0"/>
              <a:t>th</a:t>
            </a:r>
            <a:r>
              <a:rPr lang="en-SG" dirty="0"/>
              <a:t> iteration: n = 2147483647</a:t>
            </a:r>
            <a:endParaRPr 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5341374" y="3771354"/>
            <a:ext cx="3497826" cy="4933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01111 ……. 1111111111</a:t>
            </a:r>
            <a:endParaRPr lang="en-US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830095" y="5338680"/>
            <a:ext cx="4198375" cy="49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8</a:t>
            </a:r>
            <a:r>
              <a:rPr lang="en-SG" baseline="30000" dirty="0"/>
              <a:t>th</a:t>
            </a:r>
            <a:r>
              <a:rPr lang="en-SG" dirty="0"/>
              <a:t> iteration: n = -2147483648</a:t>
            </a:r>
            <a:endParaRPr lang="en-US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5341374" y="4721857"/>
            <a:ext cx="3497826" cy="4933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10000…….0000000000</a:t>
            </a:r>
            <a:endParaRPr lang="en-US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7973960" y="4228466"/>
            <a:ext cx="865240" cy="4933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+ 1</a:t>
            </a:r>
            <a:endParaRPr lang="en-US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830094" y="5694629"/>
            <a:ext cx="4198375" cy="49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9</a:t>
            </a:r>
            <a:r>
              <a:rPr lang="en-SG" baseline="30000" dirty="0"/>
              <a:t>th</a:t>
            </a:r>
            <a:r>
              <a:rPr lang="en-SG" dirty="0"/>
              <a:t> iteration: n = -2147483647</a:t>
            </a:r>
            <a:endParaRPr lang="en-US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655575" y="6109314"/>
            <a:ext cx="4372893" cy="493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10</a:t>
            </a:r>
            <a:r>
              <a:rPr lang="en-SG" baseline="30000" dirty="0"/>
              <a:t>th</a:t>
            </a:r>
            <a:r>
              <a:rPr lang="en-SG" dirty="0"/>
              <a:t> iteration: n = </a:t>
            </a:r>
            <a:r>
              <a:rPr lang="en-SG" dirty="0">
                <a:solidFill>
                  <a:srgbClr val="C00000"/>
                </a:solidFill>
              </a:rPr>
              <a:t>-2147483646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85703" y="2260761"/>
            <a:ext cx="516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sym typeface="Wingdings" panose="05000000000000000000" pitchFamily="2" charset="2"/>
              </a:rPr>
              <a:t>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957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 animBg="1"/>
      <p:bldP spid="15" grpId="0"/>
      <p:bldP spid="16" grpId="0" animBg="1"/>
      <p:bldP spid="17" grpId="0" animBg="1"/>
      <p:bldP spid="18" grpId="0"/>
      <p:bldP spid="19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10.5 Complement on Fractions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We can extend the idea of complement on fractions.</a:t>
            </a:r>
          </a:p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Examples:</a:t>
            </a:r>
          </a:p>
          <a:p>
            <a:pPr marL="811213" lvl="1" indent="-3683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Negate 0101.01 in 1s-complement</a:t>
            </a:r>
            <a:br>
              <a:rPr lang="en-US" sz="2400" dirty="0"/>
            </a:br>
            <a:r>
              <a:rPr lang="en-US" sz="2400" dirty="0">
                <a:solidFill>
                  <a:srgbClr val="7030A0"/>
                </a:solidFill>
              </a:rPr>
              <a:t>Answer: 1010.10</a:t>
            </a:r>
          </a:p>
          <a:p>
            <a:pPr marL="811213" lvl="1" indent="-368300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Negate 111000.101 in 1s-complement</a:t>
            </a:r>
            <a:br>
              <a:rPr lang="en-US" sz="2400" dirty="0"/>
            </a:br>
            <a:r>
              <a:rPr lang="en-US" sz="2400" dirty="0">
                <a:solidFill>
                  <a:srgbClr val="7030A0"/>
                </a:solidFill>
              </a:rPr>
              <a:t>Answer: 000111.010</a:t>
            </a:r>
          </a:p>
          <a:p>
            <a:pPr marL="811213" lvl="1" indent="-368300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Negate 0101.01 in 2s-complement</a:t>
            </a:r>
            <a:br>
              <a:rPr lang="en-US" sz="2400" dirty="0"/>
            </a:br>
            <a:r>
              <a:rPr lang="en-US" sz="2400" dirty="0">
                <a:solidFill>
                  <a:srgbClr val="7030A0"/>
                </a:solidFill>
              </a:rPr>
              <a:t>Answer: 1010.11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B284B4D-E418-81ED-351C-8F4FB1F643A8}"/>
                  </a:ext>
                </a:extLst>
              </p14:cNvPr>
              <p14:cNvContentPartPr/>
              <p14:nvPr/>
            </p14:nvContentPartPr>
            <p14:xfrm>
              <a:off x="2565720" y="3389040"/>
              <a:ext cx="1373760" cy="2041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B284B4D-E418-81ED-351C-8F4FB1F643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6360" y="3379680"/>
                <a:ext cx="1392480" cy="205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619759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026" y="5607424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1B67B-119F-B14C-7763-7E58EF0E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6758-C98D-774B-2227-4D4386CB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4002C-AFBE-DE9C-5529-47CCD337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2"/>
            <a:ext cx="7808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Ask at </a:t>
            </a:r>
            <a:r>
              <a:rPr lang="en-US" sz="2000">
                <a:hlinkClick r:id="rId2"/>
              </a:rPr>
              <a:t>https://sets.netlify.app/module/66988ae3322ba68d1103fdd4</a:t>
            </a:r>
            <a:r>
              <a:rPr lang="en-US" sz="2000"/>
              <a:t> 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4133418" y="402516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/>
          <p:nvPr/>
        </p:nvCxnSpPr>
        <p:spPr>
          <a:xfrm flipH="1">
            <a:off x="1317812" y="5876365"/>
            <a:ext cx="1768214" cy="0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79881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42A398-B160-CC91-B105-04B750C25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94" y="3160059"/>
            <a:ext cx="7356317" cy="34462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1422A5-B9EC-A0CC-134A-7714166F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D796-6032-90BC-BBA4-76F24878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59859"/>
          </a:xfrm>
        </p:spPr>
        <p:txBody>
          <a:bodyPr/>
          <a:lstStyle/>
          <a:p>
            <a:r>
              <a:rPr lang="en-US" dirty="0"/>
              <a:t>Please complete the “CS2100 C Number Systems Quiz 2” in Canvas.</a:t>
            </a:r>
          </a:p>
          <a:p>
            <a:pPr lvl="1"/>
            <a:r>
              <a:rPr lang="en-US" dirty="0"/>
              <a:t>Access via the “Quizzes” tool in the left toolbar and select the quiz on  the right side of the screen.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5958F-F063-B8CD-A23E-A4BA37F8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8AF7-D63B-7DA9-4DD2-FFD3A2C0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9BAA3-36CF-A936-60B6-ECAFFAF0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C0390C-B698-776F-F7BD-88EF7853375F}"/>
              </a:ext>
            </a:extLst>
          </p:cNvPr>
          <p:cNvSpPr/>
          <p:nvPr/>
        </p:nvSpPr>
        <p:spPr>
          <a:xfrm>
            <a:off x="2126489" y="5811281"/>
            <a:ext cx="605117" cy="322729"/>
          </a:xfrm>
          <a:prstGeom prst="roundRect">
            <a:avLst/>
          </a:prstGeom>
          <a:noFill/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CF54235-9E65-68F7-9469-9A473BADFA7F}"/>
              </a:ext>
            </a:extLst>
          </p:cNvPr>
          <p:cNvSpPr/>
          <p:nvPr/>
        </p:nvSpPr>
        <p:spPr>
          <a:xfrm>
            <a:off x="3260034" y="4473023"/>
            <a:ext cx="2339788" cy="410137"/>
          </a:xfrm>
          <a:prstGeom prst="roundRect">
            <a:avLst/>
          </a:prstGeom>
          <a:noFill/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4695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9. ASCII Code (1/3)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5140960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ASCII code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C00000"/>
                </a:solidFill>
              </a:rPr>
              <a:t>Unicode</a:t>
            </a:r>
            <a:r>
              <a:rPr lang="en-US" sz="2800" dirty="0"/>
              <a:t> are used to represent characters (‘a’, ‘C’, ‘?’, ‘\0’, etc.) 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ASCII</a:t>
            </a:r>
          </a:p>
          <a:p>
            <a:pPr marL="633095" lvl="1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American Standard Code for Information Interchange</a:t>
            </a:r>
          </a:p>
          <a:p>
            <a:pPr marL="633095" lvl="1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7 bits, plus 1 parity bit (odd or even parity)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3B91282F-D8EF-4E75-B376-D5DB92A789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243830"/>
              </p:ext>
            </p:extLst>
          </p:nvPr>
        </p:nvGraphicFramePr>
        <p:xfrm>
          <a:off x="5849937" y="1661160"/>
          <a:ext cx="2989263" cy="330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989080" imgH="3307320" progId="Word.Document.8">
                  <p:embed/>
                </p:oleObj>
              </mc:Choice>
              <mc:Fallback>
                <p:oleObj name="Document" r:id="rId3" imgW="2989080" imgH="3307320" progId="Word.Document.8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3B91282F-D8EF-4E75-B376-D5DB92A789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7" y="1661160"/>
                        <a:ext cx="2989263" cy="330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4624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9. ASCII Code (2/3)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260096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ASCII table</a:t>
            </a:r>
            <a:endParaRPr lang="en-US" sz="2400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347F11A1-9E5B-4C19-AA7E-ADEDDA362909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43525" cy="4457700"/>
            <a:chOff x="1634" y="1344"/>
            <a:chExt cx="3366" cy="2808"/>
          </a:xfrm>
        </p:grpSpPr>
        <p:graphicFrame>
          <p:nvGraphicFramePr>
            <p:cNvPr id="9" name="Object 5">
              <a:extLst>
                <a:ext uri="{FF2B5EF4-FFF2-40B4-BE49-F238E27FC236}">
                  <a16:creationId xmlns:a16="http://schemas.microsoft.com/office/drawing/2014/main" id="{88E52E9C-FE76-4065-B342-A8864CE296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4" y="1345"/>
            <a:ext cx="3366" cy="28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5343480" imgH="4459680" progId="Word.Document.8">
                    <p:embed/>
                  </p:oleObj>
                </mc:Choice>
                <mc:Fallback>
                  <p:oleObj name="Document" r:id="rId3" imgW="5343480" imgH="4459680" progId="Word.Document.8">
                    <p:embed/>
                    <p:pic>
                      <p:nvPicPr>
                        <p:cNvPr id="9" name="Object 5">
                          <a:extLst>
                            <a:ext uri="{FF2B5EF4-FFF2-40B4-BE49-F238E27FC236}">
                              <a16:creationId xmlns:a16="http://schemas.microsoft.com/office/drawing/2014/main" id="{88E52E9C-FE76-4065-B342-A8864CE296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4" y="1345"/>
                          <a:ext cx="3366" cy="28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D0740BB0-E256-402E-9154-F17EF6C89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344"/>
              <a:ext cx="0" cy="2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4AFB1F5E-2253-488E-9747-279D9AA73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632"/>
              <a:ext cx="3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">
            <a:extLst>
              <a:ext uri="{FF2B5EF4-FFF2-40B4-BE49-F238E27FC236}">
                <a16:creationId xmlns:a16="http://schemas.microsoft.com/office/drawing/2014/main" id="{692019DD-3686-4E99-AFE6-7A75369F4491}"/>
              </a:ext>
            </a:extLst>
          </p:cNvPr>
          <p:cNvGrpSpPr>
            <a:grpSpLocks/>
          </p:cNvGrpSpPr>
          <p:nvPr/>
        </p:nvGrpSpPr>
        <p:grpSpPr bwMode="auto">
          <a:xfrm>
            <a:off x="5338762" y="1258888"/>
            <a:ext cx="1903413" cy="1446213"/>
            <a:chOff x="3360" y="769"/>
            <a:chExt cx="1199" cy="911"/>
          </a:xfrm>
        </p:grpSpPr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A6CA22CF-6FDD-4351-87FE-2AABF24B8F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056"/>
              <a:ext cx="384" cy="624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A42A0C2F-C46A-4B64-ADD4-66D573961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7" y="769"/>
              <a:ext cx="91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000CC"/>
                  </a:solidFill>
                </a:rPr>
                <a:t>‘A’: 1000001 (or 65</a:t>
              </a:r>
              <a:r>
                <a:rPr lang="en-US" baseline="-25000" dirty="0">
                  <a:solidFill>
                    <a:srgbClr val="0000CC"/>
                  </a:solidFill>
                </a:rPr>
                <a:t>10</a:t>
              </a:r>
              <a:r>
                <a:rPr lang="en-US" dirty="0">
                  <a:solidFill>
                    <a:srgbClr val="0000CC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971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9. ASCII Code (3/3)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418955"/>
            <a:ext cx="8382000" cy="833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Integers (0 to 127) and characters are ‘somewhat’ interchangeable in C</a:t>
            </a:r>
            <a:endParaRPr lang="en-US" sz="1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93BCEA-E22E-4376-B988-ADEB0CC71CAF}"/>
              </a:ext>
            </a:extLst>
          </p:cNvPr>
          <p:cNvGrpSpPr/>
          <p:nvPr/>
        </p:nvGrpSpPr>
        <p:grpSpPr>
          <a:xfrm>
            <a:off x="610124" y="3305642"/>
            <a:ext cx="6052127" cy="2740462"/>
            <a:chOff x="1616200" y="3253107"/>
            <a:chExt cx="6052127" cy="27404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FFA61E-65E8-44A9-BE07-DECE86FE68F6}"/>
                </a:ext>
              </a:extLst>
            </p:cNvPr>
            <p:cNvSpPr txBox="1"/>
            <p:nvPr/>
          </p:nvSpPr>
          <p:spPr>
            <a:xfrm>
              <a:off x="1616200" y="3408246"/>
              <a:ext cx="5638275" cy="2585323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65;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'F';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(in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%%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d)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(in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%%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c)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(in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%%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c)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(in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%%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d)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EBD7C8-693C-4C9B-9888-74D52A384C2B}"/>
                </a:ext>
              </a:extLst>
            </p:cNvPr>
            <p:cNvSpPr txBox="1"/>
            <p:nvPr/>
          </p:nvSpPr>
          <p:spPr>
            <a:xfrm>
              <a:off x="6104793" y="3253107"/>
              <a:ext cx="1563534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CharAndInt.c</a:t>
              </a:r>
              <a:endParaRPr lang="en-SG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DC3467A-68AD-400C-AC4F-4383FFB355AD}"/>
              </a:ext>
            </a:extLst>
          </p:cNvPr>
          <p:cNvSpPr txBox="1"/>
          <p:nvPr/>
        </p:nvSpPr>
        <p:spPr>
          <a:xfrm>
            <a:off x="5778867" y="4228123"/>
            <a:ext cx="2907933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(in %d) = 65</a:t>
            </a:r>
          </a:p>
          <a:p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(in %c) = A</a:t>
            </a:r>
          </a:p>
          <a:p>
            <a:endParaRPr lang="en-SG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BF0713-EBCA-4CD1-ADFC-EC1A596AA6EB}"/>
              </a:ext>
            </a:extLst>
          </p:cNvPr>
          <p:cNvSpPr txBox="1"/>
          <p:nvPr/>
        </p:nvSpPr>
        <p:spPr>
          <a:xfrm>
            <a:off x="5778867" y="5243786"/>
            <a:ext cx="2907933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(in %c) = F</a:t>
            </a:r>
          </a:p>
          <a:p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(in %d) = 70</a:t>
            </a: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C651B70E-B997-4E9B-8D08-B8FEAFF2B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77D211-25F2-4B9E-AE5A-0AE3E502F2CB}"/>
              </a:ext>
            </a:extLst>
          </p:cNvPr>
          <p:cNvSpPr txBox="1"/>
          <p:nvPr/>
        </p:nvSpPr>
        <p:spPr>
          <a:xfrm>
            <a:off x="1647247" y="1597635"/>
            <a:ext cx="2376615" cy="52322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01000110</a:t>
            </a:r>
          </a:p>
        </p:txBody>
      </p:sp>
      <p:sp>
        <p:nvSpPr>
          <p:cNvPr id="15" name="Callout: Line 4">
            <a:extLst>
              <a:ext uri="{FF2B5EF4-FFF2-40B4-BE49-F238E27FC236}">
                <a16:creationId xmlns:a16="http://schemas.microsoft.com/office/drawing/2014/main" id="{AC23006B-4C01-4D33-A0B5-4F132E9380F0}"/>
              </a:ext>
            </a:extLst>
          </p:cNvPr>
          <p:cNvSpPr/>
          <p:nvPr/>
        </p:nvSpPr>
        <p:spPr>
          <a:xfrm>
            <a:off x="4962568" y="1343323"/>
            <a:ext cx="2868826" cy="367284"/>
          </a:xfrm>
          <a:prstGeom prst="borderCallout1">
            <a:avLst>
              <a:gd name="adj1" fmla="val 24283"/>
              <a:gd name="adj2" fmla="val -702"/>
              <a:gd name="adj3" fmla="val 109734"/>
              <a:gd name="adj4" fmla="val -3125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an ‘</a:t>
            </a:r>
            <a:r>
              <a:rPr lang="en-SG" sz="2400" dirty="0" err="1">
                <a:solidFill>
                  <a:schemeClr val="tx1"/>
                </a:solidFill>
              </a:rPr>
              <a:t>int</a:t>
            </a:r>
            <a:r>
              <a:rPr lang="en-SG" sz="2400" dirty="0">
                <a:solidFill>
                  <a:schemeClr val="tx1"/>
                </a:solidFill>
              </a:rPr>
              <a:t>’, it is </a:t>
            </a:r>
            <a:r>
              <a:rPr lang="en-SG" sz="2400" dirty="0">
                <a:solidFill>
                  <a:srgbClr val="C00000"/>
                </a:solidFill>
              </a:rPr>
              <a:t>70</a:t>
            </a:r>
          </a:p>
        </p:txBody>
      </p:sp>
      <p:sp>
        <p:nvSpPr>
          <p:cNvPr id="16" name="Callout: Line 16">
            <a:extLst>
              <a:ext uri="{FF2B5EF4-FFF2-40B4-BE49-F238E27FC236}">
                <a16:creationId xmlns:a16="http://schemas.microsoft.com/office/drawing/2014/main" id="{4A1D80A9-7279-4ACA-9F99-E7BA5646F487}"/>
              </a:ext>
            </a:extLst>
          </p:cNvPr>
          <p:cNvSpPr/>
          <p:nvPr/>
        </p:nvSpPr>
        <p:spPr>
          <a:xfrm>
            <a:off x="4962568" y="1920232"/>
            <a:ext cx="2868826" cy="367284"/>
          </a:xfrm>
          <a:prstGeom prst="borderCallout1">
            <a:avLst>
              <a:gd name="adj1" fmla="val 24283"/>
              <a:gd name="adj2" fmla="val -702"/>
              <a:gd name="adj3" fmla="val -3682"/>
              <a:gd name="adj4" fmla="val -30542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 ‘char’, it is </a:t>
            </a:r>
            <a:r>
              <a:rPr lang="en-SG" sz="2400" dirty="0">
                <a:solidFill>
                  <a:srgbClr val="C00000"/>
                </a:solidFill>
              </a:rPr>
              <a:t>‘F’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7136" y="1234159"/>
            <a:ext cx="269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(Slide 5 in lecture 3a)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03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Past-Year’s Exam Question!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342104" y="1696064"/>
            <a:ext cx="4675238" cy="16312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2147483640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 = n +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 =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EBD7C8-693C-4C9B-9888-74D52A384C2B}"/>
              </a:ext>
            </a:extLst>
          </p:cNvPr>
          <p:cNvSpPr txBox="1"/>
          <p:nvPr/>
        </p:nvSpPr>
        <p:spPr>
          <a:xfrm>
            <a:off x="4852219" y="1474515"/>
            <a:ext cx="172556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PastYearQn.c</a:t>
            </a:r>
            <a:endParaRPr lang="en-SG" dirty="0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661219" y="3789185"/>
            <a:ext cx="6742471" cy="1697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is the output of the above code when run on </a:t>
            </a:r>
            <a:r>
              <a:rPr lang="en-US" sz="2800" dirty="0" err="1"/>
              <a:t>sunfire</a:t>
            </a:r>
            <a:r>
              <a:rPr lang="en-US" sz="2800" dirty="0"/>
              <a:t>?</a:t>
            </a:r>
          </a:p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Is it 2147483650?</a:t>
            </a:r>
            <a:endParaRPr 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076B98-93C2-85F0-7B21-3277D56AE537}"/>
                  </a:ext>
                </a:extLst>
              </p14:cNvPr>
              <p14:cNvContentPartPr/>
              <p14:nvPr/>
            </p14:nvContentPartPr>
            <p14:xfrm>
              <a:off x="3315600" y="2146320"/>
              <a:ext cx="4847040" cy="4318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076B98-93C2-85F0-7B21-3277D56AE5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06240" y="2136960"/>
                <a:ext cx="4865760" cy="433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685104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10. Negative Numbers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60752A5-AF70-4BB4-96B2-3B52915D0D4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Unsigned numbers: </a:t>
            </a:r>
            <a:r>
              <a:rPr lang="en-US" sz="2800" dirty="0"/>
              <a:t>only non-negative values</a:t>
            </a:r>
          </a:p>
          <a:p>
            <a:pPr marL="357188" indent="-3571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Signed numbers:</a:t>
            </a:r>
            <a:r>
              <a:rPr lang="en-US" sz="2800" dirty="0"/>
              <a:t> include all values (positive and negative)</a:t>
            </a:r>
          </a:p>
          <a:p>
            <a:pPr marL="357188" indent="-3571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There are 3 common representations for signed binary numbers:</a:t>
            </a:r>
          </a:p>
          <a:p>
            <a:pPr marL="714375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CC"/>
                </a:solidFill>
              </a:rPr>
              <a:t>Sign-and-Magnitude</a:t>
            </a:r>
          </a:p>
          <a:p>
            <a:pPr marL="714375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CC"/>
                </a:solidFill>
              </a:rPr>
              <a:t>1s Complement</a:t>
            </a:r>
          </a:p>
          <a:p>
            <a:pPr marL="714375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CC"/>
                </a:solidFill>
              </a:rPr>
              <a:t>2s Complement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7A5A0D-B962-F4B2-20D5-54D03BEBB12C}"/>
                  </a:ext>
                </a:extLst>
              </p14:cNvPr>
              <p14:cNvContentPartPr/>
              <p14:nvPr/>
            </p14:nvContentPartPr>
            <p14:xfrm>
              <a:off x="4596840" y="1022040"/>
              <a:ext cx="2278800" cy="1715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7A5A0D-B962-F4B2-20D5-54D03BEBB1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87480" y="1012680"/>
                <a:ext cx="2297520" cy="173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828448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10.1 Sign-and-Magnitude (1/3)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sign is represented by a ‘</a:t>
            </a:r>
            <a:r>
              <a:rPr lang="en-US" sz="2800" dirty="0">
                <a:solidFill>
                  <a:srgbClr val="C00000"/>
                </a:solidFill>
              </a:rPr>
              <a:t>sign bit</a:t>
            </a:r>
            <a:r>
              <a:rPr lang="en-US" sz="2800" dirty="0"/>
              <a:t>’</a:t>
            </a:r>
          </a:p>
          <a:p>
            <a:pPr marL="803275" lvl="1" indent="-3587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0 for +</a:t>
            </a:r>
          </a:p>
          <a:p>
            <a:pPr marL="803275" lvl="1" indent="-3587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1 for -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err="1"/>
              <a:t>Eg</a:t>
            </a:r>
            <a:r>
              <a:rPr lang="en-US" sz="2800" dirty="0"/>
              <a:t>: a 1-bit sign and 7-bit magnitude format.</a:t>
            </a:r>
          </a:p>
        </p:txBody>
      </p:sp>
      <p:grpSp>
        <p:nvGrpSpPr>
          <p:cNvPr id="53" name="Group 4"/>
          <p:cNvGrpSpPr>
            <a:grpSpLocks/>
          </p:cNvGrpSpPr>
          <p:nvPr/>
        </p:nvGrpSpPr>
        <p:grpSpPr bwMode="auto">
          <a:xfrm>
            <a:off x="1524000" y="3276600"/>
            <a:ext cx="5334000" cy="1616075"/>
            <a:chOff x="1248" y="1728"/>
            <a:chExt cx="3360" cy="1018"/>
          </a:xfrm>
        </p:grpSpPr>
        <p:sp>
          <p:nvSpPr>
            <p:cNvPr id="54" name="Text Box 5"/>
            <p:cNvSpPr txBox="1">
              <a:spLocks noChangeArrowheads="1"/>
            </p:cNvSpPr>
            <p:nvPr/>
          </p:nvSpPr>
          <p:spPr bwMode="auto">
            <a:xfrm>
              <a:off x="1248" y="2496"/>
              <a:ext cx="5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sign</a:t>
              </a:r>
            </a:p>
          </p:txBody>
        </p:sp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1776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6" name="Rectangle 7"/>
            <p:cNvSpPr>
              <a:spLocks noChangeArrowheads="1"/>
            </p:cNvSpPr>
            <p:nvPr/>
          </p:nvSpPr>
          <p:spPr bwMode="auto">
            <a:xfrm>
              <a:off x="2256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7" name="Rectangle 8"/>
            <p:cNvSpPr>
              <a:spLocks noChangeArrowheads="1"/>
            </p:cNvSpPr>
            <p:nvPr/>
          </p:nvSpPr>
          <p:spPr bwMode="auto">
            <a:xfrm>
              <a:off x="4272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8" name="Rectangle 9"/>
            <p:cNvSpPr>
              <a:spLocks noChangeArrowheads="1"/>
            </p:cNvSpPr>
            <p:nvPr/>
          </p:nvSpPr>
          <p:spPr bwMode="auto">
            <a:xfrm>
              <a:off x="3936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9" name="Rectangle 10"/>
            <p:cNvSpPr>
              <a:spLocks noChangeArrowheads="1"/>
            </p:cNvSpPr>
            <p:nvPr/>
          </p:nvSpPr>
          <p:spPr bwMode="auto">
            <a:xfrm>
              <a:off x="3600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0" name="Rectangle 11"/>
            <p:cNvSpPr>
              <a:spLocks noChangeArrowheads="1"/>
            </p:cNvSpPr>
            <p:nvPr/>
          </p:nvSpPr>
          <p:spPr bwMode="auto">
            <a:xfrm>
              <a:off x="2928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1" name="Rectangle 12"/>
            <p:cNvSpPr>
              <a:spLocks noChangeArrowheads="1"/>
            </p:cNvSpPr>
            <p:nvPr/>
          </p:nvSpPr>
          <p:spPr bwMode="auto">
            <a:xfrm>
              <a:off x="3264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2592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3" name="Line 14"/>
            <p:cNvSpPr>
              <a:spLocks noChangeShapeType="1"/>
            </p:cNvSpPr>
            <p:nvPr/>
          </p:nvSpPr>
          <p:spPr bwMode="auto">
            <a:xfrm flipV="1">
              <a:off x="1584" y="2160"/>
              <a:ext cx="24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15"/>
            <p:cNvSpPr>
              <a:spLocks noChangeShapeType="1"/>
            </p:cNvSpPr>
            <p:nvPr/>
          </p:nvSpPr>
          <p:spPr bwMode="auto">
            <a:xfrm flipH="1" flipV="1">
              <a:off x="3456" y="2160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16"/>
            <p:cNvSpPr txBox="1">
              <a:spLocks noChangeArrowheads="1"/>
            </p:cNvSpPr>
            <p:nvPr/>
          </p:nvSpPr>
          <p:spPr bwMode="auto">
            <a:xfrm>
              <a:off x="3696" y="2448"/>
              <a:ext cx="86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magnitude</a:t>
              </a:r>
            </a:p>
          </p:txBody>
        </p:sp>
      </p:grp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609600" y="5029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0</a:t>
            </a:r>
            <a:r>
              <a:rPr lang="en-US" sz="2400" dirty="0"/>
              <a:t>0110100 </a:t>
            </a:r>
            <a:r>
              <a:rPr lang="en-US" sz="2400" dirty="0">
                <a:sym typeface="Wingdings" pitchFamily="2" charset="2"/>
              </a:rPr>
              <a:t> +110100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=  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+52</a:t>
            </a:r>
            <a:r>
              <a:rPr lang="en-US" sz="2400" baseline="-25000" dirty="0">
                <a:solidFill>
                  <a:srgbClr val="0000CC"/>
                </a:solidFill>
                <a:sym typeface="Wingdings" pitchFamily="2" charset="2"/>
              </a:rPr>
              <a:t>10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/>
              <a:t>0010011 </a:t>
            </a:r>
            <a:r>
              <a:rPr lang="en-US" sz="2400" dirty="0">
                <a:sym typeface="Wingdings" pitchFamily="2" charset="2"/>
              </a:rPr>
              <a:t> -10011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=  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-19</a:t>
            </a:r>
            <a:r>
              <a:rPr lang="en-US" sz="2400" baseline="-25000" dirty="0">
                <a:solidFill>
                  <a:srgbClr val="0000CC"/>
                </a:solidFill>
                <a:sym typeface="Wingdings" pitchFamily="2" charset="2"/>
              </a:rPr>
              <a:t>10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E9F5B33-0632-4406-F09E-653FFB2DF25B}"/>
                  </a:ext>
                </a:extLst>
              </p14:cNvPr>
              <p14:cNvContentPartPr/>
              <p14:nvPr/>
            </p14:nvContentPartPr>
            <p14:xfrm>
              <a:off x="1693080" y="4907160"/>
              <a:ext cx="920520" cy="202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E9F5B33-0632-4406-F09E-653FFB2DF2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3720" y="4897800"/>
                <a:ext cx="939240" cy="22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7805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6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10.1 Sign-and-Magnitude (2/3)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457200" y="1334529"/>
            <a:ext cx="8229600" cy="4796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Largest value: 		01111111 =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Smallest value: 	11111111 = -127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Zeros:			00000000 = +0</a:t>
            </a:r>
            <a:r>
              <a:rPr lang="en-US" sz="2800" baseline="-25000" dirty="0"/>
              <a:t>10</a:t>
            </a:r>
            <a:br>
              <a:rPr lang="en-US" sz="2800" dirty="0"/>
            </a:br>
            <a:r>
              <a:rPr lang="en-US" sz="2800" dirty="0"/>
              <a:t>				10000000 = -0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8-bit): -127</a:t>
            </a:r>
            <a:r>
              <a:rPr lang="en-US" sz="2800" baseline="-25000" dirty="0"/>
              <a:t>10</a:t>
            </a:r>
            <a:r>
              <a:rPr lang="en-US" sz="2800" dirty="0"/>
              <a:t> to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Question: 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For an </a:t>
            </a:r>
            <a:r>
              <a:rPr lang="en-US" sz="2400" i="1" dirty="0"/>
              <a:t>n</a:t>
            </a:r>
            <a:r>
              <a:rPr lang="en-US" sz="2400" dirty="0"/>
              <a:t>-bit sign-and-magnitude representation, what is the range of values that can be represented?</a:t>
            </a:r>
          </a:p>
        </p:txBody>
      </p:sp>
    </p:spTree>
    <p:extLst>
      <p:ext uri="{BB962C8B-B14F-4D97-AF65-F5344CB8AC3E}">
        <p14:creationId xmlns:p14="http://schemas.microsoft.com/office/powerpoint/2010/main" val="1120452555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17717</TotalTime>
  <Words>1648</Words>
  <Application>Microsoft Office PowerPoint</Application>
  <PresentationFormat>On-screen Show (4:3)</PresentationFormat>
  <Paragraphs>285</Paragraphs>
  <Slides>21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Courier New</vt:lpstr>
      <vt:lpstr>Impact</vt:lpstr>
      <vt:lpstr>Times New Roman</vt:lpstr>
      <vt:lpstr>Wingdings</vt:lpstr>
      <vt:lpstr>Wingdings 2</vt:lpstr>
      <vt:lpstr>Clarity</vt:lpstr>
      <vt:lpstr>Document</vt:lpstr>
      <vt:lpstr>http://www.comp.nus.edu.sg/~cs2100/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Ricco Lim</cp:lastModifiedBy>
  <cp:revision>1472</cp:revision>
  <cp:lastPrinted>2017-06-30T03:15:07Z</cp:lastPrinted>
  <dcterms:created xsi:type="dcterms:W3CDTF">1998-09-05T15:03:32Z</dcterms:created>
  <dcterms:modified xsi:type="dcterms:W3CDTF">2024-08-15T12:34:07Z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