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640" r:id="rId3"/>
    <p:sldId id="621" r:id="rId4"/>
    <p:sldId id="622" r:id="rId5"/>
    <p:sldId id="623" r:id="rId6"/>
    <p:sldId id="624" r:id="rId7"/>
    <p:sldId id="625" r:id="rId8"/>
    <p:sldId id="626" r:id="rId9"/>
    <p:sldId id="627" r:id="rId10"/>
    <p:sldId id="628" r:id="rId11"/>
    <p:sldId id="639" r:id="rId12"/>
    <p:sldId id="308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2060A-3AFF-44C4-BB46-D70D55F9F161}" v="1" dt="2024-08-15T12:37:47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1639" autoAdjust="0"/>
  </p:normalViewPr>
  <p:slideViewPr>
    <p:cSldViewPr snapToGrid="0">
      <p:cViewPr varScale="1">
        <p:scale>
          <a:sx n="105" d="100"/>
          <a:sy n="105" d="100"/>
        </p:scale>
        <p:origin x="117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o Lim" userId="b974b992-a6ce-46a3-bf17-a437f308fc7e" providerId="ADAL" clId="{BBE2060A-3AFF-44C4-BB46-D70D55F9F161}"/>
    <pc:docChg chg="modSld">
      <pc:chgData name="Ricco Lim" userId="b974b992-a6ce-46a3-bf17-a437f308fc7e" providerId="ADAL" clId="{BBE2060A-3AFF-44C4-BB46-D70D55F9F161}" dt="2024-08-15T12:37:47.550" v="0"/>
      <pc:docMkLst>
        <pc:docMk/>
      </pc:docMkLst>
      <pc:sldChg chg="addSp">
        <pc:chgData name="Ricco Lim" userId="b974b992-a6ce-46a3-bf17-a437f308fc7e" providerId="ADAL" clId="{BBE2060A-3AFF-44C4-BB46-D70D55F9F161}" dt="2024-08-15T12:37:47.550" v="0"/>
        <pc:sldMkLst>
          <pc:docMk/>
          <pc:sldMk cId="628195989" sldId="624"/>
        </pc:sldMkLst>
        <pc:inkChg chg="add">
          <ac:chgData name="Ricco Lim" userId="b974b992-a6ce-46a3-bf17-a437f308fc7e" providerId="ADAL" clId="{BBE2060A-3AFF-44C4-BB46-D70D55F9F161}" dt="2024-08-15T12:37:47.550" v="0"/>
          <ac:inkMkLst>
            <pc:docMk/>
            <pc:sldMk cId="628195989" sldId="624"/>
            <ac:inkMk id="2" creationId="{7A57273D-420A-19EF-E3B2-1253A2832134}"/>
          </ac:inkMkLst>
        </pc:inkChg>
      </pc:sldChg>
      <pc:sldChg chg="addSp">
        <pc:chgData name="Ricco Lim" userId="b974b992-a6ce-46a3-bf17-a437f308fc7e" providerId="ADAL" clId="{BBE2060A-3AFF-44C4-BB46-D70D55F9F161}" dt="2024-08-15T12:37:47.550" v="0"/>
        <pc:sldMkLst>
          <pc:docMk/>
          <pc:sldMk cId="290116803" sldId="626"/>
        </pc:sldMkLst>
        <pc:inkChg chg="add">
          <ac:chgData name="Ricco Lim" userId="b974b992-a6ce-46a3-bf17-a437f308fc7e" providerId="ADAL" clId="{BBE2060A-3AFF-44C4-BB46-D70D55F9F161}" dt="2024-08-15T12:37:47.550" v="0"/>
          <ac:inkMkLst>
            <pc:docMk/>
            <pc:sldMk cId="290116803" sldId="626"/>
            <ac:inkMk id="2" creationId="{E53EF398-2787-1FFF-398D-BC153D612332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2:36:48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17322 17053 49759 0,'-5'4'4416'0,"3"0"-3520"0,2 0-720 0,0-2-176 0,0 2-960 0,0 2-208 0,0 5-48 0,0 6-16 15,0 5 928-15,5 1 304 0,3-5-160 0,2-3 160 16,2-6 0-16,6-4 0 0,2-7 0 0,3-8 0 31,7-3 0-31,4-8 0 0,8-5 0 0,-1-7 0 0,0 0 144 0,-7-6-144 0,-5-5 192 0,1-6-192 16,-3-5 128-16,-1 1-128 16,-1 3 0-16,1 0 0 0,1-2 128 0,3 3-128 15,2 3 0-15,0-2 0 0,1-1 0 0,-2-1 160 0,-7-1-160 0,-7 3 128 16,-2 1 48-16,-5 1 0 15,-2-1 0-15,-3-5 0 0,-2-8-48 0,-6-1-128 0,-2 0 192 0,-3 3-64 0,-2 4-128 0,0 3 160 16,-5 0-160-16,2 3 160 0,3 1-160 0,-4 4 0 16,0 5 0-16,-2 1-14096 31,2 4-2704-31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2:37:16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6219 11735 2751 0,'-18'36'256'0,"10"-15"-256"0,-3 1 0 0,2-2 0 15,6-9 1280-15,-2 4 224 0,-3 6 32 0,-4 15 16 0,-7 17-864 0,-5 7-176 16,3-3-48-16,3-12 0 0,8-9-96 0,3-12-32 16,4-10 0-16,0-5 0 0,6-5-336 0,-1-3 0 15,-1-3 0-15,4-5 0 0,4-4 832 0,2-5 240 32,1-4 48-32,2-2 16 0,6-4 656 0,-1-5 128 15,5-3 16-15,2-6 16 0,-4-3-1248 0,-2 4-256 0,-2 0-64 0,0 6 0 0,-5 2-160 0,0 7-32 16,1 6-16-16,-5 2 0 0,1 7-176 0,-2 1 0 15,-3 3 0-15,0 2 0 0,0 2-224 0,-3 1-80 16,0 3-16 0,0-1 0-1,2 4-192-15,-4 5-64 0,0 1 0 0,-3 6 0 0,0 5 960 0,-4 3 192 0,2 1 48 0,-2 6 0 16,-4 5-320-16,3-4-64 0,-2-6-16 0,0 4 0 16,1 4 352-16,-3 1 64 0,1-3 0 0,0-3 16 15,6-4-240-15,0-3-48 0,0-4-16 0,2-4 0 16,3-1-352-16,-1-3 0 0,1-4 0 0,1-2-128 15,-1-3 128-15,3 0 0 0,-1-3 0 0,-1 0 0 16,3-1-784 0,-3-1-240-16,1 0-32 0,0 0-6448 0,5-1-1296 0</inkml:trace>
  <inkml:trace contextRef="#ctx0" brushRef="#br0" timeOffset="2089.62">6499 11701 44463 0,'-6'1'976'0,"6"0"208"15,-2-1 32-15,2 1 32 0,0 0-992 0,2-2-256 0,-2 0 0 0,2-3 0 0,2-3 304 0,1-5 16 0,2-5 0 0,3-2 0 16,1-1-320-16,0-1 0 0,3 0 0 0,2 1 0 15,-2 2 0-15,4 1 0 0,3 2 0 0,-1 1 0 0,-3 3-336 16,4 2 16 0,2 2 16-16,7-2 0 0,6 3 64 0,8 1 16 15,14 0 0-15,-5 1 0 0,-1 1 224 0,-10 1-144 16,-3-1 144-16,-7 1-128 0,0 1 128 0,3-2 0 16,5 2 0-16,12-1 0 0,16 1 0 0,-5 0 0 15,-9-1 0-15,-9 1 0 0,-6 2 0 0,-1-1 128 16,0 2-128-16,15 0-12848 15,21 2-2608-15</inkml:trace>
  <inkml:trace contextRef="#ctx0" brushRef="#br0" timeOffset="2700.62">8075 11217 41471 0,'0'1'3680'0,"0"-1"-2944"0,0 1-592 0,0 1-144 16,0 0 256-16,3 3 0 0,1 2 16 0,3 6 0 16,5 12-400-16,8 14-96 0,3 12-16 0,0 1 0 0,0 1 240 0,-2-8 0 15,-2-4 0-15,-1-5 0 0,0-6 256 16,-2-6-64-16,1-5-16 0,4-4-8496 31,-3-12-1680-31,-3-10-352 16</inkml:trace>
  <inkml:trace contextRef="#ctx0" brushRef="#br0" timeOffset="2842.3">8108 11156 41471 0,'-14'-9'3680'0,"8"4"-2944"0,-4 2-592 0,3-1-144 0,4 2 576 0,1 1 64 0,-1 0 32 0,-3-4 0 16,2 1-480-16,-2-2-192 0,-1 1 128 0,7-1-128 31,3 2-272-31,6 1-144 0,7 0-32 0,5-1-12352 15,7 0-2464-15</inkml:trace>
  <inkml:trace contextRef="#ctx0" brushRef="#br0" timeOffset="3287.69">8384 11150 42383 0,'-12'0'3776'0,"7"0"-3024"0,-1 2-608 0,1 1-144 0,2-1 544 0,0 0 80 15,2 1 16-15,-5 5 0 0,-2 6-640 0,-3 7-160 16,1 6-16-16,3 4 0 31,5 3-224-31,2 2-48 0,4-1-16 0,2-1 0 0,-1-6 464 0,5-6 0 0,-2-6 0 0,3-6 160 16,-2-5-304-16,1-5-64 0,0-4-16 0,-2-4 0 16,-1-4 224-16,4-5 240 0,-4-3-48 0,-2-4-16 15,0-1 128-15,-1 0 16 0,0 1 16 0,-1 0 0 16,-3 0-80-16,2 2 0 0,-2 3-16 0,0 4 0 0,0 8-240 15,0 2 0-15,0 4 0 0,0 0 0 0,0 3 0 0,3 0-160 16,-1 2 32-16,1 2 0 0,4 4-336 16,1 4-64-1,4 7-16-15,6 9 0 0,8 8 400 0,2 5 144 0,3 6 0 0,-3-3-144 0,-3-6 144 0,-4-1 0 0,-1-1 128 16,-8-2-128-16,-4-2 128 0,-2 1-128 0,-2-1 128 0,-4 0-128 16,-2-1 128-16,-3-1-128 0,-1-1 128 0,-4-6-128 15,-1-4 272-15,-1-4-16 0,-6-4 0 0,0-4 0 0,-1 0 160 0,-5-5 32 31,-1-2 0-31,0-2 0 0,2-3-32 0,0-1 0 16,2-5 0-16,-1-4 0 0,4-4-224 0,0-8-64 16,3-6 0-16,2-8 0 0,3-4-416 0,-1-2-96 0,4 0 0 0,5 1-13360 31,2 3-2656-31</inkml:trace>
  <inkml:trace contextRef="#ctx0" brushRef="#br0" timeOffset="3651.43">8563 10997 44223 0,'0'4'3936'0,"-2"-1"-3152"0,2 1-624 0,0 1-160 0,2-2 0 0,-1 2 0 0,1 3-192 0,4 7 192 31,4 10-768-31,5 9-48 0,5 7 0 0,0 2 0 0,3 3 624 0,0 2 192 0,-2 4 0 0,-3-5-160 16,-1-3 160-16,-4-8 192 0,-3-7-32 0,-2-6-16 15,-1-5-144-15,-2-4 192 0,-1-6-192 0,-2-4 192 16,1-2-192-16,-3-4 160 0,0-1-160 0,-1-2 160 15,-1-2 320-15,0-4 64 0,-2-2 16 0,1-5 0 0,-3-5-176 16,0-6-16-16,-2-5-16 0,1-3 0 0,2-1-352 0,0 0 144 16,0-1-144-16,0 3 0 0,5 7 128 0,-1 1-128 15,2 2 0-15,4 2 0 0,-2 4 0 0,4 3 0 16,-2 6 128-16,0 2-128 0,1 2-144 0,1 3-96 16,0 3-16-16,2 2 0 0,-2 2 0 0,-2 4 0 15,2 1 0-15,2 5 0 16,2 3-208-16,1 5-48 0,-1 2-16 0,3 3 0 0,6 4 528 0,3 7 0 15,5 6 0-15,5 2 144 0,8 5 48 0,-4-5 0 0,0-1 0 0,4 13-8576 47,-9-15-1728-47,-6-11-320 0</inkml:trace>
  <inkml:trace contextRef="#ctx0" brushRef="#br0" timeOffset="4436.97">9147 11435 41471 0,'-21'-48'3680'0,"13"33"-2944"0,6 6-592 0,1 5-144 16,-1 1 352-16,0-3 32 0,-5-9 16 0,-4-10 0 15,-2-6-400-15,-2-5 128 0,5 0-128 0,1 1 0 16,7 4 0-16,2 4-224 0,6 3 32 0,4 4 0 16,2 2 192-16,3 5 0 0,2 3 0 0,-3 4 0 15,2 3 0-15,-1 5 0 0,0 4 0 0,-2 5 0 16,-3 4-256-16,3 5 0 0,-1 2 0 0,-1 4 0 16,-4 2 256-16,1 2 0 0,0-1 0 0,-3 1 0 15,2 3 192-15,-4 3-64 0,-1-2 0 0,1 0-128 16,-2-4 160-16,-5-3-160 0,4-3 128 0,-5-4-128 0,3-2 320 15,-4-5-32-15,0-3 0 0,0-3 0 0,-2-3 176 16,1-3 48-16,2-4 0 0,-4-2 0 16,0-1 192-16,1-5 64 0,-2-4 0 0,-2-5 0 0,-1-8-768 0,0-7 0 15,0-5-160-15,2-1 32 16,2-1-320-16,2 2-64 0,6 4-16 0,-1 3 0 16,5 4-944-16,1 2-192 0,3 1-48 0,0 2 0 15,2 2-912-15,1 0-176 0,0-1-32 0,-2 5-16 16,1 5 352-16,0 3 64 0,-4 4 0 0,2 4 16 0,1 4 3120 0,-3 2 608 15,0 2 128-15,2 1 32 0,0 1 976 0,-2 2 208 0,2 1 32 0,0 4 16 16,3 2-1232-16,-4 3-256 0,5 1-64 0,-4 1 0 16,0 0-912-16,0-1-240 0,4 1 0 0,-4 1 0 15,2-1-208-15,-2 0-96 0,0 1-16 0,-2 1 0 16,1-2 320-16,-3-2 176 16,-1 0-32-16,0-3 0 0,-1-4 32 0,-1-2 0 0,0-4 0 15,-1-3 0-15,-1-4 208 0,2-2 64 16,-3-2 0-16,1-3 0 0,-1-3 512 0,0 0 96 0,-1-3 32 0,-1-4 0 0,-3-4-736 15,0-4-144-15,1-1-16 0,-1-4-16 16,2-1-176-16,2-2 0 0,1-1 0 0,1 4 0 16,4 3 0-16,1 4 0 0,1 4 0 0,4 3 0 0,0 1 0 0,2 4 0 15,0 4 0-15,2 3 0 0,0 2-192 0,6 3 192 16,4 2-192-16,-2 1 192 16,5 3-240-16,2 0 80 0,-2 1 16 0,1-1 0 0,-3 3 144 0,-1-2 0 15,-2 0 0-15,-4-2 0 0,2 0 0 0,-6-3 0 0,1 0 0 16,-1-3 0-16,1-1 0 0,-1-3 128 15,-1-1 0-15,-3-3 0 0,4-4-128 0,-4-3 0 0,0-1 0 0,-3-4 0 16,2-3 128-16,-4-1-128 0,-3-2 160 0,-2 2-160 16,1 3 160-16,-3 0-160 0,-4 2 160 0,2 3-160 15,-3 1 0-15,1 3 0 0,0 1 0 0,-1 6 0 16,0 3 240-16,-1 5-48 16,1 4-16-16,0 4 0 0,2 4-176 0,0 5 0 15,-2 8 0-15,0 8 0 0,4 3 0 0,-1 6 0 16,3 6-160-16,-1-2 160 0,4-6 0 0,2-6 0 0,3-4-128 15,1-6 128-15,1-6 0 0,0-3 0 0,4-3-160 16,-1-2 160-16,3 0-192 0,-1-4 16 16,4-1 16-16,-1-2 0 0,5-3 160 0,3-1 0 0,5-5 0 0,8-4 0 15,5-2 0-15,1-4 0 0,-1 1 128 0,-4-3-128 16,-2 0 224-16,-7-2-32 16,-3 0 0-16,-5-1-13776 0,1-2-2768 15</inkml:trace>
  <inkml:trace contextRef="#ctx0" brushRef="#br0" timeOffset="4555.06">10284 10917 49759 0,'0'0'4416'0,"-3"1"-3520"0,3-1-720 0,-2 1-176 0,1-1-384 0,-6 2-128 0,-1 0 0 0,-5 1-16 15,0 0 528-15,0 0 0 0,4 0 160 0,-1-1-32 16,4 2-128-16,1-2-160 0,3 0 160 0,4-4-14336 16,6-5-2736-16</inkml:trace>
  <inkml:trace contextRef="#ctx0" brushRef="#br0" timeOffset="11403.58">6617 10811 42383 0,'-14'-5'928'0,"3"2"192"0,4 0 32 0,-1 0 64 0,0 0-976 0,0-3-240 0,-4-1 0 0,-11-7 0 16,-15-10 704-16,-6-13 112 0,-2-14 16 0,9-8 0 0,7-6-640 0,7-4-192 15,4 0 128-15,7-8-128 0,9-9 0 0,1 1 0 16,4 3 0-16,1 9 0 0,7 9 128 0,3 2-128 16,2-1 0-16,3 3 0 0,2 6 0 0,9-1-176 15,10 6 32-15,5 4 0 0,2 9 144 0,-5 3 0 16,-11 6 0-16,-2 3 0 0,-2 7-240 0,-4 6 48 0,-3 7 0 15,1 7 0-15,1 7-144 0,4 7-32 16,5 10 0-16,5 6 0 16,14 5-160-16,-4 8-48 0,-3 6 0 0,-6 14 0 0,-11 13 576 0,-8 1 0 15,-6-5 0-15,-6-2 0 0,-3 1 0 0,-4 3 144 0,-3 4-144 16,-3-8 192-16,-3-9-192 0,-6 1 0 0,-4 2 0 0,-4-3 0 16,-8 2 384-16,-5-12 32 0,0-10 16 0,2-10 0 15,6-8-64-15,2-8-16 0,2-2 0 0,1-4 0 16,4-3 112-16,-1-3 32 0,4-4 0 0,-1-4 0 15,0-6-48-15,-4-4 0 0,2 0 0 0,-6-10 0 32,-10-9-896-32,-4-13-176 0,1-11-32 0,4-7-16 0,11-2-6656 0,8 5-1328 15,4 4-272-15,3 13-48 0</inkml:trace>
  <inkml:trace contextRef="#ctx0" brushRef="#br0" timeOffset="12053.69">6322 10400 42383 0,'-5'-4'928'0,"1"1"192"0,1 1 32 0,-1 0 64 0,0 0-976 0,2 1-240 0,-1 0 0 0,-2-1 0 0,-5 0 768 0,-7 0 128 0,1 1 0 0,-2 0 16 16,1 3-640-16,-2 2-128 0,-1 4-16 0,-3 2-128 0,0 2 0 0,-5 2 0 0,-10 5 0 0,-2 4 0 15,-6 3 0-15,3 5 0 0,4 6 0 16,8 3 0-16,4 1 192 0,-1 2-192 0,5 0 192 0,-2 2-192 16,1 2-176-16,-5 6-144 0,-3 7-16 0,-3 5-16 31,-3-1-320-16,-2 1-64-15,-1 1-16 0,7 8 0 0,6 10 592 0,5 7 160 0,8 5 0 0,0-2 0 16,3-1 0-16,3 9 0 0,2 8 0 0,0-10 0 0,1-11 0 16,1 0 0-16,3 4 0 0,1-9 0 0,4-10-160 0,2 10 160 15,5 13-208-15,-2-6 80 16,0-11 128-16,0-6 0 0,4-6 0 0,3 3-128 16,3 4-176-16,5-6-16 0,0-8-16 0,10-9 0 15,10-6-48-15,3-1-16 0,2 1 0 0,-7 2 0 0,-6 2 240 16,-4-11 160-16,-3-10-192 0,-3-2 192 0,1 3 0 0,7 0 128 15,5-1 0-15,12-4 16 0,12 0 32 0,-9-1 0 16,-7 2 0-16,-10-3 0 0,-6-2-48 0,-4 0 0 16,-1-2 0-16,-2-1 0 0,2 0 64 0,1-2 0 15,0 1 0-15,4-5 0 0,6-2-192 0,-6-3 0 16,-4 0 0-16,-6-5-12272 16,-4-2-2320-16</inkml:trace>
  <inkml:trace contextRef="#ctx0" brushRef="#br0" timeOffset="12644.82">6458 14295 35007 0,'-23'-49'3120'0,"10"23"-2496"0,3-1-496 15,3 4-128-15,3 9 400 0,2-1 64 0,2-14 16 0,-3-20 0 0,8-26-224 0,6-10-32 0,11 3-16 0,2 18 0 16,6 13-64-16,6 12-16 0,-3 8 0 0,-3 8 0 15,3 6 112-15,-4 9 16 0,-2 8 0 0,1 9 0 0,3 9-256 0,2 4-192 16,5 6 48-16,5 4 0 16,6 6 144-16,-6 8 0 0,-4 3 0 0,-12 8 0 0,-9 10 320 15,-8 0-16-15,-5-3 0 0,-5-6 0 0,0-7 192 0,-5-6 32 16,0-5 16-16,-5 6 0 0,0 3 352 0,-9-4 80 16,-6-3 16-16,-5-11 0 15,-1-5-176-15,-7-6-48 0,-3-4 0 0,6-5 0 16,9-4-496-16,-4-6-96 0,2-7-32 0,-5-9 0 0,-3-7-144 0,-4-14-192 15,-8-11 32-15,-1-11 16 0,-7-4-96 0,15 3-16 16,10 9 0-16,-4-65-9104 31,24 19-1840-31,15 9-352 0</inkml:trace>
  <inkml:trace contextRef="#ctx0" brushRef="#br0" timeOffset="13253.48">7045 13581 37775 0,'-2'-16'832'0,"2"6"160"0,-1 4 32 0,-1 1 64 0,2 2-880 0,2-2-208 0,-1 2 0 0,-1-1 0 0,2-1 752 0,0 0 96 15,4 2 32-15,-3 2 0 0,2 3-880 0,0 2 0 16,2 5 0-16,1 3 0 0,2 2 0 0,1 1 128 16,-2 1 0-16,-1-2 0 0,3 1-128 0,-2-3 0 15,-1-1 0-15,0-3 0 0,-1-2 0 0,0-1 0 16,-1-5 0-16,2-3 0 0,-1 0 0 0,1-4-192 16,0-4 192-16,1-9-192 0,4-11 192 0,-1-10 0 15,2-11 0-15,2-4 0 0,1 0 0 0,5-6 0 0,2-1 0 16,3-6 0-16,5-7 128 0,-3 1-128 0,-3 2 160 15,4 1-160-15,0 7 0 0,0-13 0 0,0-14-176 0</inkml:trace>
  <inkml:trace contextRef="#ctx0" brushRef="#br0" timeOffset="14405.8">18256 10689 43311 0,'-10'-14'3840'0,"1"-3"-3072"0,3 0-608 0,1 3-160 16,0-5-336-16,-6-19-112 0,-10-34 0 0,-7-40-16 0,-4-31 464 0,4-9 192 15,12 18-16-15,7 6 0 0,8 12 48 0,7 15 16 16,5 18 0-16,6 10 0 0,3 10-112 0,8 7 0 15,2 5-128-15,11 9 192 0,10 12-192 0,7 7 0 16,11 7 0-16,-8 8 0 0,-12 7 0 0,-8 8-288 16,-6 6 64-16,3 10 16 15,4 7-432-15,10 17-96 0,12 14-16 0,-8 9 0 16,-11 5-288-16,-11 10-64 0,-12 8-16 0,-10 5 0 16,-7 0 1120-16,-7 0 208 0,-3 0 48 0,-7 0 16 0,-3 0-80 0,-11-9 0 15,-6-8-16-15,-20-1 0 0,-11 2 576 0,4-10 112 16,10-14 32-16,5-10 0 0,7-10-192 0,4-8-48 0,-2-2 0 15,-6-8 0-15,0-3 64 0,-9-10 16 0,-4-8 0 0,11-7 0 16,7-7-496-16,10-7-112 0,1-8 0 0,-18-111-9232 31,19 12-1840-31,18 15-384 0</inkml:trace>
  <inkml:trace contextRef="#ctx0" brushRef="#br0" timeOffset="14976.12">18309 14255 35007 0,'-3'-17'3120'0,"-1"-2"-2496"0,3 2-496 0,2 4-128 0,1 2 288 16,0-17 32-16,7-28 16 0,5-30 0 0,12-13 176 0,7 6 16 15,-2 22 16-15,2 20 0 0,-4 16-192 0,0 12-32 16,-1 9-16-16,-2 11 0 0,-3 4 80 0,0 10 0 0,4 10 16 15,-3 6 0-15,1 4-240 0,-5 5-160 0,1 5 192 0,-7 6-192 16,-3 8 128-16,-9 3-128 0,-8 5 0 16,-6-4 0-16,-6-5 256 0,-2-2 0 0,-2-4 0 0,-3 1 0 31,1 2 64-31,-4-2 16 0,2-3 0 0,-2-8 0 0,-1-11 240 0,-2-9 32 16,-2-7 16-16,-3-8 0 0,-4-4-400 0,-1-7-80 15,0-6-16-15,3-8 0 0,5-6-480 31,5-15-96-31,0-14-32 0,0-18-12848 0,-2-13-2576 0</inkml:trace>
  <inkml:trace contextRef="#ctx0" brushRef="#br0" timeOffset="15387.87">18203 10521 37775 0,'0'-7'3360'0,"-3"1"-2688"0,1 3-544 0,1 0-128 16,-1 3 1408-16,-1-2 256 0,-2-3 64 0,-3 0 0 15,-4 2-896-15,-5 3-192 0,-4 7-16 0,0 7-16 16,-4 8-608-16,-8 10 0 0,-8 11 0 0,-9 8 0 16,-9 8-448-1,3 10-48-15,8 10-16 0,4 12 0 0,3 12 224 0,3 8 32 0,2 5 16 0,-8 8 0 16,-11 6 16-16,0 6 0 0,1 2 0 0,9-10 0 16,17-13 224-16,7 3 0 0,8 5 0 0,8-10 0 15,3-14 0-15,4 2 0 0,6 3 0 0,7-13 0 16,5-18-240-16,13-2 0 0,13 0 0 0,11-4 0 15,10-5 240-15,-10-6 0 0,-8-10 0 0,-1-6 0 16,-2-5 128-16,17-2 112 0,19 0 16 0,-1 0 16 0,-5-2-272 0,-8 0 0 16,-12 1 0-16,9-3 0 0,13-3 0 0</inkml:trace>
  <inkml:trace contextRef="#ctx0" brushRef="#br0" timeOffset="15836.83">18368 12934 43311 0,'3'0'3840'0,"-1"0"-3072"16,1 2-608-16,1-1-160 0,1 1 128 0,4 0-128 0,5 5 192 0,7 5-64 16,10 5-128-16,1 6 0 0,-3 2 0 0,1 1 0 15,-1-1 0-15,0 0 0 0,0-1 0 0,1-2 0 16,4-1 0-16,0-1 0 16,2-2-144-16,10-3-8480 15,-10-17-1680-15,-8-11-352 0</inkml:trace>
  <inkml:trace contextRef="#ctx0" brushRef="#br0" timeOffset="15943.78">18769 12823 46079 0,'-4'1'4096'0,"1"0"-3280"0,3-1-656 0,-5 2-160 0,-8 3 368 0,-12 9 32 15,-10 12 16-15,-17 17 0 0,-9 14-256 0,-2 10-160 32,-3 3 192-32,2-7-192 0,8-8 0 0,13-13 0 0,15-9-160 0,10-10 160 15,8-6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8/15/2024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4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6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94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99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98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3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4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6222" y="6004559"/>
            <a:ext cx="643749" cy="634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6988ae3322ba68d1103fdd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#3c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Data Representation and Number Systems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10.8 Excess Representation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For 4-bit numbers, we may use excess-7 or excess-8. Excess-8 is shown below.</a:t>
            </a:r>
          </a:p>
        </p:txBody>
      </p:sp>
      <p:graphicFrame>
        <p:nvGraphicFramePr>
          <p:cNvPr id="10" name="Group 79"/>
          <p:cNvGraphicFramePr>
            <a:graphicFrameLocks noGrp="1"/>
          </p:cNvGraphicFramePr>
          <p:nvPr/>
        </p:nvGraphicFramePr>
        <p:xfrm>
          <a:off x="1379538" y="2286000"/>
          <a:ext cx="2582862" cy="3558541"/>
        </p:xfrm>
        <a:graphic>
          <a:graphicData uri="http://schemas.openxmlformats.org/drawingml/2006/table">
            <a:tbl>
              <a:tblPr/>
              <a:tblGrid>
                <a:gridCol w="177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Group 47"/>
          <p:cNvGraphicFramePr>
            <a:graphicFrameLocks noGrp="1"/>
          </p:cNvGraphicFramePr>
          <p:nvPr/>
        </p:nvGraphicFramePr>
        <p:xfrm>
          <a:off x="4572000" y="2286000"/>
          <a:ext cx="2582863" cy="3603626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03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2A398-B160-CC91-B105-04B750C2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94" y="3160059"/>
            <a:ext cx="7356317" cy="344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422A5-B9EC-A0CC-134A-7714166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D796-6032-90BC-BBA4-76F24878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859"/>
          </a:xfrm>
        </p:spPr>
        <p:txBody>
          <a:bodyPr/>
          <a:lstStyle/>
          <a:p>
            <a:r>
              <a:rPr lang="en-US" dirty="0"/>
              <a:t>Please complete the “CS2100 C Number Systems Quiz 3” in Canvas.</a:t>
            </a:r>
          </a:p>
          <a:p>
            <a:pPr lvl="1"/>
            <a:r>
              <a:rPr lang="en-US" dirty="0"/>
              <a:t>Access via the “Quizzes” tool in the left toolbar and select the quiz on  the right side of the screen.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958F-F063-B8CD-A23E-A4BA37F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8AF7-D63B-7DA9-4DD2-FFD3A2C0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BAA3-36CF-A936-60B6-ECAFFAF0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C0390C-B698-776F-F7BD-88EF7853375F}"/>
              </a:ext>
            </a:extLst>
          </p:cNvPr>
          <p:cNvSpPr/>
          <p:nvPr/>
        </p:nvSpPr>
        <p:spPr>
          <a:xfrm>
            <a:off x="2126489" y="5811281"/>
            <a:ext cx="605117" cy="322729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F54235-9E65-68F7-9469-9A473BADFA7F}"/>
              </a:ext>
            </a:extLst>
          </p:cNvPr>
          <p:cNvSpPr/>
          <p:nvPr/>
        </p:nvSpPr>
        <p:spPr>
          <a:xfrm>
            <a:off x="3352800" y="4883160"/>
            <a:ext cx="2339788" cy="41013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69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7808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Ask at </a:t>
            </a:r>
            <a:r>
              <a:rPr lang="en-US" sz="2000">
                <a:hlinkClick r:id="rId2"/>
              </a:rPr>
              <a:t>https://sets.netlify.app/module/66988ae3322ba68d1103fdd4</a:t>
            </a:r>
            <a:r>
              <a:rPr lang="en-US" sz="2000"/>
              <a:t>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376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on Addition/Subtraction 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40386"/>
            <a:ext cx="7831394" cy="2410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addition of integers, A + B: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Perform binary addition on the two numbers.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9900CC"/>
                </a:solidFill>
              </a:rPr>
              <a:t>Ignore the carry out of the MSB</a:t>
            </a:r>
            <a:r>
              <a:rPr lang="en-US" dirty="0"/>
              <a:t>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Check for overflow. </a:t>
            </a:r>
            <a:r>
              <a:rPr lang="en-US" dirty="0"/>
              <a:t>Overflow occurs if the ‘carry in’ and ‘carry out’ of the MSB are different, or if result is opposite sign of A and B.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4251138"/>
            <a:ext cx="8229600" cy="189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subtraction of integers, A – B:</a:t>
            </a:r>
            <a:br>
              <a:rPr lang="en-US" sz="28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	A – B = A + (-B)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Take 2s-complement of B.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Add the 2s-complement of B to A.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37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Overflow 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49117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Signed numbers are of a fixed range.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 result of addition/subtraction goes beyond this range, an </a:t>
            </a:r>
            <a:r>
              <a:rPr lang="en-US" b="1" dirty="0">
                <a:solidFill>
                  <a:srgbClr val="800000"/>
                </a:solidFill>
              </a:rPr>
              <a:t>overflow</a:t>
            </a:r>
            <a:r>
              <a:rPr lang="en-US" dirty="0"/>
              <a:t> occurs.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Overflow can be easily detected: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positive </a:t>
            </a:r>
            <a:r>
              <a:rPr lang="en-US" dirty="0"/>
              <a:t>add</a:t>
            </a:r>
            <a:r>
              <a:rPr lang="en-US" i="1" dirty="0"/>
              <a:t> positive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/>
              <a:t>negative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negative </a:t>
            </a:r>
            <a:r>
              <a:rPr lang="en-US" dirty="0"/>
              <a:t>add</a:t>
            </a:r>
            <a:r>
              <a:rPr lang="en-US" i="1" dirty="0"/>
              <a:t> negative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i="1" dirty="0"/>
              <a:t>positive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4-bit 2s-complement system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Range of value: -8</a:t>
            </a:r>
            <a:r>
              <a:rPr lang="en-US" baseline="-25000" dirty="0"/>
              <a:t>10</a:t>
            </a:r>
            <a:r>
              <a:rPr lang="en-US" dirty="0"/>
              <a:t> to 7</a:t>
            </a:r>
            <a:r>
              <a:rPr lang="en-US" baseline="-25000" dirty="0"/>
              <a:t>10</a:t>
            </a:r>
          </a:p>
          <a:p>
            <a:pPr marL="633413" lvl="1" indent="-2794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0101</a:t>
            </a:r>
            <a:r>
              <a:rPr lang="en-US" baseline="-25000" dirty="0"/>
              <a:t>2s</a:t>
            </a:r>
            <a:r>
              <a:rPr lang="en-US" dirty="0"/>
              <a:t> + 0110</a:t>
            </a:r>
            <a:r>
              <a:rPr lang="en-US" baseline="-25000" dirty="0"/>
              <a:t>2s</a:t>
            </a:r>
            <a:r>
              <a:rPr lang="en-US" dirty="0"/>
              <a:t> = 1011</a:t>
            </a:r>
            <a:r>
              <a:rPr lang="en-US" baseline="-25000" dirty="0"/>
              <a:t>2s</a:t>
            </a:r>
            <a:br>
              <a:rPr lang="en-US" dirty="0"/>
            </a:br>
            <a:r>
              <a:rPr lang="en-US" dirty="0"/>
              <a:t>5</a:t>
            </a:r>
            <a:r>
              <a:rPr lang="en-US" baseline="-25000" dirty="0"/>
              <a:t>10</a:t>
            </a:r>
            <a:r>
              <a:rPr lang="en-US" dirty="0"/>
              <a:t> + 6</a:t>
            </a:r>
            <a:r>
              <a:rPr lang="en-US" baseline="-25000" dirty="0"/>
              <a:t>10</a:t>
            </a:r>
            <a:r>
              <a:rPr lang="en-US" dirty="0"/>
              <a:t> = -5</a:t>
            </a:r>
            <a:r>
              <a:rPr lang="en-US" baseline="-25000" dirty="0"/>
              <a:t>10</a:t>
            </a:r>
            <a:r>
              <a:rPr lang="en-US" dirty="0"/>
              <a:t> ?! </a:t>
            </a:r>
            <a:r>
              <a:rPr lang="en-US" dirty="0">
                <a:solidFill>
                  <a:srgbClr val="C00000"/>
                </a:solidFill>
              </a:rPr>
              <a:t>(overflow!)</a:t>
            </a:r>
          </a:p>
          <a:p>
            <a:pPr marL="633413" lvl="1" indent="-2794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1001</a:t>
            </a:r>
            <a:r>
              <a:rPr lang="en-US" baseline="-25000" dirty="0"/>
              <a:t>2s</a:t>
            </a:r>
            <a:r>
              <a:rPr lang="en-US" dirty="0"/>
              <a:t> + 1101</a:t>
            </a:r>
            <a:r>
              <a:rPr lang="en-US" baseline="-25000" dirty="0"/>
              <a:t>2s</a:t>
            </a:r>
            <a:r>
              <a:rPr lang="en-US" dirty="0"/>
              <a:t> = </a:t>
            </a:r>
            <a:r>
              <a:rPr lang="en-US" u="sng" dirty="0"/>
              <a:t>1</a:t>
            </a:r>
            <a:r>
              <a:rPr lang="en-US" dirty="0"/>
              <a:t>0110</a:t>
            </a:r>
            <a:r>
              <a:rPr lang="en-US" baseline="-25000" dirty="0"/>
              <a:t>2s </a:t>
            </a:r>
            <a:r>
              <a:rPr lang="en-US" dirty="0"/>
              <a:t>(discard end-carry) = 0110</a:t>
            </a:r>
            <a:r>
              <a:rPr lang="en-US" baseline="-25000" dirty="0"/>
              <a:t>2s</a:t>
            </a:r>
            <a:br>
              <a:rPr lang="en-US" dirty="0"/>
            </a:br>
            <a:r>
              <a:rPr lang="en-US" dirty="0"/>
              <a:t>-7</a:t>
            </a:r>
            <a:r>
              <a:rPr lang="en-US" baseline="-25000" dirty="0"/>
              <a:t>10</a:t>
            </a:r>
            <a:r>
              <a:rPr lang="en-US" dirty="0"/>
              <a:t> + -3</a:t>
            </a:r>
            <a:r>
              <a:rPr lang="en-US" baseline="-25000" dirty="0"/>
              <a:t>10</a:t>
            </a:r>
            <a:r>
              <a:rPr lang="en-US" dirty="0"/>
              <a:t> = 6</a:t>
            </a:r>
            <a:r>
              <a:rPr lang="en-US" baseline="-25000" dirty="0"/>
              <a:t>10</a:t>
            </a:r>
            <a:r>
              <a:rPr lang="en-US" dirty="0"/>
              <a:t> ?! </a:t>
            </a:r>
            <a:r>
              <a:rPr lang="en-US" dirty="0">
                <a:solidFill>
                  <a:srgbClr val="C00000"/>
                </a:solidFill>
              </a:rPr>
              <a:t>(overflow!)</a:t>
            </a:r>
          </a:p>
        </p:txBody>
      </p:sp>
    </p:spTree>
    <p:extLst>
      <p:ext uri="{BB962C8B-B14F-4D97-AF65-F5344CB8AC3E}">
        <p14:creationId xmlns:p14="http://schemas.microsoft.com/office/powerpoint/2010/main" val="19944666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Addition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07815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90600" y="6071890"/>
            <a:ext cx="6553200" cy="47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2913" indent="-3540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</a:rPr>
              <a:t>Which of the above is/are overflow(s)?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62000" y="1677884"/>
            <a:ext cx="25908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+3       0011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+4     + 0100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+7       0111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049715" y="1677645"/>
            <a:ext cx="2607212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-2       1110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-6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-8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6760" y="3203846"/>
            <a:ext cx="260604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+6       0110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-3     + 1101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057335" y="3188367"/>
            <a:ext cx="2599592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+4       0100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372729" y="2592623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62000" y="4684058"/>
            <a:ext cx="25908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-6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-9 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053232" y="4667642"/>
            <a:ext cx="2603695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+6     + 0110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+11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1011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338733" y="4165035"/>
            <a:ext cx="1461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336387" y="5642314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656927" y="5642314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80604" y="4712596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754838" y="4682116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71874" y="2527822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37878" y="4100234"/>
            <a:ext cx="1461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89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2" grpId="0" animBg="1"/>
      <p:bldP spid="13" grpId="0" animBg="1"/>
      <p:bldP spid="15" grpId="0" animBg="1"/>
      <p:bldP spid="16" grpId="0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Subtraction 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457200" y="1234159"/>
            <a:ext cx="4343400" cy="120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</a:p>
          <a:p>
            <a:pPr marL="717550" lvl="1" indent="-390525" fontAlgn="auto"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</a:pPr>
            <a:r>
              <a:rPr lang="en-US" dirty="0"/>
              <a:t>4 – 7 </a:t>
            </a:r>
          </a:p>
          <a:p>
            <a:pPr marL="717550" lvl="1" indent="-390525" fontAlgn="auto"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</a:pPr>
            <a:r>
              <a:rPr lang="en-US" dirty="0"/>
              <a:t>Convert it to 4 + (-7)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419600" y="1385459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+4       0100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5822876"/>
            <a:ext cx="82296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</a:rPr>
              <a:t>Which of the above is/are overflow(s)?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57200" y="2864934"/>
            <a:ext cx="3733800" cy="8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17550" lvl="1" indent="-390525" eaLnBrk="1" hangingPunct="1"/>
            <a:r>
              <a:rPr lang="en-US" sz="2000" kern="0" dirty="0"/>
              <a:t>6 – 1 </a:t>
            </a:r>
          </a:p>
          <a:p>
            <a:pPr marL="717550" lvl="1" indent="-390525" eaLnBrk="1" hangingPunct="1"/>
            <a:r>
              <a:rPr lang="en-US" sz="2000" kern="0" dirty="0"/>
              <a:t>Convert it to 6 + (-1)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en-US" sz="2800" kern="0" dirty="0">
              <a:solidFill>
                <a:srgbClr val="800000"/>
              </a:solidFill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416083" y="2861094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+6       0110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-1     + 1111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57200" y="4435951"/>
            <a:ext cx="3733800" cy="8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17550" lvl="1" indent="-390525" eaLnBrk="1" hangingPunct="1"/>
            <a:r>
              <a:rPr lang="en-US" sz="2000" kern="0" dirty="0"/>
              <a:t>-5 – 4 </a:t>
            </a:r>
          </a:p>
          <a:p>
            <a:pPr marL="717550" lvl="1" indent="-390525" eaLnBrk="1" hangingPunct="1"/>
            <a:r>
              <a:rPr lang="en-US" sz="2000" kern="0" dirty="0"/>
              <a:t>Convert it to -5 + (-4)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en-US" sz="2800" kern="0" dirty="0">
              <a:solidFill>
                <a:srgbClr val="800000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4416082" y="4346461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-5       1011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-4     + 1100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-9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115930" y="4385481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144337" y="2269137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153715" y="3771114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153715" y="5285991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57273D-420A-19EF-E3B2-1253A2832134}"/>
                  </a:ext>
                </a:extLst>
              </p14:cNvPr>
              <p14:cNvContentPartPr/>
              <p14:nvPr/>
            </p14:nvContentPartPr>
            <p14:xfrm>
              <a:off x="6233400" y="5566680"/>
              <a:ext cx="269640" cy="624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57273D-420A-19EF-E3B2-1253A28321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4040" y="5557320"/>
                <a:ext cx="288360" cy="64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195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10.7 1s Complement on Addition/Subtraction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40386"/>
            <a:ext cx="7831394" cy="2410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addition of integers, A + B: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Perform binary addition on the two numbers.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9900CC"/>
                </a:solidFill>
              </a:rPr>
              <a:t>If there is a carry out of the MSB, add 1 to the result</a:t>
            </a:r>
            <a:r>
              <a:rPr lang="en-US" dirty="0"/>
              <a:t>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Check for overflow. </a:t>
            </a:r>
            <a:r>
              <a:rPr lang="en-US" dirty="0"/>
              <a:t>Overflow occurs if result is opposite sign of A and B.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4015164"/>
            <a:ext cx="8229600" cy="18981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subtraction of integers, A – B:</a:t>
            </a:r>
            <a:br>
              <a:rPr lang="en-US" sz="28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	A – B = A + (-B)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Take 1s-complement of B.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Add the 1s-complement of B to A.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01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10.7 1s Complement Addition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07815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2000" y="1737064"/>
            <a:ext cx="26670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+3       0011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+4     + 0100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+7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4876800" y="1747615"/>
            <a:ext cx="26670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-5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-0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1111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62000" y="3374380"/>
            <a:ext cx="2667000" cy="216982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-2      1101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-5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-7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+    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------- 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 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-------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876800" y="3374379"/>
            <a:ext cx="2667000" cy="216982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-10 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+    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-------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47367" y="5720716"/>
            <a:ext cx="2423652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Any overflow?</a:t>
            </a:r>
            <a:endParaRPr lang="en-SG" sz="240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365989" y="2682840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498374" y="2682840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378738" y="4991061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485039" y="4991061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F6881E0B-124E-4F5E-A67B-A163AF2F6DB2}"/>
              </a:ext>
            </a:extLst>
          </p:cNvPr>
          <p:cNvSpPr txBox="1">
            <a:spLocks noChangeArrowheads="1"/>
          </p:cNvSpPr>
          <p:nvPr/>
        </p:nvSpPr>
        <p:spPr>
          <a:xfrm>
            <a:off x="3052916" y="5772363"/>
            <a:ext cx="5786284" cy="8206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rgbClr val="006600"/>
                </a:solidFill>
              </a:rPr>
              <a:t>DLD page 42 – 43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2-13 to 2-18.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3EF398-2787-1FFF-398D-BC153D612332}"/>
                  </a:ext>
                </a:extLst>
              </p14:cNvPr>
              <p14:cNvContentPartPr/>
              <p14:nvPr/>
            </p14:nvContentPartPr>
            <p14:xfrm>
              <a:off x="1928880" y="3299760"/>
              <a:ext cx="4897800" cy="194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3EF398-2787-1FFF-398D-BC153D6123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9520" y="3290400"/>
                <a:ext cx="4916520" cy="19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16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2" grpId="0"/>
      <p:bldP spid="33" grpId="0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10.8 Excess Representation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199" y="1398085"/>
            <a:ext cx="4925961" cy="4144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Besides sign-and-magnitude and complement schemes, the </a:t>
            </a:r>
            <a:r>
              <a:rPr lang="en-US" sz="2200" b="1" dirty="0">
                <a:solidFill>
                  <a:srgbClr val="800000"/>
                </a:solidFill>
              </a:rPr>
              <a:t>excess representation</a:t>
            </a:r>
            <a:r>
              <a:rPr lang="en-US" sz="2200" dirty="0"/>
              <a:t> is another scheme.</a:t>
            </a:r>
          </a:p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It allows the range of values to be distributed </a:t>
            </a:r>
            <a:r>
              <a:rPr lang="en-US" sz="2200" u="sng" dirty="0"/>
              <a:t>evenly</a:t>
            </a:r>
            <a:r>
              <a:rPr lang="en-US" sz="2200" dirty="0"/>
              <a:t> between the positive and negative values, by a simple translation (addition/subtraction).</a:t>
            </a:r>
          </a:p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</a:t>
            </a:r>
            <a:r>
              <a:rPr lang="en-US" sz="2200" dirty="0">
                <a:solidFill>
                  <a:srgbClr val="0000CC"/>
                </a:solidFill>
              </a:rPr>
              <a:t>Excess-4 representation on 3-bit numbers. </a:t>
            </a:r>
            <a:r>
              <a:rPr lang="en-US" sz="2200" dirty="0"/>
              <a:t>See table on the right.</a:t>
            </a:r>
          </a:p>
        </p:txBody>
      </p:sp>
      <p:graphicFrame>
        <p:nvGraphicFramePr>
          <p:cNvPr id="18" name="Group 5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83921706"/>
              </p:ext>
            </p:extLst>
          </p:nvPr>
        </p:nvGraphicFramePr>
        <p:xfrm>
          <a:off x="5663380" y="1370337"/>
          <a:ext cx="2743200" cy="4171952"/>
        </p:xfrm>
        <a:graphic>
          <a:graphicData uri="http://schemas.openxmlformats.org/drawingml/2006/table">
            <a:tbl>
              <a:tblPr/>
              <a:tblGrid>
                <a:gridCol w="166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604683" y="5678468"/>
            <a:ext cx="6939117" cy="741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Questions: What if we use Excess-2 on 3-bit numbers? Or Excess-7?</a:t>
            </a:r>
          </a:p>
        </p:txBody>
      </p:sp>
    </p:spTree>
    <p:extLst>
      <p:ext uri="{BB962C8B-B14F-4D97-AF65-F5344CB8AC3E}">
        <p14:creationId xmlns:p14="http://schemas.microsoft.com/office/powerpoint/2010/main" val="1213024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17686</TotalTime>
  <Words>1104</Words>
  <Application>Microsoft Office PowerPoint</Application>
  <PresentationFormat>On-screen Show (4:3)</PresentationFormat>
  <Paragraphs>233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Ricco Lim</cp:lastModifiedBy>
  <cp:revision>1468</cp:revision>
  <cp:lastPrinted>2017-06-30T03:15:07Z</cp:lastPrinted>
  <dcterms:created xsi:type="dcterms:W3CDTF">1998-09-05T15:03:32Z</dcterms:created>
  <dcterms:modified xsi:type="dcterms:W3CDTF">2024-08-15T12:37:47Z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