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639" r:id="rId3"/>
    <p:sldId id="630" r:id="rId4"/>
    <p:sldId id="633" r:id="rId5"/>
    <p:sldId id="634" r:id="rId6"/>
    <p:sldId id="635" r:id="rId7"/>
    <p:sldId id="636" r:id="rId8"/>
    <p:sldId id="637" r:id="rId9"/>
    <p:sldId id="621" r:id="rId10"/>
    <p:sldId id="308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B1F0C-E949-4249-8380-C3DF0CBBD040}" v="1" dt="2024-08-15T13:51:06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9" autoAdjust="0"/>
  </p:normalViewPr>
  <p:slideViewPr>
    <p:cSldViewPr snapToGrid="0">
      <p:cViewPr varScale="1">
        <p:scale>
          <a:sx n="105" d="100"/>
          <a:sy n="105" d="100"/>
        </p:scale>
        <p:origin x="11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o Lim" userId="b974b992-a6ce-46a3-bf17-a437f308fc7e" providerId="ADAL" clId="{7B1B1F0C-E949-4249-8380-C3DF0CBBD040}"/>
    <pc:docChg chg="modSld">
      <pc:chgData name="Ricco Lim" userId="b974b992-a6ce-46a3-bf17-a437f308fc7e" providerId="ADAL" clId="{7B1B1F0C-E949-4249-8380-C3DF0CBBD040}" dt="2024-08-15T13:51:06.772" v="0"/>
      <pc:docMkLst>
        <pc:docMk/>
      </pc:docMkLst>
      <pc:sldChg chg="addSp">
        <pc:chgData name="Ricco Lim" userId="b974b992-a6ce-46a3-bf17-a437f308fc7e" providerId="ADAL" clId="{7B1B1F0C-E949-4249-8380-C3DF0CBBD040}" dt="2024-08-15T13:51:06.772" v="0"/>
        <pc:sldMkLst>
          <pc:docMk/>
          <pc:sldMk cId="3618430970" sldId="636"/>
        </pc:sldMkLst>
        <pc:inkChg chg="add">
          <ac:chgData name="Ricco Lim" userId="b974b992-a6ce-46a3-bf17-a437f308fc7e" providerId="ADAL" clId="{7B1B1F0C-E949-4249-8380-C3DF0CBBD040}" dt="2024-08-15T13:51:06.772" v="0"/>
          <ac:inkMkLst>
            <pc:docMk/>
            <pc:sldMk cId="3618430970" sldId="636"/>
            <ac:inkMk id="2" creationId="{32FE379F-459B-3F3F-1697-268E06E7BB99}"/>
          </ac:inkMkLst>
        </pc:inkChg>
      </pc:sldChg>
      <pc:sldChg chg="addSp">
        <pc:chgData name="Ricco Lim" userId="b974b992-a6ce-46a3-bf17-a437f308fc7e" providerId="ADAL" clId="{7B1B1F0C-E949-4249-8380-C3DF0CBBD040}" dt="2024-08-15T13:51:06.772" v="0"/>
        <pc:sldMkLst>
          <pc:docMk/>
          <pc:sldMk cId="2422941290" sldId="637"/>
        </pc:sldMkLst>
        <pc:inkChg chg="add">
          <ac:chgData name="Ricco Lim" userId="b974b992-a6ce-46a3-bf17-a437f308fc7e" providerId="ADAL" clId="{7B1B1F0C-E949-4249-8380-C3DF0CBBD040}" dt="2024-08-15T13:51:06.772" v="0"/>
          <ac:inkMkLst>
            <pc:docMk/>
            <pc:sldMk cId="2422941290" sldId="637"/>
            <ac:inkMk id="3" creationId="{71F1A898-7D8B-78D8-085B-B352D66152EE}"/>
          </ac:inkMkLst>
        </pc:inkChg>
        <pc:inkChg chg="add">
          <ac:chgData name="Ricco Lim" userId="b974b992-a6ce-46a3-bf17-a437f308fc7e" providerId="ADAL" clId="{7B1B1F0C-E949-4249-8380-C3DF0CBBD040}" dt="2024-08-15T13:51:06.772" v="0"/>
          <ac:inkMkLst>
            <pc:docMk/>
            <pc:sldMk cId="2422941290" sldId="637"/>
            <ac:inkMk id="4" creationId="{373CF877-0B17-3E81-D8E9-D9A16AA31A42}"/>
          </ac:inkMkLst>
        </pc:inkChg>
        <pc:inkChg chg="add">
          <ac:chgData name="Ricco Lim" userId="b974b992-a6ce-46a3-bf17-a437f308fc7e" providerId="ADAL" clId="{7B1B1F0C-E949-4249-8380-C3DF0CBBD040}" dt="2024-08-15T13:51:06.772" v="0"/>
          <ac:inkMkLst>
            <pc:docMk/>
            <pc:sldMk cId="2422941290" sldId="637"/>
            <ac:inkMk id="5" creationId="{515C81B5-F68E-586E-4CC0-7FDEDF226E45}"/>
          </ac:inkMkLst>
        </pc:inkChg>
        <pc:inkChg chg="add">
          <ac:chgData name="Ricco Lim" userId="b974b992-a6ce-46a3-bf17-a437f308fc7e" providerId="ADAL" clId="{7B1B1F0C-E949-4249-8380-C3DF0CBBD040}" dt="2024-08-15T13:51:06.772" v="0"/>
          <ac:inkMkLst>
            <pc:docMk/>
            <pc:sldMk cId="2422941290" sldId="637"/>
            <ac:inkMk id="6" creationId="{5C71BB11-FCD3-F3EF-4CD7-DFC311FDF135}"/>
          </ac:inkMkLst>
        </pc:inkChg>
        <pc:inkChg chg="add">
          <ac:chgData name="Ricco Lim" userId="b974b992-a6ce-46a3-bf17-a437f308fc7e" providerId="ADAL" clId="{7B1B1F0C-E949-4249-8380-C3DF0CBBD040}" dt="2024-08-15T13:51:06.772" v="0"/>
          <ac:inkMkLst>
            <pc:docMk/>
            <pc:sldMk cId="2422941290" sldId="637"/>
            <ac:inkMk id="7" creationId="{9FDA9EA9-AE71-60A3-5A7F-3DB7FE986782}"/>
          </ac:inkMkLst>
        </pc:inkChg>
        <pc:inkChg chg="add">
          <ac:chgData name="Ricco Lim" userId="b974b992-a6ce-46a3-bf17-a437f308fc7e" providerId="ADAL" clId="{7B1B1F0C-E949-4249-8380-C3DF0CBBD040}" dt="2024-08-15T13:51:06.772" v="0"/>
          <ac:inkMkLst>
            <pc:docMk/>
            <pc:sldMk cId="2422941290" sldId="637"/>
            <ac:inkMk id="8" creationId="{14BCA86B-54DF-1E9C-9F90-A44441B60396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3:37:55.0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7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8-15T13:39:51.265"/>
    </inkml:context>
  </inkml:definitions>
  <inkml:trace contextRef="#ctx0" brushRef="#br0">7452 13390 44223 0,'0'-1'976'0,"2"0"208"0,-1 0 32 0,-1 1 16 0,2 0-976 16,-2-2-256-16,2 1 0 0,4-1 0 0,2 0-368 0,3 0-112 0,3 0-32 0,6 0 0 0,1 1 208 0,6 0 48 0,7 2 0 0,20-2 0 15,14-1 32-15,8 2 16 16,-5 2 0-16,0 1 0 0,1 0 208 0,14-1 0 0,16-4-160 15,-8 3 160-15,-10 4 0 0,0-3 0 0,8-2 0 0,-1-2 0 16,-7-1 0-16,-11 1 0 0,-11 1 0 16,5-2 0-16,11 0 0 0,-2-2-176 15,-5 3 176-15,-9 0-128 0,-2 1 128 0,-2-1 0 0,4 2 128 0,-8-1-128 16,-2 0 176-16,-13 0-48 0,-8 3 0 0,-8 0 0 16,-3 2 0-16,-7 0 0 0,-1-1 0 0,-3-1 0 15,-2 1 112-15,-2-1 16 0,-3 0 0 0,1 0 0 16,-3-1 192-16,0 1 64 0,0 1 0 0,-3 1 0 15,1-1-208-15,-3 0-48 0,0 0 0 0,-4 1-13504 16,0 2-2720-16</inkml:trace>
  <inkml:trace contextRef="#ctx0" brushRef="#br0" timeOffset="5118.41">13484 11617 32255 0,'0'-2'2864'0,"0"0"-2288"0,0-1-576 0,0 2 0 16,0 0 2128-16,0 0 320 0,0-1 64 0,-2-2 16 0,2 0-1408 16,-3 0-288-16,0 1-48 0,3 1-16 15,0-1-400-15,0 3-96 0,0 0-16 0,0 3 0 0,0-2-96 0,3 2-32 16,-3 1 0-16,0 1 0 15,0-5-128-15,2 18 0 0,-1-6 0 0,1 5 128 16,0 6-288-16,1 5-64 0,-1 7-16 0,1 4 0 0,1 7 240 0,-3 0 0 16,2 2 0-16,-3-4 0 0,0-1 128 0,0-5-128 15,0-1 0-15,-3 0 0 0,3 4 128 0,-1 0-128 16,-1 0 0-16,2 3 0 0,0 1 0 0,-2-2 0 16,1-3 0-16,-1-7 0 0,0-6 160 0,2-3-160 15,0-1 128-15,0-1-128 0,0-1 0 0,0-1 0 16,2-2 128-16,0-1-128 0,-1 0 0 0,1-2 0 0,0 0 0 0,2-1 0 15,0-4 0-15,-1-1 0 0,0 1-176 0,4-3 176 16,-2 0-160-16,5-1 160 0,-4 0-192 0,7-2 192 16,-1 0-208-16,4-1 64 0,4 1 16 0,6-2 0 15,6 0 0-15,4-1 0 16,2 0 0-16,0 0 0 0,-5-1-224 0,3-1-32 0,-1-1-16 0,-2 0 0 16,1-2 560-16,9 0 112 15,6-1 32-15,9-3 0 0,11-1-496 0,-6 0-80 0,-9-1-32 0,-4 0 0 16,-4 0 304-16,8 0 0 0,7 3 0 0,2-2 0 15,3-1 320-15,-10 3 160 0,-8 3 32 0,-5 1 16 0,-6 3-368 16,0 1-160-16,2 0 128 0,5 1-128 0,6 1 0 16,-4 1 0-16,-6 1 0 0,-6 2 0 0,-6 0 0 0,-3-1 0 15,-7 1 128-15,-3 0-128 0,0 1 0 0,-2-2 0 16,0 2 0-16,-3-2 0 0,2 0 0 0,-2 1 0 16,-1-1 0-16,1-3 0 15,3 1 0-15,-4-1 0 0,-1-1 128 0,2-1-128 0,-3-1 0 0,-1-1 160 16,2-1-160-16,-1 1 160 0,1-2-160 0,2-1 0 15,-2 0 0-15,-1-2 0 16,6 0 192-16,-3-1-32 0,1 0-16 0,-2-3 0 0,1-1-144 0,1-2-192 0,-1-1 32 0,-2-2 16 16,-1 0 144-16,1 0 0 15,-3-3 0-15,3-1 0 0,-3 0 0 0,0-1 0 0,0-1 0 0,0-1 0 16,-2-1 0-16,2-3 128 0,-3-3 0 0,1-3 0 16,-1-4-128-16,-2-4 0 0,0-1 0 0,-2-4 0 15,1 1 0-15,-4 1 192 16,-2 4-64-16,-3 4 0 0,2 1 0 0,-5 4 16 15,1 2 0-15,-1 0 0 0,5 2-144 0,-2 4 0 16,-2 3 0-16,4 2 0 0,-1 4 0 0,-2 1 0 0,0 1 0 16,-1 2 128-16,1 0-128 0,1 0 192 0,-2 2-192 0,1-1 192 15,2 2-64-15,0 1 0 16,0 0 0-16,-1-1 0 0,-1 1 64 0,4 2 0 16,-2 0 0-16,2 0 0 0,2 0-192 0,-2 0 192 0,1 0-192 0,1 2 192 15,-2-2-192-15,2 1 128 0,-4 0-128 0,0 0 128 16,1-1 64-16,-5 1 0 0,1 1 0 0,-3 0 0 0,-4 0 48 15,-6 1 16-15,-3-1 0 0,-10 1 0 16,-8-1-48-16,0 0 0 0,-7 1 0 0,6-3 0 16,3 2-208-16,5-1 128 0,6 1-128 0,-7-1 0 0,-12 2 0 0,-13 0 0 0,-5 2 0 0,7 1 0 15,5 1 192-15,6 1-48 16,0 2-16-16,-8 1 0 0,-11 2 32 0,0 2 0 0,6 2 0 0,5 0 0 16,9 0 48-16,-1 3 16 0,1 0 0 0,-8 0 0 31,-5 2-224-31,6 0 0 0,7 2 0 0,-23 23-10464 31,26-21-2064-31,20-18-400 0</inkml:trace>
  <inkml:trace contextRef="#ctx0" brushRef="#br0" timeOffset="6294.67">15499 11983 41519 0,'2'-3'912'0,"0"0"192"0,-1 0 48 0,1-1 0 15,1 1-912-15,2-3-240 16,2-5 0-16,6-10 0 0,8-11 0 0,6-4 0 0,4 1 0 0,9 0 0 0,9-2 176 0,7 0 32 16,10-3 16-16,-2 2 0 0,-9 0-224 0,3 2 0 0,2-1 0 0,20-3 0 15,15-1 0-15,-1-2 0 0,-9 2 0 0,0 5 0 0,-2 2 0 16,3 7-128-16,7 5 128 0,2 0 0 0,-8 1-128 0,12 1 128 31,12-2 0-31,-6 2 0 0,-8 1 0 0,14 2 0 0,15 4 0 0,-10 1 0 0,-12 3 0 0,8 2 0 16,13 4 0-16,-8 0 0 0,-8 7 0 0,6-2 0 15,-1 1 0-15,3 9 0 0,-5 12 0 0,-5-6 0 16,-2-8-128-16,-1 6 128 0,0 8-128 0,0 1 128 0,-12-2-192 16,-6 2 192-1,-8 4 0-15,7 1 0 0,12 2 192 0,-14 2-48 0,-14 1-144 0,-5 0-144 16,-3 1 144-16,8-3-208 16,2-4 208-16,-7-2 0 0,-14-3 0 0,-9-3 0 15,-10 0 0-15,-1-4 0 0,-5 0 0 0,-2-3 0 16,0-1 0-16,-5-2 320 0,-2-2-64 0,-6-3 0 15,-1-1-256-15,-5-3 0 0,-2 0 0 0,-4-2 0 16,-4 0 480-16,-1 0 32 0,-1-1 16 0,-15-4 0 31,3 2-928-31,4-6-192 16,-1-3-48-16,-1 0-18400 16</inkml:trace>
  <inkml:trace contextRef="#ctx0" brushRef="#br0" timeOffset="6592.26">19915 11542 45151 0,'0'2'4016'0,"2"0"-3216"0,-2-1-640 0,2 1-160 0,1 1 0 0,3 2 192 0,3 5-192 0,7 2 192 15,14 7-192-15,6 2 0 0,2-1 0 0,1-3-176 16,-4-1 176-16,-3-2 0 0,-3-4-144 0,-3-1 144 15,-1-1-144-15,-4-2 144 0,-2-2-192 0,-1-1 192 16,0-2 0-16,-4-2 0 0,0-1 0 0,1-1 0 16,-2-1 0-16,0-2 0 0,-1-3 0 0,1 0 0 15,-1-3 0-15,-1-1 0 0,-1-3 0 0,3 1 0 16,-3 1 0-16,1-3 176 0,-4-4-176 0,1-3 160 0,-2-5-320 16,0-8-64-16,-3-10-16 0,0-4 0 15,4-2-5568 1,3 3-1104-16,3 1-240 0,2 12-32 0</inkml:trace>
  <inkml:trace contextRef="#ctx0" brushRef="#br0" timeOffset="7903.71">11670 9778 30399 0,'3'-8'2704'0,"-1"-1"-2160"0,1 3-544 15,-1 2 0-15,1 2 1408 0,-1-4 192 0,1-2 16 0,1-6 16 16,2-1-544-16,1 3-96 0,-1 9-32 0,0 6 0 16,1 6-464-16,0 7-112 0,0 8 0 0,-2 7-16 15,4 7-128-15,-3 1-32 0,-3-4 0 0,2 4 0 16,1 13 0-16,-3 8 0 0,-1 9 0 0,-4-1 0 15,1 0 32-15,-1-12 0 0,-1-7 0 0,-2-6 0 16,4-7-432-16,-1-5-64 0,2-4-32 0,2-3 0 16,-1 0 560-16,1-2 112 0,-2-4 32 0,4-2 0 0,0-1-288 15,-1-5-128-15,1-4 0 0,1-1 128 0,2 0-128 0,2-2 0 16,-1-1 0-16,5 0-176 0,2-1 48 16,3 0 0-16,7-4 0 0,9-2 0 0,8-4 128 15,6-2 0-15,1-4 0 0,-4 1 0 0,-4 3 0 0,-5-2 0 16,0-4 128-16,5 3-128 0,1 4 0 0,10 2 0 15,9-2 0-15,0 1 0 0,-5-1 0 0,-10 3 128 16,-6 4-128-16,-7 0 128 0,-7 2-128 0,-3-1 0 16,2 0 0-16,-4 2 0 0,-3 5-288 0,-4-1-80 15,2 0-16-15,-6-1 0 0,2 3 384 0,-6-2 0 16,-1 2 0-16,0 1 0 0,-2 4 448 0,-1-4 144 16,-4-4 48-16,-1 1 0 0,2 4-208 0,-1-5-48 0,0-4 0 0,-1 1 0 15,3 2 80-15,-2-3 16 16,-1-4 0-16,3-1 0 0,0 5-192 0,-2-3-32 0,2-5-16 15,-1 0 0-15,2 3-240 0,-1-4-128 0,2-8 128 0,1-2-208 16,1-1 80-16,2-3 128 0,-1-3-208 0,2-6 80 16,-1-5 128-16,1-4-160 0,3-6 160 0,-2 3-160 15,0 1 160-15,0-2 0 0,-1-3 0 0,0 9 0 16,1 10 0-16,-3 2 0 0,0 1 0 0,-2-1 0 16,3 2 0-16,-4 0 0 0,-2 0 0 0,0 0 0 0,-2 3 0 15,2 4 128-15,-4 4-128 0,1 3 0 0,-1 3 128 0,1 2-128 16,-1 1 160-16,-1 3-160 15,1 1 256-15,-1 1-64 0,-2 0 0 0,-1 1 0 0,-2 0 192 0,0-1 48 16,-1 1 0-16,-6 0 0 0,-1 1-80 0,-2-1-16 16,-1 1 0-16,1 0 0 0,-1-1-112 0,-4 0-32 15,3 0 0-15,-5 1 0 16,-1 0 32-16,-6 2 0 0,-5 1 0 0,-12 0 0 16,-18 5-64-16,0-1-16 0,4 4 0 0,1 0 0 0,11 3-144 0,-6-1 0 0,-4 0 144 0,-6 0-144 15,-4 1 0-15,9 1 0 0,17 0 0 0,4-1 0 31,8 0-368-31,-3-1-80 0,0-2-32 0,-82 3 0 32,41-5-1248-32</inkml:trace>
  <inkml:trace contextRef="#ctx0" brushRef="#br0" timeOffset="8452.02">12782 9876 44223 0,'9'-3'3936'0,"-6"1"-3152"0,4-1-624 0,-1 1-160 0,2 0 144 0,-1-1 0 0,4-1 0 0,9-3 0 0,11-4-144 0,12-7-256 0,8-2 64 0,4-3 16 16,7 0-112-16,11-1-32 0,14 0 0 0,1-1 0 15,-11 4 128-15,9 2 0 0,9 1 16 0,6 0 0 16,4 4 176-16,0 1 0 0,-4 3 0 0,1 1 0 16,9 3 0-16,3-1 0 0,1 1 0 0,-2 1 0 0,-5 2-240 15,10 0 48-15,10 2 0 0,-6 2 0 16,-12 1 192-16,6 1 0 0,12 0 0 0,-2 5 0 0,-6 2 192 0,4 4 16 31,8 1 16-31,-12 4 0 0,-15 4-224 0,1 0 0 16,11 2 0-16,-13 2 0 0,-17 2 0 0,7 2 0 15,12-2 0-15,-18-3 0 0,-23-1 0 0,-3-1 0 0,-5-1 0 0,3-2 0 0,4-1 0 0,-6-2 0 32,-8 1 0-32,-11 1 0 0,-9 2 0 0,-4 0 0 0,-4-1 0 0,-6-1 0 15,-1-1 352-15,-2-3 32 0,-4-3 0 0,-3-5 0 16,0-2-112-16,-4-2-16 0,-4-3 0 0,-4-7-8992 31,1-5-1808-31,2-6-352 16</inkml:trace>
  <inkml:trace contextRef="#ctx0" brushRef="#br0" timeOffset="8795.71">16867 10032 44223 0,'5'0'3936'0,"-4"-1"-3152"0,1 1-624 0,0 0-160 0,0 1 0 0,1 0 0 0,2 1 144 16,4 1-144-16,8 2 0 0,10 3-320 15,10 0 64-15,6 0 16 0,3 1 240 0,-4-2 0 0,-1-2 0 0,-10-3-144 16,-3 0 144-16,-6-4 0 0,-4-4 0 0,-4-1 0 15,-2-3 0-15,-1-2 0 0,-2-2-144 0,-1-5 144 16,0-2 0-16,-1-3 0 0,1 0 0 0,0-6 0 16,-1-2 0-16,0-7 160 0,-1-5-32 0,-1-4-128 15,-2-1 384-15,-3-3-16 0,0 1-16 0,-3-1 0 16,3 1-208-16,0-5-144 0,0-4 192 0,3-10-192 16,4-8 0-16</inkml:trace>
  <inkml:trace contextRef="#ctx0" brushRef="#br0" timeOffset="29634.79">11326 10691 42383 0,'-2'-1'3776'0,"2"0"-3024"0,0 0-608 0,0 0-144 0,0-1 688 0,2 1 96 0,-4 0 32 0,2-1 0 31,-2 0-448-31,2 0-96 0,0 1-16 0,0 1 0 16,0 0-80-16,0 0-32 0,0 0 0 0,6 22 0 15,-5-11-144-15,3 5 0 0,0 5 0 0,1 3 0 16,2 4-256-16,1 4 64 0,2 5 0 0,-2 2 16 16,2 2 176-16,-2-1 0 0,2-4 0 0,0-5-128 15,2-4 128-15,1-3 0 0,2-2 0 0,3-2 0 16,5 0 0-16,3-3 0 0,-3-4 0 0,2 0 0 15,8-2 0-15,-2 0 272 0,-3 0-32 0,-1 2-16 16,-3-1-416-16,-1 1-64 0,1-2-32 0,-3-1 0 0,0-3 288 0</inkml:trace>
  <inkml:trace contextRef="#ctx0" brushRef="#br0" timeOffset="30495.17">12710 11748 37775 0,'0'0'3360'0,"1"0"-2688"0,-1 0-544 0,0 0-128 0,0 0 1248 0,0 0 224 15,2 0 32-15,-2 0 16 0,0 0-624 0,0-1-112 0,-2 1-16 0,2 0-16 16,0 0-112-16,0 0-32 0,-16-6 0 15,9 5 0 1,-1-1-192-16,-2 0-32 0,0-1-16 0,-1-1 0 0,-1 0-48 0,1-2 0 0,-1 1 0 16,-3-3 0-16,-1 0-320 0,1-1 0 0,-5-2 0 0,-3 1 0 15,2 0 0-15,-2 1 0 0,-4-1 0 0,1 0 0 16,3 1 0-16,0-1 0 16,2 2 0-16,3 0 0 0,2-2 0 0,5 1 0 0,1 0 0 15,2 0 0-15,0 2 0 0,1-1 0 16,2-1 0-16,-1 1 0 0,2 2 0 0,1-1-160 0,0 1 160 0,1-1-208 15,0-3-112-15,2 0 0 0,0-1-16 0,2-2-14320 32,1 0-2880-32</inkml:trace>
  <inkml:trace contextRef="#ctx0" brushRef="#br0" timeOffset="31301.76">12071 11129 41471 0,'-4'-1'3680'0,"-1"-1"-2944"0,-1 1-592 0,4 0-144 0,-3 0 1040 0,-2-1 176 16,-9 1 48-16,-5-1 0 0,-6 1-608 0,1 2-112 16,3 3-32-16,3 3 0 15,5 1-288-15,2 1-64 0,3 5-16 0,2 0 0 0,1 2-144 0,4 2 0 16,1 5-160-16,2 1 160 0,2 2-144 0,1 0 144 15,3 3-128-15,3-3 128 0,1-1-192 0,0-6 64 16,0-3 0-16,0-7 0 0,5-5 0 0,1-4 0 16,2-4 0-16,0-3 0 15,-3-3-128-15,-1-3 0 0,-2-5-16 0,-1-3 0 0,0-4 272 0,-3-2 0 0,-3 2 0 16,1 1 0-16,-4 3 0 0,-2 1 0 0,0 1 0 16,0 2 0-16,-2 0 0 0,2 3 0 0,0 3 0 0,0 3 0 15,0 2 0-15,2 4-128 16,1 1 128-16,-1 2 0 0,0 1 0 0,1 1-192 15,2 1 192-15,3 2-160 0,-1 1 160 0,3 3 0 16,-2-1 0-16,2 3-128 0,0-1 128 0,0 4 0 0,2 0 0 0,0 3 0 16,-1 1 0-16,1-4 144 0,-1 0 0 0,0-2 0 15,-3-3-144-15,-1-3 0 16,3-2 0-16,-4 1-13568 16,1-1-2752-16</inkml:trace>
  <inkml:trace contextRef="#ctx0" brushRef="#br0" timeOffset="31522.08">12161 10949 46991 0,'0'2'4176'16,"0"0"-3344"-16,2 0-656 0,-1 0-176 0,-1 0 0 0,2 5 0 16,0 4 0-16,3 9 0 15,6 8 0-15,-2 6-224 0,2 1 80 0,-1-1 16 0,0 0 128 0,1-3 0 0,1-1 0 0,4 1 0 16,-1-2 0-16,-2-2 0 0,5-2 0 0,0-2 0 31,-1-2 0-31,3-2-128 0,1-4 128 0,1-2-13808 16,-3-4-2672-16</inkml:trace>
  <inkml:trace contextRef="#ctx0" brushRef="#br0" timeOffset="31948.86">12295 11065 50687 0,'0'2'4496'0,"4"1"-3600"0,-4 1-704 0,0 0-192 0,2 1-1008 0,3 2-224 16,4 7-48-16,7 8-16 0,7 8 960 0,3 0 192 15,2 0 144-15,-1-1-192 0,-1-2 192 0,-1-2 0 16,-5-6 128-16,-2-4-128 0,-5-4 0 0,-2-3 0 31,-4-4 0-31,1-3-192 0,-3-3 192 0,-2-3 128 0,1-1-128 0,-3-3 176 16,1 0-176-16,-2-6 0 0,4-3 0 0,-4 0 0 15,-2 1 0-15,2 0 0 0,0 3 0 0,0 2 0 16,2-1 0-16,-2 4 0 16,1 3 0-16,4 1 0 0,-2 1 0 0,0 3 0 0,1 2 0 0,1 2 0 15,0 0 0-15,4 3 0 0,0 0 0 0,2 0 0 16,-2 3 0-16,-1-1 0 0,3 4 0 16,-1-2 0-16,-2-1 0 0,1 0 0 0,-3-3 0 0,1-1 0 15,1-1 0-15,-3 0 0 0,0-4 0 0,-3-3 0 16,1 0 0-16,-1-1 0 0,-2-3 0 0,0-3 0 15,0-2 0-15,-2-2 0 0,-1 4-144 0,-1-4 144 16,1-1 0-16,-2-3 224 0,-3-2-32 0,1-1-16 16,2 0-176-16,-1 2 0 0,-1 0 0 0,4 2 128 0,1 6 0 15,2 1 0-15,2 3 0 0,0 3 0 16,-1 2-272-16,4-1-64 0,0-1-16 0,18-3-8976 31,0-1-1792-31,5-3-352 0</inkml:trace>
  <inkml:trace contextRef="#ctx0" brushRef="#br0" timeOffset="32285.42">12868 10912 41471 0,'-2'-1'3680'0,"2"1"-2944"16,0 0-592-16,-1 0-144 0,-1 1 1104 0,0 1 192 0,-3-1 48 0,-6 3 0 15,3 3-608-15,-1 3-112 0,0 5-32 0,2 4 0 16,2 6-416-16,3 3-176 0,-1 3 128 0,3 2-128 16,0 0 0-16,5-3 0 0,-5 1-144 0,5-6 144 15,0-2 0-15,3-5 0 0,2 0 0 0,0-5 0 16,1-2-128-16,-1-4 128 0,2-2 0 0,-4-4 0 15,2-1-208-15,-2-4 64 0,1-1 16 0,-1-3 0 16,0-2 128-16,-1-5-192 0,-1-2 192 0,0-1-192 16,0 2 192-16,-1-3 0 0,-2-3 0 0,2-1-128 15,0-1 128-15,-2 0 0 0,0 3 0 0,-1 5 0 16,1 0 0-16,-1 4 0 0,1 6 0 0,-1 3 0 16,0 3 0-16,2 3 0 0,-2 1 0 0,1 2 0 0,-1 2 0 15,3 2 0-15,0 4 0 0,0 1 0 16,3 1 0-16,-3 0 0 0,0 2 0 0,3-1 0 15,0 1 0-15,-1-1 128 0,-2-3-128 0,3-4 0 16,1-5 0-16,-3-1 144 0,4 0-144 0,3-10-9344 31,0-7-1920-31,-11-6-400 0</inkml:trace>
  <inkml:trace contextRef="#ctx0" brushRef="#br0" timeOffset="32614.17">13112 10959 47919 0,'0'2'4256'0,"0"2"-3408"0,0-3-672 0,0 1-176 16,0 2-192-16,2 5-64 0,2 7 0 0,1 6-16 15,2 3 272-15,4-3 0 0,-1-2-128 0,-1-4 128 16,2-3-176-16,-1-4 32 0,1-4 0 0,-2-2 0 16,-1-4 144-16,0-4 0 15,-3-1 0-15,0-3 0 0,0-3 0 0,-3-3 0 16,-2-5 0-16,-2-3 128 0,1 0-128 0,-3-1 176 0,1 0-176 0,3 3 192 16,-2 5-192-16,2 5 0 0,2 6 0 0,0 3 0 15,1 2 0-15,0 4 0 0,2 2 128 0,2 5-128 16,3 4 0-16,1 2 0 0,3 2 0 0,0 2 0 15,4 8 0-15,1 0 192 0,2 2-192 0,-5-2 192 16,-1-4-192-16,-5 0 0 0,-2-2 0 0,2-4 0 16,-3-1 0-16,-4-1 0 0,1-1 0 0,-3 0 0 0,1 0 128 0,-4-3 80 15,2-1 32-15,-3-2 0 0,-4 2 384 0,2-3 80 16,-3-3 0-16,0-2 16 0,-1-1-208 0,-4 0-64 16,1-1 0-16,-4-1 0 15,6 0-192-15,-5-1-64 0,1 1 0 0,2-1 0 16,5 1-192-16,0-1 0 0,1-1-144 0,13-14-10288 31,15-8-2064-31,13-7-416 0</inkml:trace>
  <inkml:trace contextRef="#ctx0" brushRef="#br0" timeOffset="32937.8">13473 11004 50687 0,'0'1'4496'0,"0"-2"-3600"0,0 1-704 0,0 0-192 15,0 0 0-15,0 0 0 0,0-1 0 0,0 2 0 16,0-1 0-16,0 0 0 0,2 0 0 0,-2 0 0 16,0 0 0-16,0 0-224 0,0 0 80 0,0 0 16 15,0 0-112-15,18 7-16 0,-15-6 0 0,3 2 0 16,1 0 256-16,0 1 0 0,1-1 0 0,3 2 0 16,-1 3-128-16,3-1 128 15,-1 0-208-15,1 2 80 0,2 0 128 0,-2-1 0 0,0 3 0 0,-1-1 128 0,-1 0-128 0,-1-1 0 16,-3 0 0-16,-1-1 128 0,-1 0-128 0,-3-2 192 15,-4 2-64-15,-1-3 0 0,1 0 400 0,-6-1 96 16,-2 0 16-16,-3 2 0 0,1-2 256 0,-5 2 64 16,-1 0 16-16,-4 1 0 0,2 0-624 0,-1 0-128 15,4-2-32-15,-24 8-11184 16,6-4-2240 0,7-3-448-16</inkml:trace>
  <inkml:trace contextRef="#ctx0" brushRef="#br0" timeOffset="33735.69">14079 11246 44511 0,'-3'-4'976'15,"3"1"208"-15,0-1 32 0,0 1 48 0,3 0-1008 0,-2-2-256 0,1 0 0 0,0-5 0 0,3-7 0 0,3-5 144 16,0-5-144-16,1 0 128 0,-3-2-128 0,4 1 128 0,-5-1-128 0,2 2 128 16,-2 3-128-16,1 3 0 0,-4 4 0 0,1 1-176 15,-3 5 176-15,0 1 0 0,0 4 0 0,0 2 0 16,-2 2 0-16,2 1 0 0,-1 1 0 0,1 2 0 15,1 0 176-15,-1 1-48 16,2 0 0-16,0 2 0 0,1 3 64 0,1 2 16 0,2 6 0 0,4 3 0 16,0 5-208-16,1 4 0 0,1 2 0 0,-1-1 0 15,-1 0 0-15,-1 0 0 0,0 0 128 0,0-4-128 0,0-6 0 16,-2-1 0-16,0-2 0 0,-2 0 0 16,3-2 0-16,-2 1 0 0,-2-2 0 0,-1 15 0 31,-3-10-1088-31,-5-5-144 15,-3-4-48-15,-2-5-17920 16</inkml:trace>
  <inkml:trace contextRef="#ctx0" brushRef="#br0" timeOffset="33905.01">14224 11374 48495 0,'0'0'1072'0,"0"0"208"0,0 0 64 0,-3 0 0 0,1 0-1072 0,-1-1-272 15,0 0 0-15,-1-1 0 0,1 0 0 0,1 0-192 0,2 0 16 0,2-1 16 32,1 1-272-32,1 0-48 0,-1-1-16 0,2 0 0 0,3-2 496 0,0 1 0 0,4-2-128 0,-1 1 128 15,2-1 0-15,-1-2 0 0,1 1 0 0,-1-2 0 16,1 0 0-16,2-1 0 15,1 0 0-15,2-2 0 0,-1-3 0 0,5 1 0 16,-3 1 0-16,8 0 0 0,7 1 0 0,-19 6 0 16,-22 8 0-16,-6 0-20528 15</inkml:trace>
  <inkml:trace contextRef="#ctx0" brushRef="#br0" timeOffset="36104.28">14768 10965 43311 0,'-2'-1'3840'0,"1"1"-3072"0,-1 0-608 0,2 0-160 0,0 0 320 0,0 0 16 0,0 0 16 0,0 0 0 31,2 0-352-31,-1 0-256 0,1-1 32 0,16-9-8512 31,3-1-1696-31,2-2-352 0</inkml:trace>
  <inkml:trace contextRef="#ctx0" brushRef="#br0" timeOffset="36244.97">15044 10854 42559 0,'-4'2'944'0,"2"-2"192"0,1 1 32 0,-1-1 16 0,2 1-944 0,0-1-240 0,0 0 0 0,0 1 0 0,0 0 0 0,3 1 0 15,3 0 0-15,-6-2-12640 16,0 0-2464-16</inkml:trace>
  <inkml:trace contextRef="#ctx0" brushRef="#br0" timeOffset="36387.19">15079 11189 44223 0,'-5'3'3936'0,"5"-2"-3152"0,-3-1-624 0,3 0-160 15,0 0 240-15,0 1 16 0,0-1 0 0,0 0 0 16,3-1-256-16,-1-2 0 0,3-1 0 0,-5 4-13376 16,21-16-2656-16</inkml:trace>
  <inkml:trace contextRef="#ctx0" brushRef="#br0" timeOffset="37163.08">15488 10985 42447 0,'0'-9'928'0,"0"4"192"0,0 2 32 0,0 1 64 0,0 0-976 0,0 2-240 0,2 1 0 0,-1 1 0 0,4 3-384 15,3 6-112-15,1 7-16 0,-1 5-16 0,5 4 320 0,-3 3 64 0,3 1 16 0,-3-3 0 16,1-3 128-16,-2-1 192 0,2-1-32 0,-2-2-16 15,-3-5-144-15,-2-1 0 16,0-4 0-16,1-3 0 0,-5-3 144 0,2-2 0 0,-2-3 0 0,0-1 0 16,0-2 176-16,-2-2 16 15,1-2 16-15,-1-4 0 0,-2-1 192 0,0-3 32 0,-1-1 16 0,2-5 0 0,1-4-464 0,0-5-128 16,-1-4 0-16,1-2 0 0,0 0 0 0,2 1 0 16,0 5 0-16,0 3 0 0,2 6 0 15,1 6 0-15,-3 4 0 0,2 5 0 0,2 4-240 0,-1 2-16 16,0 2 0-1,5 3 0-15,-1 2-32 0,1 4-16 0,2 3 0 0,0 6 0 16,3 4 304-16,0 4 0 0,5 5 0 0,-1-1 0 16,1 1 0-16,7 1 0 0,8-3 0 0,0-3 0 0,1-4-416 0,-4-5 32 0,0-2 0 0,-7-7 0 15,-7-3 384-15</inkml:trace>
  <inkml:trace contextRef="#ctx0" brushRef="#br0" timeOffset="37651.56">15934 11048 45151 0,'-9'-19'4016'0,"5"9"-3216"0,-1 0-640 0,4 3-160 32,-1 1 0-32,2 1 0 0,0-3 0 0,-2-5 0 15,4-8-160-15,0-3 160 0,4 0-208 0,3 3 80 16,2 3-368-16,4 5-64 0,-2 3-16 0,3 4 0 0,-2 3 576 0,0 4-128 16,3 3 128-16,-4 5 0 15,2 4-448-15,-2 5-48 0,-1 5 0 0,-4 4 0 0,-1 5 496 0,-1 2 256 16,-4 1-16-16,-1 0-16 0,-2-3-96 0,-1-4-128 15,-4-3 176-15,2-5-176 0,-1-3 256 0,-1-5-64 16,-2 0-16-16,3-4 0 0,-2-5 416 0,-2-1 96 16,0-2 16-16,2-1 0 0,0-2-64 0,-2-1-16 15,2-3 0-15,-3-4 0 0,2-1-432 0,1-5-64 16,-1-5-128-16,0-4 176 0,3-4-176 0,3-4 0 0,1 0-192 0,2-1 192 31,5 3-1216-31,1 3-112 0,0 2-16 0,2 5-16 16,2 4-1888-16,-3 4-368 0,2 2-80 0,0 3-16 0,2 2 3024 0,-3 3 688 0,-2 2 0 0,0 1 0 15,-4 2 1744-15,3 1 336 0,1 3 64 0,1 3 16 16,2 1-1328-16,0 3-272 0,3 1-48 0,-1 3-16 16,4 4-496-16,-1 2 128 0,2 3-128 0,-1 2 0 15,-1 0 0-15,1-2 0 0,-7-2 0 0,0-4 0 16,-2-3 256-16,-3-2 176 0,-1-4 16 0,1-3 16 0,-4-3-96 16,0-3-32-16,0-2 0 0,-1-2 0 0,-2-3 352 0,0-1 64 15,-3-1 16-15,1-4 0 0,-4-3-416 0,0-5-80 16,-4-4-16-16,0-4 0 0,0-1-80 0,5-2-32 15,-1 0 0-15,4 2 0 0,2 0-144 0,6 2-192 16,2 2 32-16,7-2 16 0,9-4-32 0,2 1 0 16,-1 0 0-16,6-4 0 0,9-7 176 0</inkml:trace>
  <inkml:trace contextRef="#ctx0" brushRef="#br0" timeOffset="38518.11">16508 10744 44287 0,'-2'-3'976'0,"-1"2"208"0,3 0 32 0,-2 0 16 0,2 1-976 0,0 0-256 0,-1 1 0 0,2 1 0 0,-1 1-352 0,5 4-112 0,0 2-32 0,0 6 0 31,5 5-64-31,1 5-16 0,-1 4 0 0,3 2 0 0,-1 5 576 0,1-3 0 16,-3-2 0-16,3-4 0 0,-1-5 0 0,-4-3 0 16,0-4 144-16,-1-4-144 0,-4-2 256 0,-1-5-48 0,-2-2 0 0,-2-3 0 0,-1-2 208 0,1-2 32 31,-3-1 16-31,0-2 0 0,-1-3 160 0,-2-4 16 15,-3-3 16-15,0-6 0 0,1-2-528 0,2-2-128 0,0 0 0 0,4-2 0 16,-1 3 0-16,1-2 0 0,4 2 0 0,3 4 0 16,0 6 0-16,0 3 0 0,1 2 0 0,1 5 0 15,3 2-224-15,0 2 32 0,2 3 0 0,3 1 0 32,1 1-208-32,2 3-48 0,5 2 0 0,1 3 0 0,-1-2 208 0,2 3 48 0,-2 2 0 0,-2 2 0 15,-1 2 192-15,-2 1 0 0,-4 1 0 0,1-1 0 16,-3 0 0-16,1 1 0 0,-4-1 0 0,0-3 0 15,-2-1 0-15,1-5 0 0,-6-1 0 0,2-5 0 16,-2-1 144-16,0-3-144 0,2 0 0 0,-4-3 144 16,2-1 112-16,0-3 32 0,-2-4 0 0,2-4 0 0,0-4-64 15,0-3-16-15,0-1 0 0,0-2 0 16,0 1-208-16,-2 2 0 0,4 1 0 0,-2 2 0 0,2 2 0 0,-2 2 0 16,3 2 0-16,-1 5 0 0,1 2 0 15,1 3-208-15,-1 4 64 0,3 2 16 0,-1 2-192 0,0 2-16 16,2 3-16-16,1 3 0 0,0 1 192 0,1 1 160 15,2 3-208-15,1 3 80 0,6 4 128 0,3 2 0 16,7 0 0-16,48 8-8384 31,-19-13-1664-31,-18-11-352 0</inkml:trace>
  <inkml:trace contextRef="#ctx0" brushRef="#br0" timeOffset="38845.12">17276 10679 46991 0,'-10'-9'1024'0,"5"6"224"0,1 1 32 0,-2 0 64 0,5 1-1088 0,-1 0-256 0,-2 2 0 0,-1 0 0 16,-6 1 192-16,-1 2 0 0,-4 4-16 0,4 1 0 16,-1 4-368-16,3 0-80 0,2 4-16 0,2 2 0 15,2 1-32-15,4 3-16 0,0 0 0 0,4 0 0 16,1-2 16-16,4-4 0 0,1-4 0 0,0-3 0 31,0-4-160-31,0-2-32 0,0-4 0 0,-2-2 0 0,-1-3 512 0,-1-3 192 0,2-2-16 0,-2-3 0 16,1-4 144-16,0-2 16 0,-2-1 16 0,-1 1 0 15,-1 0-160-15,1 1-48 0,0 0 0 0,-3 2 0 0,1 1-144 0,0 4 0 16,-2 2 0-16,3 5 0 0,-1 2 0 0,0 2 0 16,-1 2 0-16,-1 1 0 15,2 1-576-15,1 3-64 0,3 1 0 0,-4 1 0 0,3 3 432 0,0 1 80 0,3 3 128 0,-1 2-208 16,1-3 208-16,2 1 240 0,0 0-48 16,0-2-16-16,3 0-176 0,5-5 0 15,-3-1 0-15,7-4-176 0,4-4-160 0,3-4-48 0,-1-5 0 0,-5-2 0 16,-6-3 384-16</inkml:trace>
  <inkml:trace contextRef="#ctx0" brushRef="#br0" timeOffset="39049.71">17469 10522 45791 0,'0'5'1008'0,"1"-2"208"16,-1-1 32-16,0 0 32 0,0 0-1024 0,3 1-256 0,1 2 0 0,2 6 0 0,5 5-704 0,3 9-192 15,4 7-32-15,2-1-16 0,-2 0 944 0,0-2 272 0,2 0 16 0,-4-2 0 0,-1-3-288 16,0-1 0-16,-3-3 0 0,1-2 0 0,-3-1 352 0,-1-3-32 16,0-4-16-16,5-3-9008 31,-5-10-1792-31,-2-8-352 0</inkml:trace>
  <inkml:trace contextRef="#ctx0" brushRef="#br0" timeOffset="39159.93">17717 10750 43311 0,'0'2'3840'0,"0"1"-3072"0,0-1-608 0,0 0-160 16,2 1 0-16,-2 1 0 0,2 5 0 0,1 3 0 0,0 4 128 15,2 0-128-15,1-3 192 0,1-3-13072 16,-2-3-2624-16</inkml:trace>
  <inkml:trace contextRef="#ctx0" brushRef="#br0" timeOffset="39318.61">17715 10604 45151 0,'0'-1'4016'0,"-4"0"-3216"16,4 1-640-16,0 0-160 0,3 1 528 0,-3 0 80 16,-3-1 16-16,3 1 0 0,0 1-928 15,3 1-176-15,0 2-32 0,11 2-8672 16,2-5-1728-16,0-4-352 0</inkml:trace>
  <inkml:trace contextRef="#ctx0" brushRef="#br0" timeOffset="39854.23">17819 10620 49759 0,'-3'1'4416'16,"1"0"-3520"0,2 0-720-16,0-1-176 15,-1 0-496-15,1 0-128 0,-2 1-16 0,2 2-16 0,0-1 400 0,0-1 64 0,3 0 32 0,-3-1 0 16,0 0-304 0,16 4-64-16,-7-2-16 0,1 0 0 0,3 2 288 0,2 0 48 0,3 2 16 0,2-1 0 15,1 2 192-15,-1 0 0 0,-3 3 0 0,-1-2 0 16,0 2 0-16,-5-1 0 0,1 1 0 0,-5 0 0 0,-2-2 0 0,0 1 0 0,-3-1 0 0,1-2 0 15,-3 1 192-15,-3 0-192 0,1-1 192 0,-1 0-192 16,-2-1 464-16,-4 1-16 0,-2 0 0 0,-1-1 0 31,0 0 16-31,-2 0 0 0,-4-1 0 0,2-2 0 16,-2 0-96-16,1-1-32 0,2 0 0 0,2-1 0 16,2 0-208-16,2 0-128 0,6-2 160 0,-2-1-160 15,5 2 0-15,-1-1 0 0,2 1-176 0,4-2 176 16,2 2-1408-16,4-2-176 0,6-1-16 0,2-1-16 15,4 0-1952-15,-1 1-384 0,-4 0-80 0,-1 2 0 16,-3 1 480-16,-2 0 96 0,-1 2 32 0,-1-1 0 0,0 1 4640 0,-2-1 944 16,-1 1 176-16,-2-1 32 0,3-1 1232 0,0 0 240 15,-1-1 64-15,1 0 0 0,-3-1-2528 0,4-1-496 16,0-1-112-16,-2-2 0 0,1 0-640 0,0-1-128 16,1-3 0-16,-3 1 0 0,-1-1 128 0,2 1 16 15,-2-2 16-15,-2-2 0 0,2-1 96 0,-2-3 32 16,-1 2 0-16,-2-1 0 0,0 1-32 0,-2 2 0 0,1 1 0 15,-3 2 0-15,-1 1 416 0,2 2 80 0,-2 2 16 16,0 2 0-16,0 2-208 0,0 2-48 0,2 1 0 16,-4 3 0-16,1 2-224 0,1 3-48 0,-2 4-16 0,2 3 0 15,-1 2-48-15,-1 4-16 0,2 3 0 0,2 0 0 16,-1 3-160-16,3-4 0 0,2 0 0 0,-1-3 0 16,2 0 0-16,1-2-224 0,4 0 48 0,0-2 16 15,2-1 160-15,0-1 0 0,2-4 0 0,-1-1 0 16,3-4-128-16,-1-3-112 0,4-2-16 0,32-25-9472 31,-2 0-1888-31,-8 4-384 0</inkml:trace>
  <inkml:trace contextRef="#ctx0" brushRef="#br0" timeOffset="40217.03">18457 10628 43311 0,'-3'-1'3840'0,"1"1"-3072"0,-1 1-608 0,1-1-160 15,-1 0 1216-15,-4 1 224 0,-7 2 32 0,-8 2 16 16,-1 3-816-16,2 5-160 0,1 3-48 0,7 0 0 0,1 1-464 0,4 1 0 15,5 0 0-15,-1 2 0 0,4 3-320 0,5-1 0 16,0-1 0-16,5-1 0 0,3-1 160 0,0-5 32 16,-1-1 0-16,4-5 0 0,-2-3 0 0,-1-4 0 15,1-2 0-15,-5-3 0 0,-1-2 128 0,2-5 0 16,-5 0 0-16,0-5-128 0,2-1 128 0,-3-4 0 0,-2 0 0 16,-2-4 0-16,0 0 0 0,-5-4 0 0,0-2 192 0,-3-2-64 15,-5-2-128-15,3 0 128 0,-3 1-128 0,5 4 128 16,1 5-128-16,-1 8 0 0,-1 5 0 0,3 5 0 15,-1 4 0-15,1 3 128 0,2 2-128 16,-1 2 128-16,5 2 400 0,0 1 96 0,2 2 16 0,1 2 0 16,4 5-432-16,4 5-80 0,-2 3 0 0,7 4-128 15,5 4 0-15,1 1-272 0,-1-1 16 0,0-4 16 16,-4-2 240-16,3-4 0 0,-2-3 0 0,2 0 0 16,-2 1 0-16,2-3-176 0,1 0 0 0,20-10-9792 31,-9-15-1952-31,-1-9-400 15</inkml:trace>
  <inkml:trace contextRef="#ctx0" brushRef="#br0" timeOffset="40311.56">18792 10750 49759 0,'0'0'4416'0,"-2"0"-3520"15,2 1-720-15,-2-1-176 0,2 0-144 0,-1 0-64 16,-1 2-16-16,0-1-14384 16,-1 0-2880-16</inkml:trace>
  <inkml:trace contextRef="#ctx0" brushRef="#br0" timeOffset="110484.56">11669 11669 39615 0,'-4'6'3520'0,"1"2"-2816"16,0 1-560-16,-1-1-144 0,-1 4 448 0,-3 6 48 16,-9 19 16-16,-10 26 0 0,-6 30-32 0,-4 15 0 15,3-3 0-15,11 3 0 0,9-1-240 0,8-5-48 16,11-4-16-16,6-11 0 0,14-9-176 0,3 0 128 16,8 0-128-16,6-9 128 0,7-6-128 0,5-6 0 0,-4-7 0 0,1-1 0 15,5-2 0-15,5-3 0 0,6-5 0 0,3-2 0 16,4-4 0-16,-6-3-304 0,-6-6 48 0,7 3-12672 15,10 4-2528-15</inkml:trace>
  <inkml:trace contextRef="#ctx0" brushRef="#br0" timeOffset="111367.96">12914 13582 47519 0,'0'1'1040'0,"0"0"224"0,-1 1 32 0,1 0 48 0,1 0-1088 0,1 2-256 0,1 4 0 0,3 7 0 16,5 8 0-16,3 3-144 0,0 1 16 0,0-2 0 15,4-1-80-15,1-2-16 0,1-4 0 0,-1-8 0 16,-3-6 224-16</inkml:trace>
  <inkml:trace contextRef="#ctx0" brushRef="#br0" timeOffset="111515.94">13077 13650 46239 0,'0'0'1024'0,"0"0"192"0,0 1 64 0,0 0 16 0,0 0-1040 0,2 1-256 0,0 3 0 0,1 3 0 0,2 3 160 0,3 5-32 15,5 0 0-15,2-1 0 0,5 2 0 0,6 0-128 16,6-1 192-16,7 2-14080 16,5 0-2816-16</inkml:trace>
  <inkml:trace contextRef="#ctx0" brushRef="#br0" timeOffset="112199.9">13459 13751 45215 0,'0'-1'992'0,"2"0"208"0,-2 1 32 0,0 1 48 0,0 0-1024 0,2 0-256 16,-2 3 0-16,5 3 0 0,0 9 0 0,6 11-208 0,1 12 32 0,4 10 16 0,2 8 160 0,4 1 0 15,2 1-144-15,6-4 144 0,5-3 0 0,3-1 0 16,-5-2 0-16,-1-5 0 0,-5-7 0 0,-6-8 0 16,-6-7 0-16,-5-6 0 0,-3-4 0 0,-2-6 0 15,-2-3 0-15,-3-4 0 0,0-2 160 0,-2-3-160 16,-1-2 192-16,0-3-192 0,-2-5 608 0,1-5 16 16,-2-5 0-16,-1-7 0 0,1-8-496 0,0-1-128 0,0-2 0 0,6 1 0 15,2 0 0-15,4 1 0 0,1 4 0 16,1 5 0-16,2 7 0 0,0 8 0 0,0 5 0 15,-2 5-128-15,0 6-48 0,4 3 0 0,-4 4 0 0,1 2 0 16,0 2-80-16,3 3-32 0,3 7 0 0,2 4 0 16,-1 3 288-16,0 1 0 0,-4-2 0 0,4 2 0 15,2 3 0-15,3 3 0 0,-2-1 0 0,4 1 0 16,2-2 192-16,-4-2-48 0,-3-5-16 0,0-4 0 16,0-6 32-16,-6-4 0 0,2-6 0 0,-5-6-13888 15,1-5-2784-15</inkml:trace>
  <inkml:trace contextRef="#ctx0" brushRef="#br0" timeOffset="112326.18">14178 14028 43999 0,'3'2'960'0,"-1"1"208"0,1 0 48 16,-1 0 16-16,0 1-976 0,1 5-256 0,8 9 0 0,6 11 0 0,3 8 0 0,1 3-256 16,0 0 48-16,-1-7 16 0,-2-6-64 0,-6-6 0 15,2-6 0-15,-3-7-12416 16,-5-7-2496-16</inkml:trace>
  <inkml:trace contextRef="#ctx0" brushRef="#br0" timeOffset="112468.3">14241 13886 45327 0,'-5'-8'992'0,"1"1"208"0,1 5 32 0,3 1 48 0,-2-3-1024 0,-6-5-256 0,-3-6 0 0,-4-4 0 0,3 3 0 0,4 3 0 0,7 5 128 0,7 3-128 16,6 4 0-16,2-1-256 0,8 1 64 0,-4 0-13168 15,5 0-2624-15</inkml:trace>
  <inkml:trace contextRef="#ctx0" brushRef="#br0" timeOffset="112851.23">14506 13727 47391 0,'-7'4'1040'0,"4"-1"224"0,-2 0 32 0,3 1 48 0,2 1-1088 0,-6 5-256 0,1 10 0 0,-4 16 0 16,0 13 0-16,4 7 0 0,3 1-176 0,2-4 176 0,5-5 0 0,1-8-128 15,3-8 128-15,4-6 0 0,4-6 0 0,-1-5-192 16,-1-4 192-16,0-5-160 16,1-3 160-16,-4-4-128 0,1-4 128 0,-3-3-128 0,1-5 128 15,-1-5 0-15,-3-5-144 0,1-5 144 0,-3-4 0 0,-2-7 0 16,-1-5 0-16,-4-5 0 16,-1-4 0-16,-4-2 0 0,-4 0 0 0,-1 8 0 0,-2 8 0 0,-6 0 128 0,-5 0-128 0,-1-6 0 15,-2-4 128-15,6-1-128 16,4 2 128-16,6 9-128 0,3 13 0 0,4 8 0 0,-2 8 0 0,2 6 0 15,5 4 0-15,-2 2 0 0,1 3 128 0,2 3-128 16,-1 5 128-16,5 4-128 0,-1 6 0 0,1 7 128 16,6 9-128-16,1 3 0 0,2 4-160 0,3 0 160 15,3 0 0-15,5 6 0 0,1 6 0 16,7 3 0-16,0 1 0 0,-3-6 128 0,-1-5-128 0,-4-8 160 0,-5-8-160 0,0-5 192 16,-1-6-192-1,24 17-9280 16,-6-22-1952-31,-3-17-400 0</inkml:trace>
  <inkml:trace contextRef="#ctx0" brushRef="#br0" timeOffset="113241.15">14840 13857 48831 0,'-13'-20'4352'0,"5"10"-3488"0,3-1-688 0,-2 4-176 15,4 4-496-15,1 1-128 0,-1 0-16 0,0-2-16 16,-4 1 656-16,2 0 272 0,-4 4-16 0,2 5 0 15,2 5-16-15,3 9-16 0,2 8 0 0,0 9 0 16,2 8-224-16,1 4 0 16,2 0 0-16,1-1-160 0,1-4 160 0,3-3 0 0,-2-4 0 0,4-7 0 15,1-7 0-15,-1-7 0 0,1-3 0 0,0-8 0 16,-2-3 0-16,1-6 0 0,-1-7 0 0,1-3-128 16,-1-4 0-16,-4-8 0 0,0-7 0 0,-5-6 0 15,-1-4-112-15,-2-7-16 0,-6-5 0 0,-2-7 0 16,-5-2 112-16,-2 4 16 0,0 11 0 0,0-6 0 15,-4-5 128-15,3-4 0 0,0-3 0 0,4 4 0 16,4 8 0-16,2 11 0 0,1 9 0 0,3 13 0 0,0 10 272 16,-1 6 96-16,4 5 16 0,-1 3 0 0,2 1-384 15,1 2 0-15,1 3 0 0,1 3 0 0,3 5 0 16,0 7-192-16,3 11 192 0,5 9-192 0,1 10 192 0,1 5 0 16,1-5 0-16,5 5 0 0,5 6 0 0,2 1 0 15,4 2 0-15,-2-5-128 16,1-5 128-16,-2-8 0 0,-3-6 0 0,-3-8 0 0,-6-7 144 0,1-6-144 15,-5-6 192-15,0 0-14144 16,0 0-2832-16</inkml:trace>
  <inkml:trace contextRef="#ctx0" brushRef="#br0" timeOffset="114138.24">15155 13996 45151 0,'-1'1'992'0,"1"0"208"0,1-1 32 0,-1 0 48 0,2-1-1024 0,-2 0-256 0,2 0 0 0,-1-5 0 0,7-1 0 0,-1-7 0 0,6-5 0 0,-1-9 0 15,2-2 0-15,0-4 0 0,2-2 0 0,0 2 0 16,1 3 0-16,-6 5 128 0,-4 6-128 0,-2 1 0 15,-3 0 0-15,-2 5 0 0,-5 2 128 0,-2 6-128 16,-4 2 128-16,-1 3 0 0,-2 4-128 0,0 4 192 16,1 3 96-16,-2 5 16 0,2 3 0 0,-2 6 0 15,5 7-304-15,-3 10 0 0,1 8 128 0,4 5-128 16,2 6 0-16,4-8-144 0,2-7 16 0,2-4 0 0,2-2 128 16,5-7 0-16,1-6-144 0,3-6 144 0,3-5-144 0,1-9 144 15,4-3-192-15,2-7 192 0,4-5 0 0,5-6 0 16,8-7 0-16,-2-3 0 0,0-2 0 15,-4-3 0-15,-5-4 0 0,-8-2 0 0,-6-4 0 0,-2-1 144 16,-6 2-144-16,-1 0 128 0,-1 3-128 0,-5 3-192 16,2 4 32-16,-4 5 16 0,0 4 144 0,-1 5-128 0,0 4 128 15,2 4-128-15,-3 3 128 0,2 4 176 0,-1 1-48 0,3 2 0 16,0 3 64-16,0 4 16 0,0 3 0 0,3 6 0 16,3 7-336-16,0 5-80 0,0 9-16 15,3 2 0-15,0 0 224 0,-2-2 0 0,2-2 0 0,0-7 0 16,-4-4 0-16,2-5 0 0,-2-4 0 0,1-6 0 15,-1-3 0-15,0-4 0 0,-1-3 0 0,-3-3 0 16,1-2 0-16,1-4 0 0,-3 0 0 0,0-5 0 16,3-7 0-16,-3-7 0 0,0-9 0 0,2-4-144 15,0-4 144-15,-2-3 0 0,1-1 0 0,1 2 0 16,1 8 0-16,-1 2 0 0,1 9 0 0,3 5 0 16,1 6 0-16,-2 4 0 0,0 7 0 0,1 3 0 15,1 4-128-15,-2 1 0 0,1 2 0 0,2 5 0 16,3 4 128-16,5 4-160 0,9 8 160 0,2 7-160 0,2 8 160 15,0 5 0-15,0 5 0 0,0-1 128 16,-8-6 48-16,0-4 16 0,-1-3 0 0,22 24-20560 31</inkml:trace>
  <inkml:trace contextRef="#ctx0" brushRef="#br0" timeOffset="114520.02">16366 13340 44223 0,'-3'-1'3936'0,"3"1"-3152"0,0 1-624 0,3 0-160 0,-3-2 448 0,2 3 48 0,1 4 16 0,0 5 0 15,4 10-512-15,6 13-208 0,1 13 16 0,2 7 0 0,0 2 192 16,-1-1 0-16,2-2 0 0,2 0 0 15,1-1 176-15,0-4-176 0,5-2 160 0,-2-8-160 0,4-4 0 0,-2-9-128 16,0-5-16-16,-2-6-13360 16,-6-6-2656-16</inkml:trace>
  <inkml:trace contextRef="#ctx0" brushRef="#br0" timeOffset="114738.52">16636 13887 45791 0,'-85'-97'1008'0,"76"87"208"0,9 9 32 0,-1 1 32 0,-1-3-1024 0,-3-2-256 0,-1-3 0 0,-3-5 0 0,1-2 128 0,0-2-128 0,3 1 192 0,3 3-192 16,2 3 0-16,5 2-224 0,5 2 16 0,7 3 0 15,4 2 80-15,7 2 128 16,10 3-208-16,5 1 80 0,3 3 128 0,-5 2 0 16,-6 0 0-16,-6 3 128 0,-2 3-128 0,-4 2 144 0,-7 2-144 0,-4 0 160 15,-1 2-160-15,-7 1 192 16,-3 3-192-16,-1-1 192 0,-3 0 16 0,-5-2 16 0,1-1 0 16,-3-3 0-16,-3-2 224 0,-2-2 32 0,0-4 16 0,-3-1 0 15,-1-6 0-15,-2-2 0 0,-6-2 0 0,-1-4 0 16,0-3-320-16,1-4-176 0,4-1 192 0,2-5-192 15,7-4-336-15,3-6-176 0,8-3-48 0,8-6-14064 16,10-2-2816-16</inkml:trace>
  <inkml:trace contextRef="#ctx0" brushRef="#br0" timeOffset="114884.9">16961 13643 42383 0,'6'24'3776'0,"-6"-12"-3024"0,2-1-608 0,0-3-144 0,-1 0 240 0,1-3 16 0,1 2 0 0,1 6 0 15,4 3-256-15,4 3 0 0,2-1 0 0,1-7-12768 16,3-4-2640 0</inkml:trace>
  <inkml:trace contextRef="#ctx0" brushRef="#br0" timeOffset="115022.62">16889 13289 40543 0,'-2'-4'3600'0,"0"1"-2880"15,2 2-576-15,0 1-144 0,0 0 304 0,2-1 16 0,-2-2 16 0,0-3 0 0,0-1-336 0,5 0 0 16,1 0-192-16,3-1-12144 16,1 2-2416-16</inkml:trace>
  <inkml:trace contextRef="#ctx0" brushRef="#br0" timeOffset="115148.46">17066 13265 38703 0,'4'5'3440'0,"-1"0"-2752"31,-1-2-560-31,1 1-128 0,0 4 576 0,7 9 96 0,5 16 16 0,10 18 0 15,1 11-528-15,2 0-160 16,-2-2 0-16,-3-7 0 0,-4-7 256 0,-1-7-48 0,-2-6-16 0,-4-4 0 0,1-1-192 0,-3-2 0 16,0-1 128-16,-2-4-12576 15,-1-2-2512-15</inkml:trace>
  <inkml:trace contextRef="#ctx0" brushRef="#br0" timeOffset="115339.35">17117 13588 46991 0,'-3'0'4176'0,"1"0"-3344"0,1 0-656 0,1 0-176 16,1-1 320-16,-1 1 48 0,0 0 0 0,0-1 0 15,2-1-368-15,3 0-240 0,5-1 48 0,5-1 0 16,4-1 0-16,5-3 0 0,0-4 0 0,1-3 0 16,1 0 192-16,-1-3 0 0,0 0 0 0,21-22-9264 31,-2 4-1872-31,2 5-384 0</inkml:trace>
  <inkml:trace contextRef="#ctx0" brushRef="#br0" timeOffset="115511.99">17404 13077 50687 0,'-2'3'4496'0,"1"0"-3600"0,1 0-704 0,-3-1-192 0,3 1-448 0,0 1-112 15,-2 7-16-15,1 6-16 0,1 7 432 0,0 3 160 0,3 2 0 0,1-4-144 16,5-3 144-16,-1-5 0 0,3-4 0 0,21-5-9584 47,0-10-1872-47,5-9-384 0</inkml:trace>
  <inkml:trace contextRef="#ctx0" brushRef="#br0" timeOffset="115622.56">17618 13081 49759 0,'2'1'4416'0,"-2"0"-3520"0,0 0-720 0,0 1-176 15,2 1-384-15,-2 5-128 0,0 8 0 0,0 10-16 16,1 7 400-16,1 4 128 0,0-1 0 0,3 0 0 15,0-2 0-15,4-2 0 0,1 0 0 0,0-4-14144 16,0-1-2880-16</inkml:trace>
  <inkml:trace contextRef="#ctx1" brushRef="#br0">14351 12728 0,'0'0'0</inkml:trace>
  <inkml:trace contextRef="#ctx1" brushRef="#br0" timeOffset="581.85">18012 10494 0,'-647'68'0,"-82"8"15,32 1-15,43 11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3:41:19.676"/>
    </inkml:context>
    <inkml:brush xml:id="br0">
      <inkml:brushProperty name="width" value="0.08819" units="cm"/>
      <inkml:brushProperty name="height" value="0.35278" units="cm"/>
      <inkml:brushProperty name="color" value="#0070C0"/>
      <inkml:brushProperty name="tip" value="rectangle"/>
      <inkml:brushProperty name="rasterOp" value="maskPen"/>
    </inkml:brush>
  </inkml:definitions>
  <inkml:trace contextRef="#ctx0" brushRef="#br0">4018 9661 39615 0,'-3'-8'3520'0,"0"-1"-2816"0,1-1-560 0,2 2-144 15,-2-2 128-15,-1-9 0 0,-1-14 0 0,-7-17 0 16,3-11-128-16,1-5 0 0,4 10 144 0,0 6-144 31,7 8-464-31,1 3-176 0,0 3-16 0,4 1-16 0,2 5 672 0,1 3 176 0,8 4 16 0,-1 2 0 16,-1 7 48-16,4 3 16 0,-2 3 0 0,3 3 0 16,0 5 256-16,0 2 64 0,-2 6 16 0,1 2 0 0,-1 5-80 15,2 3 0-15,0 4-16 0,0 0 0 0,-5-3-112 16,1 5 0-16,0 6-16 0,-2 2 0 0,-5 1-160 0,-3-1-16 15,-4 0-16-15,-5-2 0 16,-3-1 144-16,-4 1 48 0,-6-1 0 0,-1-4 0 16,0-3-16-16,-2 1 0 0,-6 1 0 0,-2-3 0 0,8-7 0 0,-5-1 0 15,1-3 0-15,-1 0 0 0,5-4-176 0,1-2-48 0,-2-4 0 16,-1-2 0-16,1-4-128 0,1-1 0 0,0 0-160 16,2-7 160-16,1-6-400 0,0-7 16 15,0-5 0-15,3-5 0 0,0-5 80 0,5 0 32 0,0 2 0 0,3 0 0 16,2 7 112-16,4-1 32 0,3 3 0 0,2 5 0 15,1 4 128-15,2 3-128 0,-1 2 128 0,-2 4-128 16,7 2-16-16,-1 3 0 16,0 2 0-16,3 2 0 0,0 4 144 0,0 2 0 0,2 4 0 0,1 3 0 15,-1 4 0-15,1 2 0 0,2 5 128 0,-1 1-128 16,1 0 128-16,-2 6-128 0,-2 6 160 0,-1 2-160 16,-2 6 176-16,-6 0-176 0,1-1 192 0,-6 0-192 15,-5-6 144-15,-3 3-144 0,-5 0 0 0,0 2 144 16,-1-3 16-16,-4 0 0 0,0-4 0 0,-3-3 0 0,-1-1 16 15,-1-8 0-15,0-3 0 0,0-4 0 16,0-3 48-16,4-4 16 0,1-2 0 0,0-1 0 16,0-4-240-16,-2-4 0 0,2-1 0 0,0-2 0 15,-1-5-224-15,0-3-96 0,0-4 0 0,1 0-16 16,5 3 80-16,0-7 0 0,0-6 16 0,-1-3 0 0,3 1 112 0,3 0 128 16,3-4-208-16,0 4 80 0,3 5 128 15,3 1-128-15,1 3 128 0,0 3-128 16,1 5-16-16,0 1 0 0,4-1 0 0,1 2 0 15,0 3 16-15,0-1 0 0,4-2 0 0,-1 2 0 16,2 4 128-16,0 0 0 0,5 1-144 0,-3 2 144 16,5 6 0-16,-2 0 0 0,0 2 0 0,-3 5 0 0,0 4 128 0,-2 2-128 0,-4-1 0 0,-2 4 128 15,-3 3 64-15,-3-1 0 16,-3 0 0-16,-3 0 0 0,-3 2 32 0,-1 1 16 0,-5-1 0 0,-3 3 0 16,-4 2 16-16,-4-4 16 0,1-4 0 0,0-1 0 15,3-1 48-15,-4-4 0 16,0-4 0-16,-3 0 0 0,8 0-160 0,0-3-32 0,-2-6 0 0,3-2 0 15,-1-1-320-15,2-3-64 16,0-1 0-16,-12-30-9440 31,4-7-1888-31,3-5-368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3:41:21.030"/>
    </inkml:context>
    <inkml:brush xml:id="br0">
      <inkml:brushProperty name="width" value="0.08819" units="cm"/>
      <inkml:brushProperty name="height" value="0.35278" units="cm"/>
      <inkml:brushProperty name="color" value="#0070C0"/>
      <inkml:brushProperty name="tip" value="rectangle"/>
      <inkml:brushProperty name="rasterOp" value="maskPen"/>
    </inkml:brush>
  </inkml:definitions>
  <inkml:trace contextRef="#ctx0" brushRef="#br0">13761 6446 37775 0,'-3'-6'3360'0,"3"-1"-2688"0,0 0-544 16,0 2-128-16,2-1 512 0,-4-5 80 0,2-8 16 0,0-10 0 15,-2-5-144-15,6-2-16 0,-1 7-16 0,3 4 0 16,1 5-432-16,1 4 128 0,-2 6-128 0,3 2 0 16,-1 1 0-16,4 3 0 0,-1 3 128 0,2 2-128 15,1 2 0-15,0 3 0 0,0 1 0 0,2 4 0 16,-1 2 0-16,-3 4 0 0,-3 1 0 0,-2 4 128 16,1 6-128-16,-4 3 0 0,0 2 0 0,-4-1 0 15,-1 2 0-15,-4-5 192 0,0-2-192 0,-2-2 192 16,0-2-16-16,-2-2 0 0,-1-3 0 0,-3-4 0 15,6-2 128-15,-4-4 16 0,-1 0 16 0,-1-4 0 0,3-2 240 0,-3-3 32 16,3-1 16-16,0-4 0 0,2 0-240 0,-2-4-32 16,1-5-16-16,-2-3 0 0,1 0-336 0,-1-8 0 15,4-5 0-15,0-5 0 0,3-5-128 0,4 0 128 0,3 2-128 0,3 6 128 32,0 6 0-32,0 4 0 0,4 2 0 0,-3 4-128 0,1 2 128 0,2 4 0 0,-4 3-144 0,4 3 144 15,-2 2 0-15,2 2-144 0,-3 0 144 0,3 2 0 16,-2 1-272-16,3 2 48 0,1 1 16 0,-1 3 0 15,0 2-48-15,-3 4-16 0,3 1 0 0,-4 4 0 16,2 3 144-16,-5 4 128 0,-1 3-192 0,-1 2 192 16,-2 1 0-16,0 0 0 0,-3-1 160 0,-1-2-32 15,-2-1-128-15,-1-3 0 16,1-3 128-16,-4-4-128 0,3-3 192 0,0-4-48 16,-2-2 0-16,-1-3 0 0,3-1 192 0,-1-2 48 0,1-3 0 15,-1-1 0-15,0-1 0 0,1-5 16 0,-1 0 0 0,1-3 0 0,-1-3-272 0,0-1-128 16,1 0 128-16,-1-3-128 15,0-3 0-15,1-2 0 0,4-1-192 0,-2-2 192 0,5 2-192 0,0 1 192 16,2 1-160-16,4 2 160 16,-1 4-144-16,0 2 144 0,0 2-128 0,3 4 128 0,-1 1-192 0,0 3 32 15,2 0 16-15,-2 2 0 16,0 4-48-16,0 0 0 0,2 1 0 0,-2 1 0 0,-2 1 0 0,1 2-16 16,-1 0 0-16,0 1 0 15,0 2 16-15,-3-1 0 0,1 1 0 0,-1-1 0 0,-2 2 192 0,0-1 0 16,0-1 0-16,-2 1 160 0,1-2-160 0,-1 1 128 0,-1 0-128 0,-1 0 128 31,2-1-128-31,-1 1-144 0,-2 2 144 0,-1-3-208 0,2-4 208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3:42:16.36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14135 6395 42383 0,'0'-3'3776'0,"3"-2"-3024"0,-1 2-608 0,0 1-144 15,1 0 192-15,-1-1 16 0,6-4 0 0,0-4 0 0,5 0 0 0,1-1 0 16,2 4 0-16,-1 2 0 0,3 2-384 0,3 2-80 15,4 2 0-15,2 3-16 16,7 0-144-16,6-2-32 0,6 1 0 0,11 1 0 0,14 2 192 0,-3-2 16 16,-9-1 16-16,-1-2 0 0,-1-3 80 15,16 0 16-15,18-1 0 0,-4-3 0 0,-13-3 128 0,-3 1 0 16,-4-6 128-16,9 3-128 0,16 0 128 0,-14 2-128 16,-14-1 128-16,-13 4-128 0,-10 2 0 0,-1 2 0 15,-2 3 0-15,3 1 0 0,0 1 0 0,-5 1 0 0,-7 3 0 0,-6-2 0 16,-8 2 0-16,-2 0 0 15,-3-1 0-15,-4 1 0 0,1 0 0 0,-4-2 0 0,-1 1 0 0,-2-2 0 16,0 0 336-16,-2-1 0 0,0-1 0 0,-1-1 0 16,0 1 608-16,-1-1 112 0,-4 1 32 15,0 1 0-15,-7 0 256 0,-8 1 64 0,-8 0 16 0,-10 0 0 16,-9 3-912-16,-1-1-176 0,3 3-32 0,-1 0-16 16,1 0-80-16,-8 2-16 0,-11-2 0 0,-9 2 0 0,-4-1-192 0,8-1 0 15,10 2 0-15,-3-1-160 0,-2 1 160 0,-5-3 0 16,-6-4 128-16,18-3-128 0,13 2 0 15,4-3 0-15,4-1 0 0,0-1-128 16,0-1 128-16,-7-3 0 0,-2-1 0 0,4 0 0 0,7 0 0 0,7 0 0 16,6-1 0-16,4 0 0 0,5 3 0 0,5 0 0 0,-1 1 0 15,4-1 0 1,6 2 0-16,-1 0 0 0,2 1-176 0,0 1 176 0,0 1-208 0,3 0 48 0,-1 0 16 0,3 0 0 31,6 0-624-31,3-1-128 0,4 1-32 0,12 0 0 16,16 2 368-16,14 0 80 0,11 2 16 15,3 1 0-15,-9 0 240 0,7 3 48 0,7 3 16 0,9 0 0 0,13-1 160 0,-5 1-160 16,-12-2 160-16,14-1-160 16,13 1 160-16,-17-2 0 0,-21-2 128 0,3 1-128 15,3 3-128-15,0-1-112 0,0-1-16 0,-14 2 0 0,-10-2 256 0,-2 1 0 16,-3-1-160-16,4 2 160 0,8-1 0 0,-12-3 0 16,-7-1 0-16,-12-2 0 0,-8 0 0 0,-9-1 0 15,-5 1 144-15,-7 0-144 0,-2-2 160 0,-2 1-32 0,-1 0-128 0,-3-1 192 16,-1 0 768-16,-2-1 160 15,-5 0 32-15,-9-2 0 0,-9-2-224 0,-15-4-32 16,-17-1-16-16,0-3 0 0,2 2-656 0,1 0-224 16,-2 4 144-16,-9 1-144 0,-15-1 0 0,11 2 0 15,7 0 128-15,9 1-128 0,7 0 0 0,1 1 0 0,-1 1 0 0,-5-3 0 16,-6 0-352-16,8-3 0 0,10 2 0 16,-30-19-9984-1,25-5-2000-15,18-5-400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3:42:21.52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11451 9439 44223 0,'-10'-1'3936'0,"-1"0"-3152"0,4 0-624 0,2 0-160 15,0-1 448-15,-3 0 64 0,-4-4 16 0,-9-4 0 16,-4-2 80-16,2-5 16 0,7-2 0 0,7-1 0 15,6 0-416-15,3-1-80 0,5 0 0 0,0 1-128 16,8 1 0-16,2 1-320 0,5 1 32 0,5 0 16 16,1 3-64-16,10 4-16 0,10 2 0 0,10 5 0 0,10 4 80 0,-5 4 16 15,-5 4 0-15,-7 6 0 0,-4 2 64 16,-2 5 32-16,5 6 0 0,1 2 0 0,2 1 160 0,-9 0 0 16,-10 3 0-16,-13-3-128 0,-5-3 128 0,-9-1 0 15,-5 2 0-15,-3-3 0 16,-2 0 256-16,-4 1 16 0,-7 2 16 0,-5 0 0 0,-6 4 160 0,-7-5 16 15,-9-1 16-15,0-4 0 0,2-4 464 0,1-5 80 16,6-1 32-16,-1-5 0 0,-1-2-384 0,-5-3-80 0,-1-3-16 16,-10-7 0-16,-9-5-256 0,8-5-64 15,7-5-16-15,10-5 0 0,8-1-240 0,7-3 128 16,5-4-128-16,2 2 0 16,5 0-256-16,4 3-128 0,5 2-48 0,0 0 0 15,7-4-160-15,3-1-48 0,5-1 0 0,4-1 0 16,4 2-64-16,4 2-32 0,10 2 0 0,10 4 0 15,14 4 224-15,2 6 64 0,-1 1 0 0,-4 5 0 0,-10 4 240 0,6 3 48 16,0 2 16-16,8 4 0 0,9 3 0 0,-6 2 0 0,-12 0 0 0,-10 3 0 16,-12 2 144-16,-3 4 0 15,-8 2 0-15,-4 2 0 0,-3 0 0 0,-6 0 0 0,0-1 0 0,-7-1 0 0,-2 0 128 0,-3-3 64 16,-3-1 16-16,-4-1 0 16,-4 1 432-16,-1 0 64 0,-1-1 32 0,-5 0 0 15,-2 2 96-15,-6-2 32 0,-5-2 0 0,-5-2 0 0,-4-3-304 0,-3-3-64 16,0-3-16-16,2-3 0 0,10-4-144 0,7-2-16 15,4-4-16-15,4 0 0 16,3-5-128-16,2-1-32 0,3-2 0 0,2 2 0 16,3 3-144-16,-1-2-272 0,4-5 64 0,2-1 16 31,3 2-256-31,3 1-32 0,2 1-16 0,4 1 0 0,2 1-208 0,1 3-32 16,2 0-16-16,0 4 0 0,4 1 96 0,0 3 16 0,2 1 0 0,1 4 0 0,4 2 256 0,-1 2 48 15,4 1 16-15,1 3 0 0,2-1 320 0,-3 0 0 16,0 0 128-16,-8-1-128 0,1 1 128 0,-4-1-128 0,-3 0 128 0,-2-2-14080 15,3-1-2816-15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3:42:27.04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10995 7679 43311 0,'-2'-2'3840'0,"-1"1"-3072"0,1 1-608 0,2 1-160 0,2-1 0 0,-1 0-192 0,-1 0 32 16,0 0 16-16,0 0 144 0,4 1 0 0,2 0 0 0,-6-1 0 15,20 4-160-15,-2-1 0 0,4 3 0 0,9-2 0 16,10 3 160-16,5 0-160 0,7 0 160 0,-2 0-160 16,3-2 160-16,-1 1-128 0,-2 2 128 0,16 0-128 15,16 3 128-15,-4-3 0 0,-9-1 0 16,2-1 0-16,2 2 0 0,10-2 0 15,15 1 0-15,-9 0-128 0,-9-4 128 0,6 1 0 0,6 2-144 16,-7-1 144-16,-9 0 0 0,-6 0 0 16,-4 0 0-16,4 1 0 0,13 3 0 0,-10-2 0 0,-11-1 0 0,-6 0 0 0,-9 0 0 0,0 1 0 15,1 0 0-15,4-1 0 16,5 1 0-16,-10-4 0 0,-7 0 128 0,-6-1-128 0,-4-1 0 0,-6-1 0 16,-4-1 0-16,-3 0 128 15,-3 0-128-15,1-1 128 0,-4 1-128 0,-1-1 128 0,0 1-128 0,-5 0 160 16,-2 1-160-16,-4 0 160 0,0 0 96 0,-2-1 32 15,-3 0 0-15,3 0 0 0,-1 2 432 0,-1-2 96 0,-2-2 16 16,-2 1 0 0,1-1-272-16,0-1-48 0,-2 0-16 0,-1-3 0 0,0 2-272 0,-2-2-48 15,-1-1-16-15,-3-1 0 0,-6 1-160 16,1-2 0-16,-6 1 0 0,-4-1 128 0,-5-2-128 0,-10 0 0 0,-4-2 0 0,-4-1 0 31,3-2 0-31,0 0 0 0,4 3 0 0,0-1 0 0,-1 0 0 0,0 2 0 0,-6-1 0 0,3 1 0 16,5-1 0-16,9 3 0 0,8-1 0 0,6 3 0 15,3 2 0 1,5 0 0-16,3 1 0 0,0 2 0 0,3 1 0 0,2-1 0 16,1-1 0-16,3 2 0 0,1 2 0 0,2 1 0 15,0 0 0-15,2 0 0 0,-2 0 0 0,3 1-256 16,2 0 64-16,-2 0 16 16,2 4-224-16,-5-5-48 0,16 8-16 0,-4-2 0 0,3 2 208 15,3 1 64-15,2 0 0 0,5 3 0 0,7-1 192 0,7 2 0 16,10-1 0-16,2 0 0 0,-3-2 0 0,0 1 0 15,-2-3 0-15,-5-1 0 0,-2 0 0 0,1 0 0 16,1 0-192-16,81 9-8848 16,-28-3-1776-1,-33 0-368-15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39:04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6343 6878 46079 0,'2'0'4096'0,"-1"0"-3280"0,1 1-656 0,-2 0-160 16,0 0 272-16,0-1 32 0,0 1 0 0,2 1 0 0,-2 2-304 0,-2 1 160 16,2 4-160-16,-5 1 128 15,0 3-128-15,-2 1 0 0,-2 3 0 0,-1 2 0 0,-2 2 0 0,1 0 0 16,-4-1 192-16,3 1-64 0,1 1 144 0,-1-1 32 15,-1 0 0-15,1 2 0 0,-1-3-48 0,3-4 0 16,-1-1 0-16,6-3-14848 16,0 0-2992-16</inkml:trace>
  <inkml:trace contextRef="#ctx0" brushRef="#br0" timeOffset="5626.28">5110 7709 45375 0,'-3'-5'1008'0,"1"-1"208"0,1 3 32 0,-2 0 16 0,3-2-1008 0,-2-2-256 0,2-6 0 0,-1-9 0 15,2-3 176-15,1-4-16 0,2 3 0 0,3 1 0 0,3 4-160 0,3 3 128 0,3 2-128 0,0 4 128 16,2 1-128-16,0 3 0 0,-1 0 0 15,2 4-176-15,4 3-32 0,-3 2-16 0,-2 2 0 0,-3 6 0 16,3 0-32-16,-5 5 0 0,0 0 0 0,-3 4 0 31,-5 2-160-31,0 1-32 0,-5 2-16 0,0 0 0 0,0 1 128 0,-3 0 16 0,-4 0 16 0,-1-2 0 0,1-2 768 0,-3-2 160 16,-1-2 16-16,1-5 16 16,-1-1 0-16,-5-2 0 0,-2-2 0 0,-5-2 0 15,0-1 288-15,-6-2 48 0,-6-4 16 0,6 0 0 0,5-2-576 0,1-1-112 16,2-1-32-16,6-3 0 0,0 0-288 0,5-4 0 15,-3 0 0-15,0-32-10080 32,10 3-1952-32,6 5-400 0</inkml:trace>
  <inkml:trace contextRef="#ctx0" brushRef="#br0" timeOffset="5971.97">4700 7397 46991 0,'0'1'4176'0,"0"-1"-3344"0,0 1-656 0,0 1-176 16,0-2 0-16,-2 1 128 0,2 3-128 0,0 3 128 31,2 7-448-31,-4 6-80 0,2 4-32 0,0 7 0 0,0 2 272 0,2 3 160 0,1 2-192 0,1 0 192 16,4-4 0-16,0-3 0 0,1-2 0 0,20 22-8912 46,-4-14-1872-46,-2-10-368 0</inkml:trace>
  <inkml:trace contextRef="#ctx0" brushRef="#br0" timeOffset="6226.63">4203 7349 46991 0,'0'1'4176'0,"0"0"-3344"0,0 1-656 0,0-1-176 0,0 1 0 0,0 1 0 15,-2 1 0-15,2 5 128 16,0 7-720-16,0 7-160 0,0 5-16 0,0 8-16 15,3 6 240-15,-1 5 48 0,3 0 16 0,5 0 0 0,0 3 160 0,6-2 16 0,5-3 16 0,4-1 0 16,5-2 288-16</inkml:trace>
  <inkml:trace contextRef="#ctx0" brushRef="#br0" timeOffset="48292.88">7411 6867 46079 0,'0'0'4096'0,"0"1"-3280"0,0 0-656 15,0 0-160-15,0 1 432 0,3-1 48 0,-3 1 16 0,0 3 0 32,1 2-1008-32,-1 4-208 0,2 1-48 0,0 2 0 0,3 2 368 0,0 4 64 0,4 4 16 0,-2-1 0 15,3 1 320-15,5-3 160 0,1 1-16 0,3-2-13248 16,4-2-2640-16</inkml:trace>
  <inkml:trace contextRef="#ctx0" brushRef="#br0" timeOffset="48751.56">7783 7233 47055 0,'0'-2'1024'0,"0"0"224"0,0 1 32 0,2 1 64 0,-1 1-1088 0,-1-1-256 0,0 1 0 16,2 0 0-16,-2 1 0 0,2 1 0 0,-2 2 0 0,0-5 0 15,3 17-416-15,-1-5-96 0,4 3 0 0,-1 2-16 0,4 6 144 0,2 1 16 16,-1-1 16 0,-2-2 0-16,2-1 352 0</inkml:trace>
  <inkml:trace contextRef="#ctx0" brushRef="#br0" timeOffset="48959.78">7638 7469 47919 0,'0'-1'4256'0,"0"0"-3408"0,3 0-672 0,-3 0-176 15,2 2 256-15,0-2 32 0,0 0 0 0,1-2 0 0,6-1-480 16,2 1-112-16,5-1-16 0,2-1 0 16,5 3 80-16,2-2 16 0,1 1 0 0,0 0 0 15,-1-1 224-15,-2 0 0 0,-1-2 0 0,12 2-9296 31,-4-1-1856-31,-5 2-368 0</inkml:trace>
  <inkml:trace contextRef="#ctx0" brushRef="#br0" timeOffset="49340.99">7852 7626 48831 0,'2'-1'4352'0,"-2"1"-3488"0,3-1-688 0,-3 1-176 15,2-1 0-15,0 1 0 0,1-1 0 0,2-1-176 16,3 0-16-16,-1 0-16 0,-1 2 0 0,2 0 0 16,-1 3-48-16,0 1 0 0,2-1 0 0,-4 2 0 15,0 0 112-15,-1 2 16 0,-1 0 0 0,-1-1 0 16,-2 2 0-16,-2 1 0 0,1-1 0 0,-3 2 0 16,1-1 304-16,-2 1 64 0,-3 2 16 0,1-2 0 15,0 0-128-15,-1-1-128 0,0-1 176 0,-2 1-176 0,2-3 240 0,-2-1-64 16,-2-1-16-16,-1 0 0 0,3-3 64 0,-1 0 16 15,4-1 0-15,-1-2 0 0,0-1 224 16,1 0 48-16,2-1 16 0,3 2 0 0,1-2-224 0,-2 1-48 16,3-2-16-16,0 1 0 0,4 4-240 0,1-1-128 15,-1-3 128-15,1 2-208 16,0 2-208-16,6-1-32 0,-1-2-16 0,5-1 0 0,1 1 128 0,-1-2 16 16,2 3 16-16,1-2 0 0,0 0 304 0,0 1 0 0,2 1 0 15,-1 0 0-15,3-6-192 0,1 2 32 16,0 2 0-16,5-2-14064 15,7 4-2816-15</inkml:trace>
  <inkml:trace contextRef="#ctx0" brushRef="#br0" timeOffset="49544.74">8200 7372 47919 0,'0'-2'4256'0,"0"0"-3408"0,2 1-672 0,0 0-176 0,-1 1 208 0,2 0 16 0,-1 0 0 0,-1 0 0 0,3 0-224 16,3 0-288-16,-1 0 64 0,5-1 16 0,0 3-16 16,3 0 0-16,-2-1 0 0,3-2 0 0,-1 2-80 0,-2 0-16 15,1 2 0-15,-1 0-13456 16,-1 2-2704-16</inkml:trace>
  <inkml:trace contextRef="#ctx0" brushRef="#br0" timeOffset="49748.77">8246 7558 50687 0,'2'-1'4496'0,"0"0"-3600"0,-1 0-704 15,1 1-192-15,-2 0 0 0,3-2 0 0,-2-3 0 0,3-2 0 16,1 1-368-16,2 1 0 0,0 3 0 0,2 0 0 31,1 0-32-31,1 0-16 0,-1-3 0 0,2 1 0 0,-1-3 416 0,2 3 0 16,3 4 0-16,-2-1 0 0,-2-3-288 0,4-1-80 0,-1 2-16 0,0-3 0 15,5-3 384-15</inkml:trace>
  <inkml:trace contextRef="#ctx0" brushRef="#br0" timeOffset="51598.41">8777 7397 35935 0,'3'-2'3200'16,"-3"0"-2560"-16,0 0-512 0,0 0-128 0,2 2 1216 0,2-2 208 0,-2-2 48 0,1-1 16 16,1-4-848-16,-1 2-192 0,2-1-16 0,1 1-16 15,1 3-416-15,0 0-144 0,0 2 0 0,0 0 0 16,2 3 144-16,-1 1 0 15,-1 1 0-15,-1 3 0 0,4 2-128 0,-3 0 128 16,-1 0-128-16,-2 2 128 0,-1 1 0 0,-1 1 0 0,-2 1 0 0,-2 1 176 16,0 1-48-16,-4 1-128 0,-1-2 192 0,-1 1-64 15,1 4 80-15,-3 1 16 0,-3 1 0 0,3-2 0 16,-1-3-32-16,2-1 0 0,-2-2 0 16,3-1 0-16,-1-3 160 0,2-1 32 0,-2-4 0 0,4-2 0 15,-1 0 192-15,1-2 64 0,1-1 0 0,-1 0 0 16,2-1-128-16,1-1-32 0,2-2 0 0,-1 1 0 15,2 1-256-15,1 0-48 0,0 0-16 0,1-1 0 16,0 1-160-16,-1 2-176 0,0-2 48 0,1 1 0 0,2 0-80 0,0 0-16 16,-2 0 0-16,2-1 0 15,0 1-48-15,3 0-16 0,1-1 0 0,1-2 0 0,3 3 128 0,1-1 32 16,-4 1 0-16,5 1 0 0,-3 1 128 0,2-1 0 16,0 2 0-16,5-2 0 0,3 2 0 0,4 0 0 0,7 0 0 15,28-5-9392 1,-13-3-1840-1,-9-5-368-15</inkml:trace>
  <inkml:trace contextRef="#ctx0" brushRef="#br0" timeOffset="51959.36">9172 7254 43311 0,'-2'-2'3840'0,"0"2"-3072"16,2-1-608-16,0 0-160 0,2 0 944 0,-2 1 144 0,0-1 48 0,0-2 0 16,0 1-864-16,2 0-272 0,-2 1 160 0,0 1-160 15,0 0 0-15,0 0 0 0,0 0-224 0,0 0 80 16,20 1-144-16,-9 0-32 0,-2-1 0 0,5 0 0 16,-3-1 320-16,2-1 0 0,-2 0 0 0,19-7-9152 31,-1-2-1760-31,3-1-352 0</inkml:trace>
  <inkml:trace contextRef="#ctx0" brushRef="#br0" timeOffset="52133.63">9437 7078 47919 0,'-4'1'4256'16,"4"0"-3408"-16,0-1-672 0,0 1-176 0,0 0 208 0,0 0 16 15,0 1 0-15,0 3 0 0,0 2-352 0,-2 2-80 0,4 3-16 0,-2 1 0 16,4 2 64-16,0 1 16 0,1 0 0 0,0 3 0 15,3-1 144-15,-2 1 0 0,3-2 0 0,12 16-9392 32,1-7-1840-17,1-3-368-15</inkml:trace>
  <inkml:trace contextRef="#ctx0" brushRef="#br0" timeOffset="52793">9678 7410 50687 0,'-2'0'4496'0,"2"-1"-3600"0,0 0-704 0,0 1-192 0,-3 1-400 0,6-1-112 0,-3-1-32 0,0 0 0 31,2 1 544-31,-1-1 0 0,1 1 160 0,-2 0-32 16,0 0-288-16,0 0-48 0,0 0-16 0,0 0 0 16,17-5-96-16,-9 2-32 0,2 2 0 0,3 0 0 15,2 0 352-15,1-1-176 0,2 1 176 0,2-1-128 16,6 1 128-16,-1 0 0 0,-3 0 0 0,-1 0-13824 16,1 2-2864-16</inkml:trace>
  <inkml:trace contextRef="#ctx0" brushRef="#br0" timeOffset="53070.88">9704 7524 50687 0,'0'0'4496'0,"0"0"-3600"0,0 0-704 0,-1 0-192 16,1 0-384-16,1-1-96 0,-1 1-32 0,2-1 0 15,1 0 336-15,-1-2 176 0,1 2-192 0,-3 1 192 16,0 0-352-16,0 0 32 0,22-6 16 0,-17 5 0 16,3 0 16-16,0-1 0 0,1 0 0 0,2 0 0 15,-1 0 144-15,1 0 144 0,-1 1-208 0,5-2 80 16,3 1 128-16,7-2 0 0,3 0 0 0,0 0 0 16,2-3 128-16,-2-1 0 0,-4 0 0 0,-1 0-13840 15,-3-1-2768-15</inkml:trace>
  <inkml:trace contextRef="#ctx0" brushRef="#br0" timeOffset="53531.18">9970 7291 46079 0,'-2'-1'4096'0,"2"0"-3280"0,0 1-656 0,0 0-160 15,0 0 576-15,0 0 96 0,0-1 16 0,0 1 0 0,3 0-688 0,-1 1 0 16,1 0-128-16,-3-1 128 16,0 0-448-16,15 8 48 0,-8-5 0 0,1 2 0 15,2-2 160-15,0 1 48 0,1 0 0 0,1 1 0 0,-1-1 48 0,-1 2 16 16,2-2 0-16,-3 1 0 0,-3-1 128 0,0 1 176 16,0-1-48-16,-4 0 0 15,2 0-128-15,-3-1-256 0,1-1 64 0,-2 0 16 0,0 0 176 0,0 1 0 0,-2 1-144 0,2-1 144 31,-5 1 0-31,3 0 288 0,-4 1-48 0,1 3-16 16,0-1 336-16,-3 3 64 0,-3 4 16 0,-3 3 0 0,1 2-320 0,-1 1-48 16,0 0-16-16,1 2 0 15,3 0-256-15,-1 1 0 0,2 0 0 0,3-2-14592 16,2-3-2880-16</inkml:trace>
  <inkml:trace contextRef="#ctx0" brushRef="#br0" timeOffset="57865.34">10512 7701 48335 0,'0'4'352'0,"2"-6"-176"0,-1-3 0 0,4-2-176 0,-2-3 0 0,2 1 0 0,-1 1 0 0,-1 3 0 0,-1 3 0 16,-1 1 0-16,-1 1 0 0,2 1 240 0,-4 1 16 15,2 1 0-15,0-1 0 0,0 3-256 0,-1-1 0 16,1 0 0-16,0 0-160 0,-2 1 160 0,0 0 0 16,-1-2 0-16,1 1 0 15,2-1 0-15,-3-1 0 0,1-1 192 0,0 0-64 16,2-1 64-16,-1-1 0 0,-1 0 16 0,2 0 0 16,-3-2 48-16,3 1 16 0,0-2 0 0,0 4 0 0,0 0-112 0,0 0-32 0,3-19 0 0,-1 15 0 31,-1 0-128-31,1-2 0 0,-2 1 0 0,2 1 0 0,-2 2 0 0,2 0 0 0,-1 1 0 0,-1 0 0 15,2 2 0-15,0-1 0 16,-1 1 0-16,-1 1 0 0,2 0 0 0,-2 0-176 16,0-2 48-16,0 0 0 0,0 0 0 0,0 0 0 0,0 0 0 0,2 18 0 15,-2-15 0-15,-2-1 0 16,2 1 0-16,-2 0 0 0,1-1 128 0,-3 1 128 0,1 0-128 0,1-3 176 16,0 2-16-16,-1-1 0 0,0-1 0 0,0 0 0 15,1 0-32-15,1-2-128 0,-1 1 192 0,2-3-64 16,0 2 0-16,0-1-128 15,0-1 192-15,11-13-9552 32,3-3-1920-32,5-1-384 0</inkml:trace>
  <inkml:trace contextRef="#ctx0" brushRef="#br0" timeOffset="58322.11">10887 7385 47919 0,'0'-1'4256'0,"0"0"-3408"0,0 1-672 0,0 0-176 16,0 0 0-16,2 0 0 0,-4 0 0 0,2 0 0 0,0-1 128 0,-1 2-128 15,1 0 0-15,0-1 128 0,0 0-256 0,0 0-64 16,0 0-16-16,3 19 0 0,-3-10-64 0,3 4-16 16,-3 2 0-16,0 4 0 0,2 1 160 0,0 1 128 15,0 2-192-15,-1-1 192 0,1 0 0 0,1 0 0 0,-2-1 0 0,1-2 0 16,-2-3 0-16,2-3 0 15,-1-1 0-15,1-2 0 0,-2-2-128 0,0-1 128 0,2-1 0 16,-2-2 0-16,0-1 0 0,0-1 0 16,0-1 192-16,0-1-48 0,0-1 16 0,0 0 0 0,0-1 0 0,-2 0 0 15,2 0 80-15,0-1 16 0,0 3 0 0,0 0 0 16,0 0-128-16,0 0 0 0,0 0-128 0,-7-17-9408 47,9 12-1984-47,-2-3-384 0</inkml:trace>
  <inkml:trace contextRef="#ctx0" brushRef="#br0" timeOffset="-208289.07">11073 9731 39903 0,'-7'-13'880'0,"2"-4"176"0,1 1 32 0,4 3 48 0,0-5-912 0,-2-17-224 0,1-30 0 0,1-35 0 0,8-25 608 0,12-5 80 15,10 21 16-15,6 15 0 0,2 11-320 0,1 13-64 16,4 7-16-16,3 3 0 0,7 3-112 0,5 11 0 16,6 13-16-16,10 6 0 0,7 6-176 0,-1 6 192 15,-9 7-192-15,2 12 192 0,1 12-192 0,3 2 0 16,-4 1 0-16,-4 13 0 0,-9 14 0 0,-11 13 0 16,-6 9 0-16,-7 0 0 0,-5 2 0 0,-11-3 0 15,-12 0 0-15,-6 0 128 0,-9-1 160 0,-9 4 32 0,-7 6 0 0,-5-6 0 16,-2-5 448-16,-6 5 112 0,-4 2 16 0,-8-4 0 15,-9-2-768-15,-9-10-128 0,-5-10 0 0,0-9 0 16,5-8 720-16,-1-6 240 0,4-8 32 0,-5-8 16 16,1-5-528-16,1-10-96 0,3-6-32 0,6-11 0 15,4-7-224-15,4-9-128 0,1-8 160 0,2-11-160 32,5-5-736-32,9 2-240 0,9 5-48 0,11-7-14368 0,11-11-2864 0</inkml:trace>
  <inkml:trace contextRef="#ctx0" brushRef="#br0" timeOffset="-207451.79">12478 8766 39615 0,'-2'-1'3520'0,"2"0"-2816"16,0 1-560-16,2 0-144 0,-1-1 320 0,1 2 16 0,0-1 16 0,-1 1 0 31,3 2-112-31,2-1-32 0,2 4 0 0,7 0 0 0,3 1-208 0,5 1-288 0,8-2 64 0,9-1 16 31,11 0 208-31,14-7-192 0,10-4 192 0,9-7-192 0,-3-1 192 0,11-7 0 0,12-5 0 0,6-4 0 16,1-4 0-16,6-3 0 16,5-3 208-16,3-5-64 0,-3-3-144 0,0 1 0 0,-2 1 0 0,-11-1 0 15,-8-3 192-15,5-5 16 16,5-2 0-16,-6-4 0 0,-9-3-208 0,-8 1 0 0,-5-2 128 0,-2 0-128 15,3 1 128-15,-13-2 0 0,-12 2-128 0,-7 8 192 16,-6 7 0 0,-4 4-16-16,-2 4 0 0,-7 6 0 0,-5 7-48 0,-7 4-128 15,-3 4 192-15,-9 3-64 0,-3 5 160 0,-6 0 32 16,2 4 0-16,-2 1 0 0,0 1 128 0,0 1 16 16,0-1 16-16,-2 2 0 0,2 1-128 0,0 1-32 15,0 0 0-15,0 0 0 0,0 2-176 0,0-1-144 16,0 1 192-16,-1 0-192 0,1 1 0 0,-2-1 0 15,2 1 0-15,2 11 0 32,1 2-1024-32,3 2-320 15,-1-1-64-15,2-4-18352 0</inkml:trace>
  <inkml:trace contextRef="#ctx0" brushRef="#br0" timeOffset="-207071.33">15026 7331 44223 0,'-1'0'3936'0,"-1"-1"-3152"0,2 2-624 0,2-2-160 0,-1 1 432 0,-1-1 48 16,2-1 16-16,0-1 0 0,3-2-496 0,10-4 0 16,4-5 0-16,8-5 0 0,4-4 0 0,8-4 0 15,3-3 0-15,6 0 0 0,7 1 0 0,-2 4 0 16,0 6 0-16,-7 6-160 0,-5 6 160 0,-9 6 0 0,-8 3 160 16,-4 4-160-16,-4 4 0 0,-4 0 0 0,-5 2 0 15,1 2 0-15,-3 4 0 0,0 1 144 0,-3 1-144 0,-1 0 128 16,-1 4 0-16,2 0 0 0,0 0 0 0,-1-2 0 15,2 0-128-15,-1 1 160 0,1 0-160 0,4-2 160 16,0 0-160-16,4 0 0 0,-1 0 0 0,20 18-9184 31,-3 0-1952-31,-2 2-384 0</inkml:trace>
  <inkml:trace contextRef="#ctx0" brushRef="#br1" timeOffset="-51045.31">10159 7976 38703 0,'0'-1'3440'0,"-2"1"-2752"0,2 1-560 0,0-1-128 0,0 0 1072 0,0 0 176 16,0 0 32-16,2 1 16 0,1 2-656 0,-1-1-128 16,1 2-16-16,-1 0-16 0,1 2-224 0,1 2-32 15,-1 2-16-15,5 4 0 0,-1-1-208 0,1 5 0 16,0 1 0-16,2-1 0 0,1 3-192 0,1-3-48 16,1-2 0-16,4-2-13184 15,4 0-2640-15</inkml:trace>
  <inkml:trace contextRef="#ctx0" brushRef="#br1" timeOffset="-50712.64">10337 8040 40543 0,'0'-3'3600'0,"0"0"-2880"0,-2 1-576 0,2 0-144 16,0 1 432-16,0-3 48 0,0-1 16 0,-1-4 0 15,2-2-304-15,-1 1-64 0,2 1-128 0,0 0 192 16,5 2-192-16,-1 0 0 0,-1 1 0 0,2 2 0 15,-1 1 0-15,2 1 0 0,-1 1 0 0,1 1 0 16,0 3 0-16,-1 0 0 0,1 3 0 0,0 0 0 16,-1 1 0-16,0 3 0 0,-2 2 0 0,1 2 0 15,-1 0 128-15,-3 1-128 0,-1 0 0 0,-1 1 144 0,2-2 32 0,-4-1 0 16,-1-1 0-16,1-1 0 0,-1-1 192 16,0-2 32-16,-2-2 16 0,0-2 0 0,0-1 512 0,0-2 96 15,-5 1 32-15,2-4 0 16,1 1-432-16,-4-3-96 0,1 0-16 0,-1-2 0 0,0-1-304 0,0-3-64 15,3 2-16-15,-1-3 0 0,4 2-128 16,-1-3-224-16,4 0 48 0,12-28-9872 31,0 3-1984-31,6-1-400 0</inkml:trace>
  <inkml:trace contextRef="#ctx0" brushRef="#br2" timeOffset="-177735.11">18548 8777 35935 0,'-5'0'3200'0,"5"0"-2560"0,-2-1-512 0,2 1-128 0,0 0 320 0,0 0 64 16,0-1 0-16,0 2 0 0,0 1 288 0,0 2 64 0,0 0 16 0,0 3 0 15,2 0-400-15,-2 3-80 0,3 3-16 0,-1 1 0 16,3 3 0-16,-1 3 0 0,1 3 0 0,2 5 0 15,0 2-96-15,1 6-32 0,-1 2 0 0,-2 4 0 16,-2 2 0-16,1 8 0 0,-2 8 0 0,0 5 0 16,-2 0 0-16,0 2 0 0,-2 1 0 0,0-2 0 15,0-2 0-15,-2-4 0 0,1 0 0 0,1-8 0 16,-3-5-128-16,0-4 0 0,3-6 0 0,-2-4 0 16,4-6 0-1,-2-3 0-15,4-2 0 0,-2-5-176 0,3-2-16 0,-2-5 0 16,1-3 0-16,2-6-8320 15,-1-5-1680-15,0-6-336 0</inkml:trace>
  <inkml:trace contextRef="#ctx0" brushRef="#br2" timeOffset="-175162.25">17135 8968 11967 0,'0'-5'1072'0,"-2"3"-864"0,2 1-208 0,-2 1 0 15,2-2 448-15,-2 0 32 0,-1-1 16 0,-2-2 0 16,0-2 528-16,-3-2 96 0,3 3 32 0,1 1 0 16,1 1 304-16,0-1 64 0,1 2 16 0,0 1 0 15,1 0-512-15,-2 0-112 0,1 2-16 0,2-2 0 0,0-1 160 0,0 3 32 16,0 2 0-16,0 1 0 0,0-1 576 0,0-1 112 16,0-3 16-16,0 2 16 0,2 4-592 0,-2-4-112 15,0 19-16-15,0-2-16 0,3 5-240 0,-2 5-64 16,1 5 0-16,0 7 0 0,1 5-480 0,0 6-96 15,-1 1-32-15,0 6 0 0,0 6 0 0,-1 3 0 16,-1 5 0-16,0 0 0 0,0 0-160 0,-1-1 0 16,-1 0 144-16,0-5-144 0,2-6 0 0,-2-5 0 15,2-4 0-15,0-5 128 0,0-1-128 0,0-4 0 16,0-5 0-16,0-5 0 16,2-5-528-16,-2-6-80 0,0-2-16 0,0-5-12352 15,2-6-2464-15</inkml:trace>
  <inkml:trace contextRef="#ctx0" brushRef="#br2" timeOffset="-172722.68">15532 8737 37775 0,'0'0'832'0,"0"0"160"0,0 1 32 0,0-1 64 0,0 1-880 0,0 0-208 0,0 1 0 0,2 2 0 0,-2 5 656 0,2 1 96 0,-1 6 16 0,3 3 0 16,-1 4-384-16,0 6-64 0,0 5 0 0,1 6-16 16,-1 3-48-16,0 12-16 0,1 16 0 0,-1 8 0 15,-3 4 80-15,-3-1 32 0,1 1 0 0,-1-1 0 16,-1 1-176-16,-1-4-48 0,2-4 0 0,-1-7 0 16,2-6-128-16,0-9 128 0,2-5-128 0,-2-6 128 15,4-2-560-15,0-6-112 0,-2-2-32 16,3 0 0-1,2-16-1376-15,-2-18-288 16,-1-9-48-16,-1-10-14240 16</inkml:trace>
  <inkml:trace contextRef="#ctx0" brushRef="#br2" timeOffset="-170649.62">13903 8811 23039 0,'0'0'2048'0,"0"-1"-1648"0,0 1-400 0,0 0 0 16,0 1 1856-16,0-1 304 0,2 2 48 0,-2 2 16 0,1 4-896 0,-1 3-176 15,5 6-48-15,-2 5 0 0,1 3 240 0,-1 3 64 16,0 1 0-16,1 4 0 0,-1 2-768 0,1 8-160 15,-2 4-32-15,0 7 0 0,0 7-240 0,-1 2-48 16,-2 3-16-16,-1 0 0 0,0 0-144 0,0-1 128 16,2-1-128-16,-2-3 128 0,2-2-128 0,0-9 0 0,2-8 0 15,-2-8 0-15,2-7-256 16,0-6-96-16,0-5-16 0,6 1-7888 31,-3-7-1600-31,1-5-304 0</inkml:trace>
  <inkml:trace contextRef="#ctx0" brushRef="#br2" timeOffset="-168149.18">12252 8706 20271 0,'3'21'1792'0,"0"-9"-1424"0,-1 0-368 16,0 0 0-16,1 1 1680 0,-3 0 272 0,5 8 48 0,1 17 16 16,1 20-656-16,1 18-128 0,5 10-16 0,-2 1-16 15,1 3-272-15,-3-6-48 16,-1-9-16-16,0-8 0 0,-1-4-384 0,0-1-80 0,0 1-16 0,2-3 0 0,-1-5-256 0,-1-6-128 15,-1-7 128-15,3-3-128 0,2-6 0 0,-1 0 0 16,1-1 0-16,-1-2 0 0,3-1-208 0,-4-4-128 16,-1-3-32-16,7 9-6736 47,-7-13-1344-47,-3-11-256 0</inkml:trace>
  <inkml:trace contextRef="#ctx0" brushRef="#br2" timeOffset="-149065.68">19254 11092 41119 0,'0'-15'896'0,"0"0"192"0,0 2 48 0,2 4 16 0,1-3-912 0,1-11-240 0,3-21 0 0,5-18 0 0,5-11 128 0,5 1-128 15,-3 13 176-15,4 12-176 0,2 11 336 0,0 11-32 16,1 9-16-16,3 11 0 0,5 6-288 0,-1 8 0 16,3 9 0-16,0 6 0 0,5 5 512 0,-7 7 0 15,-2 1 0-15,-9 1 0 0,-8-1-368 0,-3 1-144 16,-6 4 0-16,-7 2 144 0,-4 3 208 0,-10 2 32 0,-5 2 16 16,-9-5 0-16,-5-6 304 0,-7-5 64 0,-1-6 16 15,3-6 0-15,3-5-464 0,5-5-80 0,1-1-32 0,1-5 0 16,-1-4-208-16,2-3 128 0,0-4-128 0,0-5 0 15,-1-6 0-15,2-3 128 0,1-4-128 0,3-6 0 16,6-4-256-16,4-8-80 0,8-8-32 0,20-88-9344 47,18 38-1872-47,14 32-368 0</inkml:trace>
  <inkml:trace contextRef="#ctx0" brushRef="#br2" timeOffset="-148289.54">17801 11062 34095 0,'-1'-13'3024'0,"1"2"-2416"0,0 0-480 0,0 5-128 16,1-1 736-16,3-9 128 0,2-14 32 0,4-15 0 16,13-9-432-16,5 1-80 0,8 12 0 0,-1 9-16 15,1 8 16-15,-3 12 0 0,-3 4 0 0,0 9 0 16,-1 5-32-16,-1 8 0 0,0 7 0 0,-1 5 0 0,-4 3-224 0,-2 2-128 16,-5 3 160-16,-4 5-160 0,-2 2 176 0,-13 2-176 15,-2 2 192-15,-5-1-192 0,-5-1 384 0,-3-7-48 16,1-5 0-16,-4-2 0 0,-4-2 192 0,0-3 48 15,-3-2 0-15,-6-4 0 0,-3-3 176 0,-10-5 32 16,-7-5 16-16,1-7 0 0,7-7-544 0,9-3-128 16,9-4 0-16,2-8-128 0,3-5 0 0,1-7 0 15,1-5 0-15,1-12 0 16,4-11-496-16,6-5 0 0,3 1 0 0,11-81-8864 16,6 29-1776-1,9 25-368-15</inkml:trace>
  <inkml:trace contextRef="#ctx0" brushRef="#br2" timeOffset="-147632.42">16256 11313 44351 0,'-7'-9'976'0,"1"-1"208"0,1 2 32 0,5 1 16 0,0-1-976 0,-2-4-256 0,0-11 0 0,-1-16 0 0,8-10 0 0,6-3 176 15,3 7-176-15,5 8 160 0,3 6-160 0,1 8 0 16,0 8-192-16,0 4 192 0,3 7-128 0,3 4 128 16,0 4 0-16,4 7 0 15,0 4 0-15,0 5-176 0,8 4 176 0,-3 0-128 0,-2 2 128 0,-6-1 0 16,-7-3 128-16,-8-1-128 0,-7-2 128 0,-8-2-128 0,-5-2 160 15,-5 1-160-15,-6 0 320 0,4-7-16 0,4-3-16 0,-5 2 0 32,-14-1 128-32,-9 4 32 0,-8 4 0 0,-2 4 0 0,4 5-192 15,3-6-16-15,1-4-16 0,0-5 0 0,-3-2-224 16,-3-6 176-16,-6-2-176 0,4-5 160 0,6-4-608 16,4-4-112-16,8-4-16 0,5-4-13376 15,8-1-2656-15</inkml:trace>
  <inkml:trace contextRef="#ctx0" brushRef="#br2" timeOffset="-147100.71">14662 11415 45151 0,'-3'-15'992'0,"1"5"208"0,2 0 32 0,-3 2 48 0,3 0-1024 0,3 3-256 15,-3-1 0-15,0-8 0 0,4-6 0 0,-1-5 144 0,5-1-144 0,2 3 128 0,5 2-128 0,3 4 0 16,0 3 0-16,3 4 0 0,4 1 0 0,3 4 0 15,5 5 0-15,8 1 0 0,9 3-160 0,-2 4 160 16,-4 2 0-16,-7 3-144 0,-11-1 144 0,-6 4-192 16,-6 2 192-16,-5 1-192 0,-4 2 64 0,-1 2 0 15,-4 3 0-15,-6 0 0 0,1 1 320 0,-7 3 64 16,-1-1 0-16,-8-1 16 0,-5-2 112 0,-9-1 32 0,-10-3 0 0,-1-1 0 16,2-3-224-16,1-2-64 0,3-3 0 0,4-4 0 15,6 0 160-15,1-5 32 16,1-2 0-16,0-5 0 0,-3 0-192 0,-3-6-128 0,-2-2 144 0,2-6-144 15,-2-2-368 1,8-5-160-16,8-4-48 0,6-8-13472 0,8-8-2704 0</inkml:trace>
  <inkml:trace contextRef="#ctx0" brushRef="#br2" timeOffset="-146532.84">13532 11341 44223 0,'-8'-4'3936'0,"3"0"-3152"0,2-1-624 0,1 1-160 16,-1-1 0-16,-1-2 160 0,-4-3-160 0,-5-10 160 0,-2-7-160 0,3-3 192 15,1 2-192-15,10-1 192 0,2 0-192 0,5 1 0 16,3 2-160-16,3 1 160 16,4 0 0-16,5 3 0 0,2 5 0 0,12 4 0 0,8 7 0 0,6 3-144 15,3 7 144-15,-5 5 0 0,-6 5 0 0,-11 5-160 16,-5 3 160-16,-7 3 0 0,-2 1-256 0,-7-1 64 16,-4 1 16-16,-5 0 0 15,-2 0 176-15,0 0 0 0,-3 3 0 0,-6 1 128 16,-1 3 80-16,-4 1 32 0,-5 2 0 0,-4 0 0 0,-3-1 240 15,-12-3 48-15,-11-3 16 0,2-5 0 0,1-6-208 0,8-2-32 16,2-4-16-16,12-4 0 0,5-5-160 0,-1-3-128 16,5-3 192-16,-1-5-192 15,2-2 144-15,3-7-144 0,0-6 0 0,2-9 144 16,2-11-464-16,6-7-80 0,1-4-32 0,10-2-13584 0,5 1-2736 0</inkml:trace>
  <inkml:trace contextRef="#ctx0" brushRef="#br2" timeOffset="-129167.53">8305 8703 36863 0,'0'-3'3264'0,"0"-1"-2608"0,2 3-528 0,-4 0-128 0,4 2 1296 0,-4-3 240 0,2-2 32 0,-1 0 16 16,-2-2-720-16,1 1-144 0,2 3-16 0,0 1-16 16,0 1-176-16,2 1-48 0,-2 3 0 0,4 0 0 15,-2 4-976 1,3 5-192-16,2 4-32 0,0 6-16 16,2 7 224-16,-2 10 32 0,0 11 16 0,0 8 0 0,-5 3 224 0,0 3 64 0,-4 0 0 15,0 11 0-15,-1 11 192 0,-3 3 0 0,-1 2 0 0,4-6 0 16,-1-5 0-16,1 7 208 15,3 8-64-15,0-13-16 0,0-13-128 0,3 0 0 0,2 1 144 0,0-2-144 16,-1 0 448-16,2-9 32 16,2-12 0-16,-1-4 0 0,1-4-160 0,0-6-16 15,3-6-16-15,23 31-9072 32,-9-31-1824-32,-14-27-352 0</inkml:trace>
  <inkml:trace contextRef="#ctx0" brushRef="#br2" timeOffset="-128504.88">8961 10478 37775 0,'2'-3'3360'0,"1"1"-2688"0,-3 1-544 0,0 1-128 16,0 1 1552-16,0 0 288 0,0-1 48 0,0 2 16 0,-5 1-1360 0,-2 6-272 16,-4 3-48-16,-1 10-16 15,-6 5-208-15,0 7-288 0,-1 1 64 0,0 3 16 0,1-1 208 0,2-3 0 16,2-5 0-16,3-3 0 0,4-2-144 0,2-4 144 15,5-1-128-15,0-4 128 0,0-1-256 0,2-2 16 16,1 0 16-16,1-1 0 0,4-1-96 0,-2-1 0 16,3 0-16-16,-1 1 0 0,2-1 176 0,0 0 160 15,5 0-208-15,1-1 80 0,4 1 128 0,5-1-192 16,3 0 192-16,8 2-192 0,2-1 192 0,2 1 0 16,-5 0 128-16,-1-1-128 0,-6 2 240 0,-2-2-32 0,-3 1 0 15,0-2 0-15,-5 1-208 0,0 2 0 0,-1-1 0 0,1-1-12560 31,0-4-2560-31</inkml:trace>
  <inkml:trace contextRef="#ctx0" brushRef="#br2" timeOffset="-128124.39">9011 10779 45151 0,'-7'-1'4016'0,"-1"0"-3216"0,3 1-640 0,5 0-160 0,0-1 432 0,0 1 48 16,-5 0 16-16,0 1 0 0,3-1-336 0,-1 1-160 16,8-1 160-16,3 1-160 15,7 1-464-15,5 1-192 0,11 0-48 0,6 1 0 0,5 0 256 0,3-1 32 16,2-2 16-16,21 1 0 0,18 0 400 0,10-2 0 16,7-3 0-16,14 0 0 0,13 2 0 0,1-3 0 15,-2-3 0-15,9-1 0 0,11 3-128 0,-7-1 128 16,-5 2-128-16,-6-1 128 0,-2-2-256 0,9 0 48 15,6 3 0-15,-19-2 0 16,-21-3 208-16,3 3 0 0,10 5 144 0,-23 1-144 0,-23-1 0 0,-9 3 0 0,-4 4 0 0,0 1 0 16,1 1 128-16,-13 1-128 0,-18-1 0 0,-8-3 0 15,-9 0 176-15,-6-1-176 16,-6 0 192-16,-3-1-192 0,-2-1 464 0,-1 1-16 0,-1-1 0 0,0-2 0 16,-2 1 224-16,-5-2 32 0,2 1 16 0,-7-1 0 15,-1-1-592-15,-6 1-128 0,-2 0 0 16,-1-1-14000-1,4-2-2768-15</inkml:trace>
  <inkml:trace contextRef="#ctx0" brushRef="#br2" timeOffset="-127816.95">11800 10453 46079 0,'0'-1'4096'0,"2"1"-3280"0,-2 0-656 0,0-1-160 0,0 1 528 0,0 1 80 31,2-1 16-31,-1 1 0 0,1 0-624 0,1 2 0 0,2 0-192 0,3 1 64 16,2 3-384-16,5 0-80 0,3 3-16 0,10 1 0 0,9 4 384 0,7 1 80 0,4 0 16 0,0 0 0 31,-4 0 128-31,-5-1 0 0,-4 0 0 0,-5 0 0 0,-2 0 0 0,-5-1 0 0,0-2 0 0,-3 1 0 32,1-1 0-32,-3 1 0 0,-4-2 0 0,-3 0 0 15,-4-2 0-15,-6-2 0 0,-4 1 0 0,-4-3 0 16,-2 1 272-16,-5 1 48 0,-6 2 0 0,-3 3 0 15,-5 4 272-15,-3 5 64 0,-7 2 16 0,-8 5 0 16,-5 5-352-16,-11 1-64 0,-7-3 0 0,9-4-16 16,12-4-112-16,13-4-128 0,9-1 176 0,2 16-22352 31</inkml:trace>
  <inkml:trace contextRef="#ctx0" brushRef="#br2" timeOffset="-124869.54">6684 8688 32255 0,'0'-1'2864'0,"-1"1"-2288"0,-1 0-576 0,2 0 0 0,0 0 1232 0,0 0 144 16,0 0 32-16,-2 1 0 0,2 0-368 0,0 2-64 0,0 0-16 0,0-3 0 31,0 19-1136-31,0-3-224 0,2 7-48 0,-2 6-16 0,2 6 208 0,-1 10 32 0,1 10 16 0,0 0 0 15,-2 0 32-15,-2 2 16 0,0 1 0 0,1 9 0 16,-3 8 160-16,-1-1 224 16,0 1-48-16,-3-7-16 0,1-8 96 0,2 1 32 0,4 1 0 15,-3-3 0-15,3-4 16 0,-2-9 0 0,1-5 0 16,0-8 0-16,6-6-304 0,-1-5 0 0,0-3 0 0,0-4 0 16,2-2 0-16,-1-2 128 0,-1-3-128 0,-1-3 0 31,4-1-768-31,-1-3-256 0,0-2-48 0,2-3-10320 0,2-5-2048 0</inkml:trace>
  <inkml:trace contextRef="#ctx0" brushRef="#br2" timeOffset="-122117.22">4112 10651 36863 0,'2'-1'3264'0,"-4"-1"-2608"16,2 1-528-16,0 1-128 0,0 0 1200 0,0 0 208 0,0 0 32 0,-3-1 16 16,1 2-672-16,-1 0-128 0,1 3-16 0,2-4-16 31,0 0-848-31,-11 22-160 0,6-11-48 0,1 4 0 15,1-1-64-15,0 1-16 0,1-1 0 0,2 0 0 0,2 1 208 0,-1-2 48 0,3-1 0 0,1-1 0 32,0 1-128-32,3-3-32 0,-3-1 0 0,0 0 0 0,4-1 64 0,-2 0 16 0,0 0 0 0,2-1 0 15,0 0 336-15,1 0 0 0,3 0 0 0,0 1 0 16,2 1 0-16,3-1 128 0,0 1-128 0,7-2 0 16,4 2 416-16,1 0 0 0,0 0 0 0,1-1 0 0,0 2-32 15,-6-3 0-15,-5-2 0 0,13-2-8224 31,-8-11-1648-31,-4-12-336 0</inkml:trace>
  <inkml:trace contextRef="#ctx0" brushRef="#br2" timeOffset="-121815.99">4194 10833 44223 0,'-3'-2'3936'0,"1"1"-3152"15,-1 0-624-15,2 1-160 0,1-1 512 0,-2 1 80 16,2-1 16-16,-2 0 0 0,2 0-480 0,2 0-128 0,1 0 0 0,-3 1 0 31,22-3-576-31,-3 1-176 0,11-1-32 0,13-1-16 16,16 0 224-16,1-4 32 0,-3-1 16 0,2-2 0 0,-4-1 272 15,12 3 64-15,13 3 16 0,0 1 0 0,-1-2 16 0,-8 0 0 0,-5-1 0 0,8 1 0 16,10 2 160-16,-6-2 0 16,-3 0 0-16,-12-3 0 0,-8 1 0 0,5-1 0 0,6 1 128 0,-5 1-128 15,-5 0 128-15,-13 1-128 0,-13-2 128 0,-13 0-128 16,-3 2 256-16,-9 0 0 0,-1 1-16 0,-4 3 0 15,-2 1-32-15,0 1 0 0,-3 0 0 0,0-2 0 0,2 1 528 0,-5-3 96 16,1-3 32-16,-4-2 0 0,2 1-864 16,-1-6-208-16,-3-6-32 0,-5 3 0 0,-2 4 240 0</inkml:trace>
  <inkml:trace contextRef="#ctx0" brushRef="#br2" timeOffset="-121574.38">5450 10337 44223 0,'0'0'3936'0,"2"0"-3152"16,-2 1-624-16,1-1-160 0,-1 1 0 0,2-1-176 0,1 2 48 0,5 0 0 31,6 1-448-31,7 0-64 0,9 2-32 0,9-1 0 16,7 2 32-16,0-2 0 0,-1 0 0 0,-5 0 0 0,-3 1 256 0,-5 2 64 16,-6-2 16-16,-1 2 0 0,-4 3-16 0,-1-1-16 0,-2 2 0 0,-6 1 0 31,-1 0-512-31,-3 1-112 0,-6 1 0 0,-2 1-16 0,-2 1 976 0,-3 2 0 0,-4 1 0 0,-3 3 0 15,-3 0 1264-15,-3 1 144 0,0 1 16 0,-5 3 16 16,0 2-432-16,-4 2-96 0,-5 0-16 0,-1 1 0 16,-2 0-432-16,-6 4-80 0,-7 8-32 0,-3 6 0 15,-2 7-352-15</inkml:trace>
  <inkml:trace contextRef="#ctx0" brushRef="#br2" timeOffset="-117283.03">7030 11632 46991 0,'0'-1'4176'0,"2"0"-3344"15,-1 1-656-15,-1 0-176 0,0-1 528 0,2 1 80 16,0-1 16-16,-1 0 0 0,3 0-624 0,-3 0 0 15,3 0-192-15,-1 0 64 16,3-1-320-16,-1 0-64 0,2-1-16 0,0-1 0 0,4-2 272 0,1 1 48 16,4 0 16-16,32-7 0 31,-5 4-640-31,-19 6-112 16,-17 8-16-16,-10 2-18608 0</inkml:trace>
  <inkml:trace contextRef="#ctx0" brushRef="#br2" timeOffset="-117064.77">7081 11745 46079 0,'2'0'4096'0,"-1"-1"-3280"0,-1 1-656 0,0 0-160 0,0 0 720 0,2-1 112 16,-4 0 32-16,2 0 0 0,0 0-736 0,2 0-128 16,-2 0 0-16,0 1 0 15,0 0-256-15,0 0 48 0,0 0 0 0,0 0 0 16,18-4-352-16,-13 3-64 0,2-1-16 0,2 0 0 0,0-1 432 0,1-1 80 15,1 1 128-15,1-1-208 0,4 0 208 0,-1-2 0 16,5 1 0-16,9-1 160 16,10-1-2848-16,0-3-560 15,-1 0-112-15,-9 1-32 0</inkml:trace>
  <inkml:trace contextRef="#ctx0" brushRef="#br2" timeOffset="-116399.54">7528 11550 41343 0,'0'-1'912'0,"2"0"192"0,-2 0 48 0,1 0 0 0,-1 1-928 0,3-1-224 0,0-1 0 0,4 0 0 0,2-2 176 0,2 4-16 0,1 3 0 0,1 1 0 0,-2 1-400 0,-1 3-80 16,0 2 0-16,1 1-16 31,-4 2-704-31,0 0-144 0,-2 3-32 0,-1 1 0 0,-2 0 1344 0,-2 3 256 0,-2 0 48 0,-4 1 16 0,3 0-64 0,-4 0-16 16,2-1 0-16,-1 0 0 15,-1-3-48-15,0-1 0 0,-2-3 0 0,2-2 0 16,2-4 48-16,0-2 0 0,-3 0 0 0,1-2 0 0,2 0 528 16,0-5 96-16,2 2 32 0,-2-2 0 15,2-1-320-15,1 0-48 0,-1 1-16 0,3 0 0 0,0 0-448 0,0-1-192 0,0 1 128 16,0 0-128-16,3 1 0 0,-1-1 0 0,1 1 0 0,-1 0 0 15,2 1-144-15,-2-2-16 0,2 0 0 16,2-2 0 0,1 0-48-16,3 0-16 0,0-2 0 0,3 1 0 15,0 0 224-15,5 0 0 0,2 0 0 0,3-2 0 16,3 2 0-16,-3-1 192 0,2 0-64 0,21-11-9360 31,-11-1-1872-31,-10 1-368 0</inkml:trace>
  <inkml:trace contextRef="#ctx0" brushRef="#br2" timeOffset="-116018.44">7737 11428 50687 0,'-2'-1'4496'0,"-1"1"-3600"0,1 0-704 0,2-1-192 16,0 1-448-16,0-1-128 0,-3 0-32 0,0 0 0 0,3-1 464 0,0 1 144 0,3-1 0 0,-3 2 0 15,0 0-224-15,0 0 64 16,0 0 16-16,0 0 0 16,18 0-224-16,-13 0-32 0,3 0-16 0,1-2 0 0,2 1 112 0,-1-1 32 0,1 0 0 0,0 0 0 15,-1 0 272-15,-1 0 0 0,-2 1 0 0,0 1 0 16,-3 0 0-16,1 0 0 0,-5 0 0 0,2 1 0 15,1 0 192-15,-3 1-48 0,2 0-16 0,-2 1 0 16,2 0-128-16,-1 3-176 0,-1-1 48 0,0 0 0 16,2 1 0-16,-2 2 0 0,0 2 0 0,0 0 0 15,2 3 128-15,-1 1 0 0,-1-1 0 0,2 1 0 16,1-1 0-16,0 2 176 0,2-3-48 0,10 11-9072 31,2-8-1808-31,2-10-384 0</inkml:trace>
  <inkml:trace contextRef="#ctx0" brushRef="#br2" timeOffset="-115671.41">8060 11612 47919 0,'0'0'4256'0,"0"0"-3408"0,3 0-672 0,-3 0-176 15,0 0 128-15,0 0 0 0,3 0 0 0,1-2 0 0,1 2-320 0,3 0-64 16,2-1 0-16,3-1-16 0,4 0 16 0,2-1 0 15,4 0 0-15,2-1 0 0,-2 1 256 0,0-1 128 16,-6-1-128-16,22-2-9136 47,-14 2-1936-47,-5 1-384 0</inkml:trace>
  <inkml:trace contextRef="#ctx0" brushRef="#br2" timeOffset="-115514.27">8361 11431 46079 0,'0'1'4096'0,"0"0"-3280"0,0-1-656 0,2 1-160 16,-2 0 560-16,0 1 80 15,2 2 0-15,-2 4 16 16,0 3-880-16,3 4-176 0,-1 3-48 0,1 0 0 0,3 2 288 0,-1 0 160 0,1 0-192 0,0-1 192 16,2-1 0-16,-1 0 0 0,1 1 0 0,19 23-9200 31,-8-10-1840-31,-1-6-368 0</inkml:trace>
  <inkml:trace contextRef="#ctx0" brushRef="#br2" timeOffset="-87716.4">21159 11423 42383 0,'0'-2'3776'0,"0"-2"-3024"16,0 2-608-16,0 1-144 0,0 0 368 0,0-2 32 0,0-3 16 0,0-5 0 16,0-2 144-16,4-2 16 0,1 0 16 0,2-1 0 15,4 0-416-15,1 1-176 0,5-1 128 0,5-1-128 16,4 4 0-16,2-2 128 0,8 3-128 0,-2 2 0 15,-3 4 0-15,-2 2 0 0,-4 4 0 0,-6 1 0 16,-2 1-192-16,-2 3 16 0,-3 2 16 0,1 4 0 16,-3-2-16-16,-1 4 0 15,0 0 0-15,-1 5 0 0,0 3-192 16,-3 2-32-16,-3 2-16 0,-2 1 0 0,0 3 416 0,0-1 0 0,-3 2 0 0,-4-3 128 16,-3-1 80-16,0-2 32 15,-3 0 0-15,-2-3 0 0,0-1 64 0,-3-2 16 0,-3 1 0 0,-2-2 0 0,-2-2-32 0,-1-2 0 31,0-2 0-31,-1-1 0 0,2-4 16 0,2-1 0 0,5-1 0 0,3 0 0 0,2-2-80 0,5-1-16 32,-2-2 0-32,5 0 0 0,3 0 32 0,1-3 0 15,2 3 0-15,1-1 0 0,0 0-240 0,1 0 0 0,2 0 128 0,0 0-128 0,0-1 0 0,3 0-208 16,5-1 32-16,1 0 16 16,5 1 160-16,4 0-208 0,4-1 80 0,1-1 128 15,1 1-192-15,-1-1 192 0,0 2-160 0,-3-1 160 16,0 1 0-16,0 0 0 0,-2 1 0 0,0-1 0 15,-2 1 0-15,0-2 0 0,2 1 128 0,2 1-128 16,3-1-208-16,5 1-160 0,5 1-16 0,-3-1-13808 16,-1-1-2752-16</inkml:trace>
  <inkml:trace contextRef="#ctx0" brushRef="#br2" timeOffset="-86953.47">21919 10888 33167 0,'0'-2'2944'0,"-1"0"-2352"0,1 0-464 0,0 2-128 0,0-1 1536 0,-2 0 304 0,2 0 48 0,0-2 16 15,-2 0-656-15,2-1-128 0,-2 2-32 0,1 1 0 16,-1 1-528-16,0 1-112 0,-1 0-32 0,1 1 0 16,-2 3-128-16,2-1-32 0,-1 3 0 0,-2 3 0 15,1 0-416-15,-1 4-96 16,-1 2 0-16,1 1-16 0,2 2 272 0,1 0-160 0,2-3 160 0,0 0-128 0,5-2 128 0,0-4-128 16,1 0 128-16,1-2-128 0,3-2 128 0,1-2 0 15,0-1 0-15,1-3 0 0,0-1 0 0,3-2 0 16,1-1 0-16,-1-2 128 15,3-1-128-15,-1-2 192 0,-2 0-64 0,1-1 0 0,0 2-304 0,-2 0-48 16,0 1-16-16,6 1-8656 31,-5 1-1744-31,0 0-352 0</inkml:trace>
  <inkml:trace contextRef="#ctx0" brushRef="#br2" timeOffset="-86764.55">22024 10806 41471 0,'2'1'3680'0,"-2"0"-2944"0,-2-1-592 0,2 2-144 15,0 0 528-15,0 2 80 0,0 4 16 0,0 4 0 16,2 7-496-16,-2 6-128 0,0 4 0 0,0 3 0 0,2-2 0 0,-1-1 0 16,4 1 0-16,-1-1 0 15,-1-2 0-15,3-2-192 0,-1-1 64 0,-1-4-12752 16,1-4-2544-16</inkml:trace>
  <inkml:trace contextRef="#ctx0" brushRef="#br2" timeOffset="-86384.58">22354 11241 43311 0,'6'-1'3840'0,"-4"1"-3072"0,1-1-608 0,-1 0-160 0,0 1 208 0,1-1 16 16,2-1 0-16,1 0 0 0,5-2-96 0,3-3-128 16,5 0 176-16,2-1-176 0,0 0 0 0,3 0 0 15,0 0 0-15,4 2-13216 16,5 2-2528-16</inkml:trace>
  <inkml:trace contextRef="#ctx0" brushRef="#br2" timeOffset="-86179.33">22420 11416 50687 0,'-2'0'4496'0,"2"0"-3600"0,0 0-704 0,2 1-192 16,-2-1-800-16,0-1-192 0,0 1-32 0,2-1-16 15,-1-1 1040-15,3 1 0 0,0-1 256 0,1-1-64 16,2 0-192-16,2-2 0 0,3-2 0 0,3 0-160 16,4-1 160-16,5-3 0 0,5 1 0 0,5-1 0 31,1 2-416-31,2 1-48 0,-4 1-16 0,0 1-13280 0,-7 2-2640 0</inkml:trace>
  <inkml:trace contextRef="#ctx0" brushRef="#br2" timeOffset="-85927.69">22946 10997 50687 0,'1'1'4496'0,"-1"1"-3600"16,0 0-704-16,-1 0-192 0,1 0-848 0,-2 3-208 15,0 4-32-15,0 6-16 0,-1 7 720 0,-5 7 160 0,2 3 32 0,-1 1 0 16,-1 2 192-16,3-1 0 0,3 1 192 0,2-1-192 16,2-1 0-16,3 0 0 0,4-2 0 0,0-5 0 31,5 0-256-31,0-5-176 0,7-3-16 0,2-5-13008 0,6-3-2608 0</inkml:trace>
  <inkml:trace contextRef="#ctx0" brushRef="#br2" timeOffset="-85573.71">23262 10989 45151 0,'0'0'4016'0,"0"1"-3216"16,0 0-640-16,-2 1-160 0,2 0 688 0,-3 2 96 16,1 4 32-16,-3 6 0 0,-4 7-816 0,0 7-320 15,-4 6 0-15,1 1 16 0,0 1 304 0,3-1 0 16,4 0 0-16,2-1 0 0,6-2 128 0,0-2-128 15,4-2 0-15,4-3 0 0,1-3 0 0,1-2 0 16,2-1-128-16,2-4 128 16,-1-3-128-16,-1-1 128 0,3-4 0 0,0-2 0 0,3-2 0 0,-2-3 0 15,4-1 0-15,2-2 0 0,4-3 128 0,-4-3-128 16,-1 0 0-16,-4-2 0 0,-3-2 160 0,-1-1-160 0,-4 1 160 0,-1-1-160 16,-6 0 192-16,0-2-64 0,-5 0-128 0,-1 1 192 15,-1 0-64-15,-5 3 0 0,-1-2-128 0,-5 2 192 16,0 0 96-16,-6 2 16 0,-7 1 0 0,-3 2 0 15,-1 3 32-15,0 1 16 16,0 2 0-16,4 1 0 0,0 1-352 0,6 1 0 0,2 2 0 0,3 0 0 31,2 0-256-31,3 2-128 0,2-3-32 0,4 1-14336 16,1 1-2864-16</inkml:trace>
  <inkml:trace contextRef="#ctx0" brushRef="#br2" timeOffset="-59566.12">10254 11102 48831 0,'4'2'1088'0,"-4"1"208"0,2-1 48 0,-1 0 16 0,3 1-1088 0,-3 1-272 0,3 5 0 0,5 7 0 0,1 12 0 0,8 14-304 16,2 11 64-16,0 3 16 0,-2 2 224 0,2-7 0 15,-4-7 0-15,1-7 0 0,-1-1 0 0,2-5 256 0,2-3-48 0,13 15-9744 32,-10-16-1968-32,-11-13-384 0</inkml:trace>
  <inkml:trace contextRef="#ctx0" brushRef="#br2" timeOffset="-59291.4">10350 11316 46655 0,'-18'-16'1024'0,"7"6"224"0,4 3 32 0,0 1 16 0,4 0-1040 0,1 2-256 0,-2-1 0 0,0-4 0 0,1-4 0 0,3-3 0 0,3 0 0 0,7 1 0 16,3 3-256-16,7 0 32 0,5 2 16 0,1 0 0 16,2 1 0-16,3 1 0 0,-1 1 0 0,0 3 0 15,0 4 208-15,1 1 0 0,-2 3 0 0,1 3 0 32,3 1 0-32,2 1 0 0,-6 2 0 0,-2 1 0 0,-2 4 0 0,-6 2 0 0,-6 0-160 0,-6 2 160 31,-2 2 0-31,-7 3 208 0,1 1-16 0,-8 1-16 15,-2 2 208-15,-1-1 64 0,-8 0 0 0,-3-3 0 16,-3-1 240-16,-2-1 48 0,-5 0 16 0,3-2 0 16,2-2-176-16,-3-1-48 0,2 2 0 0,-1 0 0 15,0 0-288-15,2-3-64 0,0-3-16 0,-1-3 0 16,-1-3 0-16,2-3 0 0,0-2 0 0,3-4-15728 16,4-1-3152-16</inkml:trace>
  <inkml:trace contextRef="#ctx0" brushRef="#br2" timeOffset="-55519.21">7373 10227 41519 0,'-2'-4'912'0,"0"0"192"16,2 2 48-16,0 0 0 0,2 0-912 0,-2-3-240 0,0-5 0 0,-2-6 0 0,4-4 240 0,0 0 0 0,3 3 0 0,0 1 0 15,6 3-240-15,-1 1 0 0,1 2 0 0,1 1 0 16,1 3 0-16,1 2 0 0,2 2 0 0,-2 2 0 0,2 2 128 0,-2 4 0 16,0 1-128-16,-3 3 192 15,-1 1-192-15,-3 2-256 0,-1 2 48 0,-2 1 16 0,-1 3-80 0,-3-2-16 16,0 0 0-16,0-2 0 15,-3-2 544-15,-1-1 96 0,-2-1 32 0,1-1 0 16,0-2 144-16,-4 0 48 0,0 1 0 0,0-3 0 16,-5 0-112-16,2 0-16 0,-1-2 0 0,1-2 0 15,-1-1 128-15,0-1 32 0,0-2 0 0,1-2 0 0,-1-2-368 0,3-2-80 16,-1 1-16-16,4-3 0 16,0 0-144-16,4-5-224 0,3-2 48 0,7-6-14208 15,6-4-2832-15</inkml:trace>
  <inkml:trace contextRef="#ctx0" brushRef="#br2" timeOffset="-47585.79">4898 11290 37775 0,'0'-6'3360'0,"2"3"-2688"0,-2 0-544 0,-2 1-128 16,2 1 1280-16,0-1 240 0,0 0 32 0,-2 1 16 0,2-1-224 0,-5 1-64 15,2 0 0-15,-3 2 0 16,1 1 0-16,-2 2-16 0,0 4 0 0,-2 1 0 0,0 1-640 0,0 4-128 31,-2 2-32-31,-3 4 0 0,0 4-336 0,1 1-128 16,3 1 0-16,2-2 0 0,5-1 0 0,3-2-240 16,3-2 32-16,2-1 0 0,3-5-96 0,5-2-16 15,1 0 0-15,4-4 0 16,3-1-192-16,0-3-32 0,-2-1-16 0,2-3 0 15,-1-2 48-15,1-2 16 0,-1-2 0 0,0-3 0 0,1-1 304 0,-4-2 48 0,4 1 16 0,52-47-9456 32,-4-1-1872-32,-2-3-384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8/15/2024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5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8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6222" y="6004559"/>
            <a:ext cx="643749" cy="634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6988ae3322ba68d1103fdd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.hollasch.net/cgindex/coding/ieeefloa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#3d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780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Ask at </a:t>
            </a:r>
            <a:r>
              <a:rPr lang="en-US" sz="2000">
                <a:hlinkClick r:id="rId2"/>
              </a:rPr>
              <a:t>https://sets.netlify.app/module/66988ae3322ba68d1103fdd4</a:t>
            </a:r>
            <a:r>
              <a:rPr lang="en-US" sz="2000"/>
              <a:t>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239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 Real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74514"/>
            <a:ext cx="8229600" cy="30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Many applications involve computations not only on integers but also on real numbers.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How are real numbers represented in a computer system?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Due to the finite number of bits, real number are often represented in their approximate values.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60061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11.1 Fixed-Point Representation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21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</a:t>
            </a:r>
            <a:r>
              <a:rPr lang="en-SG" dirty="0">
                <a:solidFill>
                  <a:srgbClr val="C00000"/>
                </a:solidFill>
              </a:rPr>
              <a:t>fixed-point representation</a:t>
            </a:r>
            <a:r>
              <a:rPr lang="en-SG" dirty="0"/>
              <a:t>, the number of bits allocated for the whole number part and fractional part are fixed.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For example, given an 8-bit representation, 6 bits are for whole number part and 2 bits for fractional parts.</a:t>
            </a:r>
            <a:endParaRPr lang="en-US"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337620" y="3518718"/>
            <a:ext cx="4953000" cy="1463675"/>
            <a:chOff x="1584" y="1728"/>
            <a:chExt cx="3120" cy="922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736" y="2400"/>
              <a:ext cx="196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assumed binary point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2064" y="2208"/>
              <a:ext cx="9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integer part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600" y="2160"/>
              <a:ext cx="9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fraction part</a:t>
              </a:r>
            </a:p>
          </p:txBody>
        </p: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584" y="1728"/>
              <a:ext cx="2693" cy="336"/>
              <a:chOff x="1296" y="1872"/>
              <a:chExt cx="2693" cy="336"/>
            </a:xfrm>
          </p:grpSpPr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3312" y="1872"/>
                <a:ext cx="677" cy="336"/>
                <a:chOff x="3312" y="1872"/>
                <a:chExt cx="677" cy="336"/>
              </a:xfrm>
            </p:grpSpPr>
            <p:sp>
              <p:nvSpPr>
                <p:cNvPr id="29" name="Rectangle 16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0" name="Rectangle 2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9" name="Group 30"/>
              <p:cNvGrpSpPr>
                <a:grpSpLocks/>
              </p:cNvGrpSpPr>
              <p:nvPr/>
            </p:nvGrpSpPr>
            <p:grpSpPr bwMode="auto">
              <a:xfrm>
                <a:off x="2640" y="1872"/>
                <a:ext cx="677" cy="336"/>
                <a:chOff x="3312" y="1872"/>
                <a:chExt cx="677" cy="336"/>
              </a:xfrm>
            </p:grpSpPr>
            <p:sp>
              <p:nvSpPr>
                <p:cNvPr id="27" name="Rectangle 31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8" name="Rectangle 32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1968" y="1872"/>
                <a:ext cx="677" cy="336"/>
                <a:chOff x="3312" y="1872"/>
                <a:chExt cx="677" cy="336"/>
              </a:xfrm>
            </p:grpSpPr>
            <p:sp>
              <p:nvSpPr>
                <p:cNvPr id="25" name="Rectangle 34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6" name="Rectangle 35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2" name="Group 36"/>
              <p:cNvGrpSpPr>
                <a:grpSpLocks/>
              </p:cNvGrpSpPr>
              <p:nvPr/>
            </p:nvGrpSpPr>
            <p:grpSpPr bwMode="auto">
              <a:xfrm>
                <a:off x="1296" y="1872"/>
                <a:ext cx="677" cy="336"/>
                <a:chOff x="3312" y="1872"/>
                <a:chExt cx="677" cy="336"/>
              </a:xfrm>
            </p:grpSpPr>
            <p:sp>
              <p:nvSpPr>
                <p:cNvPr id="23" name="Rectangle 37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4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6" name="AutoShape 40"/>
            <p:cNvSpPr>
              <a:spLocks/>
            </p:cNvSpPr>
            <p:nvPr/>
          </p:nvSpPr>
          <p:spPr bwMode="auto">
            <a:xfrm rot="-5400000">
              <a:off x="3936" y="1824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AutoShape 41"/>
            <p:cNvSpPr>
              <a:spLocks/>
            </p:cNvSpPr>
            <p:nvPr/>
          </p:nvSpPr>
          <p:spPr bwMode="auto">
            <a:xfrm rot="-5400000">
              <a:off x="2520" y="1176"/>
              <a:ext cx="96" cy="1968"/>
            </a:xfrm>
            <a:prstGeom prst="leftBrace">
              <a:avLst>
                <a:gd name="adj1" fmla="val 1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600" y="5114129"/>
            <a:ext cx="8229600" cy="138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2s complement is used, we can represent values like</a:t>
            </a:r>
            <a:r>
              <a:rPr lang="en-SG" dirty="0"/>
              <a:t>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011010.11</a:t>
            </a:r>
            <a:r>
              <a:rPr lang="en-SG" baseline="-25000" dirty="0"/>
              <a:t>2s</a:t>
            </a:r>
            <a:r>
              <a:rPr lang="en-SG" dirty="0"/>
              <a:t> = 26.75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111110.11</a:t>
            </a:r>
            <a:r>
              <a:rPr lang="en-SG" baseline="-25000" dirty="0"/>
              <a:t>2s</a:t>
            </a:r>
            <a:r>
              <a:rPr lang="en-SG" dirty="0"/>
              <a:t> = -000001.01</a:t>
            </a:r>
            <a:r>
              <a:rPr lang="en-SG" baseline="-25000" dirty="0"/>
              <a:t>2</a:t>
            </a:r>
            <a:r>
              <a:rPr lang="en-SG" dirty="0"/>
              <a:t> = -1.25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45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Floating-Point Representation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32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Fixed-point representation has limited range.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</a:t>
            </a:r>
            <a:r>
              <a:rPr lang="en-US" dirty="0">
                <a:solidFill>
                  <a:srgbClr val="800000"/>
                </a:solidFill>
              </a:rPr>
              <a:t> Floating point numbers</a:t>
            </a:r>
            <a:r>
              <a:rPr lang="en-US" dirty="0"/>
              <a:t> allow us to represent very large or very small numbers</a:t>
            </a:r>
            <a:r>
              <a:rPr lang="en-SG" dirty="0"/>
              <a:t>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Examples: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0.23 × 10</a:t>
            </a:r>
            <a:r>
              <a:rPr lang="en-US" baseline="30000" dirty="0">
                <a:solidFill>
                  <a:srgbClr val="800000"/>
                </a:solidFill>
              </a:rPr>
              <a:t>23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large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0.5 × 10</a:t>
            </a:r>
            <a:r>
              <a:rPr lang="en-US" baseline="30000" dirty="0">
                <a:solidFill>
                  <a:srgbClr val="800000"/>
                </a:solidFill>
              </a:rPr>
              <a:t>-37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-0.2397 × 10</a:t>
            </a:r>
            <a:r>
              <a:rPr lang="en-US" baseline="30000" dirty="0">
                <a:solidFill>
                  <a:srgbClr val="800000"/>
                </a:solidFill>
              </a:rPr>
              <a:t>-18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negative number)</a:t>
            </a:r>
          </a:p>
        </p:txBody>
      </p:sp>
    </p:spTree>
    <p:extLst>
      <p:ext uri="{BB962C8B-B14F-4D97-AF65-F5344CB8AC3E}">
        <p14:creationId xmlns:p14="http://schemas.microsoft.com/office/powerpoint/2010/main" val="26776157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86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The base (radix) is assumed to be 2.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Two formats: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Single-precision (32 bits): </a:t>
            </a:r>
            <a:r>
              <a:rPr lang="en-US" sz="2000" kern="0" dirty="0"/>
              <a:t>1-bit sign, 8-bit exponent with bias 127 (excess-127), 23-bit mantissa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Double-precision (64 bits): </a:t>
            </a:r>
            <a:r>
              <a:rPr lang="en-US" sz="2000" kern="0" dirty="0"/>
              <a:t>1-bit sign, 11-bit exponent with bias 1023 (excess-1023), and 52-bit mantissa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will focus on the single-precision format</a:t>
            </a:r>
          </a:p>
          <a:p>
            <a:pPr lvl="1" eaLnBrk="1" hangingPunct="1"/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2672" y="5250426"/>
            <a:ext cx="8229600" cy="14010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Reading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DLD pages 32 - 33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IEEE standard 754 floating point numbers: </a:t>
            </a:r>
            <a:r>
              <a:rPr lang="en-US" dirty="0">
                <a:hlinkClick r:id="rId3"/>
              </a:rPr>
              <a:t>http://steve.hollasch.net/cgindex/coding/ieeefloat.html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228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4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Sign bit: 0 for positive, 1 for negative.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Mantissa is </a:t>
            </a:r>
            <a:r>
              <a:rPr lang="en-US" sz="2400" b="1" dirty="0" err="1">
                <a:solidFill>
                  <a:srgbClr val="800000"/>
                </a:solidFill>
              </a:rPr>
              <a:t>normalised</a:t>
            </a:r>
            <a:r>
              <a:rPr lang="en-US" sz="2400" dirty="0"/>
              <a:t> with an implicit leading bit 1</a:t>
            </a:r>
            <a:endParaRPr lang="en-US" sz="24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110.1</a:t>
            </a:r>
            <a:r>
              <a:rPr lang="en-US" sz="2000" baseline="-25000" dirty="0"/>
              <a:t>2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101</a:t>
            </a:r>
            <a:r>
              <a:rPr lang="en-US" sz="2000" dirty="0">
                <a:sym typeface="Wingdings" panose="05000000000000000000" pitchFamily="2" charset="2"/>
              </a:rPr>
              <a:t> is stored in the mantissa fie</a:t>
            </a:r>
            <a:r>
              <a:rPr lang="en-US" sz="2000" kern="0" dirty="0">
                <a:sym typeface="Wingdings" panose="05000000000000000000" pitchFamily="2" charset="2"/>
              </a:rPr>
              <a:t>ld</a:t>
            </a:r>
            <a:endParaRPr lang="en-US" sz="20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0.00101101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01101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–3</a:t>
            </a:r>
            <a:r>
              <a:rPr lang="en-US" sz="2000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01101</a:t>
            </a:r>
            <a:r>
              <a:rPr lang="en-US" sz="2000" dirty="0">
                <a:sym typeface="Wingdings" panose="05000000000000000000" pitchFamily="2" charset="2"/>
              </a:rPr>
              <a:t> is stored in the mantissa field</a:t>
            </a:r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FE379F-459B-3F3F-1697-268E06E7BB99}"/>
                  </a:ext>
                </a:extLst>
              </p14:cNvPr>
              <p14:cNvContentPartPr/>
              <p14:nvPr/>
            </p14:nvContentPartPr>
            <p14:xfrm>
              <a:off x="2682720" y="3326760"/>
              <a:ext cx="4718520" cy="187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FE379F-459B-3F3F-1697-268E06E7BB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3360" y="3317400"/>
                <a:ext cx="4737240" cy="18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430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1169165"/>
            <a:ext cx="8229600" cy="96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Example: How is </a:t>
            </a:r>
            <a:r>
              <a:rPr lang="en-US" sz="2400" kern="0" dirty="0">
                <a:solidFill>
                  <a:srgbClr val="0000CC"/>
                </a:solidFill>
              </a:rPr>
              <a:t>–6.5</a:t>
            </a:r>
            <a:r>
              <a:rPr lang="en-US" sz="2400" kern="0" baseline="-25000" dirty="0">
                <a:solidFill>
                  <a:srgbClr val="0000CC"/>
                </a:solidFill>
              </a:rPr>
              <a:t>10</a:t>
            </a:r>
            <a:r>
              <a:rPr lang="en-US" sz="2400" kern="0" dirty="0">
                <a:solidFill>
                  <a:srgbClr val="0000CC"/>
                </a:solidFill>
              </a:rPr>
              <a:t> </a:t>
            </a:r>
            <a:r>
              <a:rPr lang="en-US" sz="2400" kern="0" dirty="0"/>
              <a:t>represented in IEEE 754 single-precision floating-point format?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0" y="198511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-6.5</a:t>
            </a:r>
            <a:r>
              <a:rPr lang="en-US" sz="2800" baseline="-25000" dirty="0">
                <a:solidFill>
                  <a:srgbClr val="800000"/>
                </a:solidFill>
              </a:rPr>
              <a:t>10</a:t>
            </a:r>
            <a:r>
              <a:rPr lang="en-US" sz="2800" dirty="0">
                <a:solidFill>
                  <a:srgbClr val="800000"/>
                </a:solidFill>
              </a:rPr>
              <a:t> = -110.1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= -1.101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× 2</a:t>
            </a:r>
            <a:r>
              <a:rPr lang="en-US" sz="2800" baseline="30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61450" y="3133762"/>
            <a:ext cx="6891950" cy="993245"/>
            <a:chOff x="1261450" y="3673257"/>
            <a:chExt cx="6891950" cy="993245"/>
          </a:xfrm>
        </p:grpSpPr>
        <p:grpSp>
          <p:nvGrpSpPr>
            <p:cNvPr id="23" name="Group 22"/>
            <p:cNvGrpSpPr/>
            <p:nvPr/>
          </p:nvGrpSpPr>
          <p:grpSpPr>
            <a:xfrm>
              <a:off x="1295400" y="3673257"/>
              <a:ext cx="6858000" cy="457200"/>
              <a:chOff x="1295400" y="3673257"/>
              <a:chExt cx="68580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5400" y="3673257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52600" y="3673257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05200" y="3673257"/>
                <a:ext cx="464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261450" y="414328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sign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5001" y="4143282"/>
              <a:ext cx="126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exponent</a:t>
              </a:r>
            </a:p>
            <a:p>
              <a:pPr algn="ctr"/>
              <a:r>
                <a:rPr lang="en-SG" sz="1400" dirty="0"/>
                <a:t>(excess-127)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4143282"/>
              <a:ext cx="1176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mantissa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4876800" y="2087212"/>
            <a:ext cx="228600" cy="36922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71600" y="31563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1996752"/>
            <a:ext cx="228600" cy="319060"/>
          </a:xfrm>
          <a:prstGeom prst="ellipse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500" y="261043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 = 2 + 127 = 129 = </a:t>
            </a:r>
            <a:r>
              <a:rPr lang="en-US" dirty="0">
                <a:solidFill>
                  <a:srgbClr val="006600"/>
                </a:solidFill>
              </a:rPr>
              <a:t>10000001</a:t>
            </a:r>
            <a:r>
              <a:rPr lang="en-US" baseline="-250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2600" y="315564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00"/>
                </a:solidFill>
              </a:rPr>
              <a:t>10000001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34000" y="1996752"/>
            <a:ext cx="609600" cy="5115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08903" y="31623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6600"/>
                </a:solidFill>
              </a:rPr>
              <a:t>10100000000000000000000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57200" y="4186441"/>
            <a:ext cx="8229600" cy="5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may write the 32-bit representation in hexadecimal: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7201" y="4655234"/>
            <a:ext cx="692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1 10000001 10100000000000000000000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C0D00000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9635" y="5423564"/>
            <a:ext cx="7456130" cy="1144263"/>
            <a:chOff x="462069" y="5410010"/>
            <a:chExt cx="7456130" cy="1144263"/>
          </a:xfrm>
          <a:solidFill>
            <a:schemeClr val="bg1"/>
          </a:solidFill>
        </p:grpSpPr>
        <p:sp>
          <p:nvSpPr>
            <p:cNvPr id="39" name="TextBox 38"/>
            <p:cNvSpPr txBox="1"/>
            <p:nvPr/>
          </p:nvSpPr>
          <p:spPr>
            <a:xfrm>
              <a:off x="462069" y="5410010"/>
              <a:ext cx="10702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(Slide 4)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CDBB19-BF37-4112-88CD-C1265C6B62C4}"/>
                </a:ext>
              </a:extLst>
            </p:cNvPr>
            <p:cNvSpPr txBox="1"/>
            <p:nvPr/>
          </p:nvSpPr>
          <p:spPr>
            <a:xfrm>
              <a:off x="1532333" y="5421939"/>
              <a:ext cx="615692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11000000110100000000000000000000</a:t>
              </a:r>
            </a:p>
          </p:txBody>
        </p:sp>
        <p:sp>
          <p:nvSpPr>
            <p:cNvPr id="41" name="Callout: Line 23">
              <a:extLst>
                <a:ext uri="{FF2B5EF4-FFF2-40B4-BE49-F238E27FC236}">
                  <a16:creationId xmlns:a16="http://schemas.microsoft.com/office/drawing/2014/main" id="{CF4D8BD4-D37C-412D-819F-FD07AC96981D}"/>
                </a:ext>
              </a:extLst>
            </p:cNvPr>
            <p:cNvSpPr/>
            <p:nvPr/>
          </p:nvSpPr>
          <p:spPr>
            <a:xfrm>
              <a:off x="917718" y="6186989"/>
              <a:ext cx="3553837" cy="367284"/>
            </a:xfrm>
            <a:prstGeom prst="borderCallout1">
              <a:avLst>
                <a:gd name="adj1" fmla="val 2153"/>
                <a:gd name="adj2" fmla="val 35067"/>
                <a:gd name="adj3" fmla="val -74789"/>
                <a:gd name="adj4" fmla="val 67761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</a:t>
              </a:r>
              <a:r>
                <a:rPr lang="en-SG" sz="2000" dirty="0" err="1">
                  <a:solidFill>
                    <a:schemeClr val="tx1"/>
                  </a:solidFill>
                </a:rPr>
                <a:t>int</a:t>
              </a:r>
              <a:r>
                <a:rPr lang="en-SG" sz="2000" dirty="0">
                  <a:solidFill>
                    <a:schemeClr val="tx1"/>
                  </a:solidFill>
                </a:rPr>
                <a:t>’, it is </a:t>
              </a:r>
              <a:r>
                <a:rPr lang="en-SG" sz="2000" dirty="0">
                  <a:solidFill>
                    <a:srgbClr val="C00000"/>
                  </a:solidFill>
                </a:rPr>
                <a:t>-1060110336 </a:t>
              </a:r>
            </a:p>
          </p:txBody>
        </p:sp>
        <p:sp>
          <p:nvSpPr>
            <p:cNvPr id="42" name="Callout: Line 24">
              <a:extLst>
                <a:ext uri="{FF2B5EF4-FFF2-40B4-BE49-F238E27FC236}">
                  <a16:creationId xmlns:a16="http://schemas.microsoft.com/office/drawing/2014/main" id="{F390C419-D78C-41DC-9C79-B6BD38CC7A9E}"/>
                </a:ext>
              </a:extLst>
            </p:cNvPr>
            <p:cNvSpPr/>
            <p:nvPr/>
          </p:nvSpPr>
          <p:spPr>
            <a:xfrm>
              <a:off x="5254663" y="6186989"/>
              <a:ext cx="2663536" cy="367284"/>
            </a:xfrm>
            <a:prstGeom prst="borderCallout1">
              <a:avLst>
                <a:gd name="adj1" fmla="val 2153"/>
                <a:gd name="adj2" fmla="val 35067"/>
                <a:gd name="adj3" fmla="val -71959"/>
                <a:gd name="adj4" fmla="val 273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‘float’, it is </a:t>
              </a:r>
              <a:r>
                <a:rPr lang="en-SG" sz="2000" dirty="0">
                  <a:solidFill>
                    <a:srgbClr val="C00000"/>
                  </a:solidFill>
                </a:rPr>
                <a:t>-6.5 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F1A898-7D8B-78D8-085B-B352D66152EE}"/>
                  </a:ext>
                </a:extLst>
              </p14:cNvPr>
              <p14:cNvContentPartPr/>
              <p14:nvPr/>
            </p14:nvContentPartPr>
            <p14:xfrm>
              <a:off x="1428840" y="3236400"/>
              <a:ext cx="177480" cy="28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F1A898-7D8B-78D8-085B-B352D66152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3000" y="3173040"/>
                <a:ext cx="2088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3CF877-0B17-3E81-D8E9-D9A16AA31A42}"/>
                  </a:ext>
                </a:extLst>
              </p14:cNvPr>
              <p14:cNvContentPartPr/>
              <p14:nvPr/>
            </p14:nvContentPartPr>
            <p14:xfrm>
              <a:off x="4946400" y="2216880"/>
              <a:ext cx="79560" cy="16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3CF877-0B17-3E81-D8E9-D9A16AA31A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0560" y="2153520"/>
                <a:ext cx="1108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5C81B5-F68E-586E-4CC0-7FDEDF226E45}"/>
                  </a:ext>
                </a:extLst>
              </p14:cNvPr>
              <p14:cNvContentPartPr/>
              <p14:nvPr/>
            </p14:nvContentPartPr>
            <p14:xfrm>
              <a:off x="5088600" y="2241720"/>
              <a:ext cx="832680" cy="9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5C81B5-F68E-586E-4CC0-7FDEDF226E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72760" y="2178360"/>
                <a:ext cx="8640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71BB11-FCD3-F3EF-4CD7-DFC311FDF135}"/>
                  </a:ext>
                </a:extLst>
              </p14:cNvPr>
              <p14:cNvContentPartPr/>
              <p14:nvPr/>
            </p14:nvContentPartPr>
            <p14:xfrm>
              <a:off x="4066560" y="3297240"/>
              <a:ext cx="366480" cy="23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71BB11-FCD3-F3EF-4CD7-DFC311FDF1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50720" y="3233880"/>
                <a:ext cx="3978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DA9EA9-AE71-60A3-5A7F-3DB7FE986782}"/>
                  </a:ext>
                </a:extLst>
              </p14:cNvPr>
              <p14:cNvContentPartPr/>
              <p14:nvPr/>
            </p14:nvContentPartPr>
            <p14:xfrm>
              <a:off x="3955680" y="2721960"/>
              <a:ext cx="947880" cy="12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DA9EA9-AE71-60A3-5A7F-3DB7FE9867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840" y="2658600"/>
                <a:ext cx="9792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BCA86B-54DF-1E9C-9F90-A44441B60396}"/>
                  </a:ext>
                </a:extLst>
              </p14:cNvPr>
              <p14:cNvContentPartPr/>
              <p14:nvPr/>
            </p14:nvContentPartPr>
            <p14:xfrm>
              <a:off x="1466640" y="2472120"/>
              <a:ext cx="7021800" cy="180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BCA86B-54DF-1E9C-9F90-A44441B603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7280" y="2462760"/>
                <a:ext cx="7040520" cy="18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941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4”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246781" y="5257800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17754</TotalTime>
  <Words>668</Words>
  <Application>Microsoft Office PowerPoint</Application>
  <PresentationFormat>On-screen Show (4:3)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Ricco Lim</cp:lastModifiedBy>
  <cp:revision>1469</cp:revision>
  <cp:lastPrinted>2017-06-30T03:15:07Z</cp:lastPrinted>
  <dcterms:created xsi:type="dcterms:W3CDTF">1998-09-05T15:03:32Z</dcterms:created>
  <dcterms:modified xsi:type="dcterms:W3CDTF">2024-08-15T13:51:07Z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