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7EC14-263A-4ACB-9AFA-5B2337E6AF9F}" v="3" dt="2019-02-04T11:19:2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cloud.com/blog/using-webdav-fs-to-access-files-in-nextclo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Web File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transferring to </a:t>
            </a:r>
            <a:r>
              <a:rPr lang="en-US" dirty="0" err="1"/>
              <a:t>NextCloud</a:t>
            </a:r>
            <a:r>
              <a:rPr lang="en-US" dirty="0"/>
              <a:t> for </a:t>
            </a:r>
            <a:r>
              <a:rPr lang="en-US" dirty="0" err="1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FD8A-42D3-4A77-956B-741A576D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Web REST </a:t>
            </a:r>
            <a:r>
              <a:rPr lang="en-US" sz="4000" dirty="0"/>
              <a:t>Api </a:t>
            </a:r>
            <a:br>
              <a:rPr lang="en-US" sz="4000" dirty="0"/>
            </a:br>
            <a:r>
              <a:rPr lang="en-US" sz="4000"/>
              <a:t>and </a:t>
            </a:r>
            <a:br>
              <a:rPr lang="en-US" sz="4000" dirty="0"/>
            </a:br>
            <a:r>
              <a:rPr lang="en-US" sz="4000"/>
              <a:t>FTP transfer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E9EFD-A446-47DC-A27F-0900A1BF2D14}"/>
              </a:ext>
            </a:extLst>
          </p:cNvPr>
          <p:cNvSpPr/>
          <p:nvPr/>
        </p:nvSpPr>
        <p:spPr>
          <a:xfrm>
            <a:off x="9058728" y="1357085"/>
            <a:ext cx="1231899" cy="1794328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34046-0D5E-4720-9594-2B542B469C3F}"/>
              </a:ext>
            </a:extLst>
          </p:cNvPr>
          <p:cNvSpPr/>
          <p:nvPr/>
        </p:nvSpPr>
        <p:spPr>
          <a:xfrm>
            <a:off x="4777013" y="3733799"/>
            <a:ext cx="1231899" cy="1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Client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72AA6D3-38E5-44B6-99B6-A4FD8D5B0D8D}"/>
              </a:ext>
            </a:extLst>
          </p:cNvPr>
          <p:cNvCxnSpPr/>
          <p:nvPr/>
        </p:nvCxnSpPr>
        <p:spPr>
          <a:xfrm flipV="1">
            <a:off x="5997121" y="1523092"/>
            <a:ext cx="3055256" cy="2387599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 title="HTTP REST">
            <a:extLst>
              <a:ext uri="{FF2B5EF4-FFF2-40B4-BE49-F238E27FC236}">
                <a16:creationId xmlns:a16="http://schemas.microsoft.com/office/drawing/2014/main" id="{7B190F05-3E3E-46FD-BF86-DB849AC8995F}"/>
              </a:ext>
            </a:extLst>
          </p:cNvPr>
          <p:cNvCxnSpPr/>
          <p:nvPr/>
        </p:nvCxnSpPr>
        <p:spPr>
          <a:xfrm flipV="1">
            <a:off x="6012997" y="1629682"/>
            <a:ext cx="3046184" cy="2405743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B3E6607-E2D8-43C8-BF7B-61C2F24391BD}"/>
              </a:ext>
            </a:extLst>
          </p:cNvPr>
          <p:cNvCxnSpPr/>
          <p:nvPr/>
        </p:nvCxnSpPr>
        <p:spPr>
          <a:xfrm flipV="1">
            <a:off x="6015264" y="2992666"/>
            <a:ext cx="3037112" cy="2333168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39287-3A7A-4B5A-975F-68862FA6EB8F}"/>
              </a:ext>
            </a:extLst>
          </p:cNvPr>
          <p:cNvSpPr txBox="1"/>
          <p:nvPr/>
        </p:nvSpPr>
        <p:spPr>
          <a:xfrm rot="18300000">
            <a:off x="6540953" y="1442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Http 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9F732-8160-4D18-BAA9-11EB9D952080}"/>
              </a:ext>
            </a:extLst>
          </p:cNvPr>
          <p:cNvSpPr txBox="1"/>
          <p:nvPr/>
        </p:nvSpPr>
        <p:spPr>
          <a:xfrm rot="17940000">
            <a:off x="6994523" y="28035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FTP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7608-EAA6-477E-BB69-35404BE1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6" y="860767"/>
            <a:ext cx="3310337" cy="4864253"/>
          </a:xfrm>
        </p:spPr>
        <p:txBody>
          <a:bodyPr/>
          <a:lstStyle/>
          <a:p>
            <a:pPr algn="ctr"/>
            <a:r>
              <a:rPr lang="en-US"/>
              <a:t>Local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5287-05D6-4109-8864-E90D812A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/>
              <a:t>   Create a HTTP/FTP Client - Server web service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/>
              <a:t>   Configure  external storage for NextCloud*</a:t>
            </a:r>
          </a:p>
          <a:p>
            <a:pPr marL="845820" lvl="1" indent="-342900">
              <a:buAutoNum type="arabicPeriod"/>
            </a:pPr>
            <a:r>
              <a:rPr lang="en-US"/>
              <a:t>Local</a:t>
            </a:r>
            <a:endParaRPr lang="en-US" dirty="0"/>
          </a:p>
          <a:p>
            <a:pPr marL="845820" lvl="1" indent="-342900">
              <a:buAutoNum type="arabicPeriod"/>
            </a:pPr>
            <a:r>
              <a:rPr lang="en-US"/>
              <a:t>FTP</a:t>
            </a:r>
            <a:endParaRPr lang="en-US" dirty="0"/>
          </a:p>
          <a:p>
            <a:pPr marL="845820" lvl="1" indent="-342900">
              <a:buAutoNum type="arabicPeriod"/>
            </a:pPr>
            <a:r>
              <a:rPr lang="en-US"/>
              <a:t>WebDAV</a:t>
            </a:r>
            <a:endParaRPr lang="en-US" dirty="0"/>
          </a:p>
          <a:p>
            <a:pPr marL="845820" lvl="1" indent="-342900">
              <a:buAutoNum type="arabicPeriod"/>
            </a:pPr>
            <a:r>
              <a:rPr lang="en-US"/>
              <a:t> Adding files to external storage</a:t>
            </a:r>
          </a:p>
          <a:p>
            <a:pPr marL="1303020" lvl="2" indent="-342900">
              <a:buAutoNum type="arabicPeriod"/>
            </a:pPr>
            <a:r>
              <a:rPr lang="en-US"/>
              <a:t>WebCron/Cron for sycronization</a:t>
            </a:r>
            <a:endParaRPr lang="en-US" dirty="0"/>
          </a:p>
          <a:p>
            <a:pPr marL="1303020" lvl="2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B2C15-F31A-44F9-AE19-5C7DB9AA1A0E}"/>
              </a:ext>
            </a:extLst>
          </p:cNvPr>
          <p:cNvSpPr txBox="1"/>
          <p:nvPr/>
        </p:nvSpPr>
        <p:spPr>
          <a:xfrm>
            <a:off x="35035" y="6153099"/>
            <a:ext cx="1201289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* https://docs.nextcloud.com/server/stable/admin_manual/configuration_files/external_storage_configuration_gui.html?highlight=ftp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476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B95-946A-4608-8D48-31BBFD15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NextCloud RESTful</a:t>
            </a:r>
            <a:br>
              <a:rPr lang="en-US" dirty="0"/>
            </a:br>
            <a:r>
              <a:rPr lang="en-US"/>
              <a:t>API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9E0E-E66D-4783-AD4A-107E3306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Implementig a NextCloud RESTful API 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BED5B-6092-4D40-9ED7-42AF5ACD0052}"/>
              </a:ext>
            </a:extLst>
          </p:cNvPr>
          <p:cNvSpPr txBox="1"/>
          <p:nvPr/>
        </p:nvSpPr>
        <p:spPr>
          <a:xfrm>
            <a:off x="35035" y="6153099"/>
            <a:ext cx="1201289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https://docs.nextcloud.com/server/13/developer_manual/app/api.html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A97-7050-4FD4-BE85-54B407C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NextCloud</a:t>
            </a:r>
            <a:br>
              <a:rPr lang="en-US" dirty="0"/>
            </a:br>
            <a:r>
              <a:rPr lang="en-US"/>
              <a:t>WebDAV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6D2A-BABB-48C4-BD98-62FF7C2B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 b="1"/>
              <a:t>Web Distributed Authoring and Versioning</a:t>
            </a:r>
            <a:r>
              <a:rPr lang="en-US"/>
              <a:t> (</a:t>
            </a:r>
            <a:r>
              <a:rPr lang="en-US" b="1"/>
              <a:t>WebDAV</a:t>
            </a:r>
            <a:r>
              <a:rPr lang="en-US"/>
              <a:t>)is an extension of the </a:t>
            </a:r>
            <a:r>
              <a:rPr lang="en-US" b="1"/>
              <a:t>HTTP</a:t>
            </a:r>
            <a:r>
              <a:rPr lang="en-US"/>
              <a:t> that allows  clients to perform remote Web content authoring operations.</a:t>
            </a:r>
            <a:endParaRPr lang="en-US" dirty="0"/>
          </a:p>
          <a:p>
            <a:pPr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 b="1"/>
              <a:t>WebDAV </a:t>
            </a:r>
            <a:r>
              <a:rPr lang="en-US"/>
              <a:t>provides a framework for users to create, change and move documents on a server.*</a:t>
            </a:r>
            <a:endParaRPr lang="en-US" dirty="0"/>
          </a:p>
          <a:p>
            <a:pPr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/>
              <a:t>Nextcloud fully supports the WebDAV protocol.</a:t>
            </a:r>
            <a:endParaRPr lang="en-US" dirty="0"/>
          </a:p>
          <a:p>
            <a:pPr>
              <a:buFont typeface="Arial" pitchFamily="18" charset="2"/>
              <a:buChar char="•"/>
            </a:pPr>
            <a:endParaRPr lang="en-US" dirty="0"/>
          </a:p>
          <a:p>
            <a:pPr>
              <a:buFont typeface="Arial" pitchFamily="18" charset="2"/>
              <a:buChar char="•"/>
            </a:pPr>
            <a:r>
              <a:rPr lang="en-US"/>
              <a:t>We can connect and synchronize with Nextcloud files over WebDAV.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DD508-4716-4B0A-AF0A-051BE02741FA}"/>
              </a:ext>
            </a:extLst>
          </p:cNvPr>
          <p:cNvSpPr txBox="1"/>
          <p:nvPr/>
        </p:nvSpPr>
        <p:spPr>
          <a:xfrm>
            <a:off x="35035" y="6153099"/>
            <a:ext cx="1201289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* https://en.wikipedia.org/wiki/WebDAV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8563-428F-4185-8AC4-DECEEE5E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NextCloud</a:t>
            </a:r>
            <a:br>
              <a:rPr lang="en-US" dirty="0"/>
            </a:br>
            <a:r>
              <a:rPr lang="en-US"/>
              <a:t>WebDAV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4939-C3D9-48A6-99E8-FAEE6D1F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8" charset="2"/>
              <a:buChar char="•"/>
            </a:pPr>
            <a:r>
              <a:rPr lang="en-US"/>
              <a:t>Accessing methods:</a:t>
            </a:r>
          </a:p>
          <a:p>
            <a:pPr>
              <a:buFont typeface="Arial" pitchFamily="18" charset="2"/>
              <a:buChar char="•"/>
            </a:pPr>
            <a:endParaRPr lang="en-US" dirty="0"/>
          </a:p>
          <a:p>
            <a:pPr lvl="1">
              <a:buFont typeface="Arial" pitchFamily="18" charset="2"/>
              <a:buChar char="•"/>
            </a:pPr>
            <a:r>
              <a:rPr lang="en-US"/>
              <a:t>Using the OS File Manager (Nautilus, Explorer)</a:t>
            </a:r>
          </a:p>
          <a:p>
            <a:pPr lvl="1">
              <a:buFont typeface="Arial" pitchFamily="18" charset="2"/>
              <a:buChar char="•"/>
            </a:pPr>
            <a:endParaRPr lang="en-US" dirty="0"/>
          </a:p>
          <a:p>
            <a:pPr lvl="1">
              <a:buFont typeface="Arial" pitchFamily="18" charset="2"/>
              <a:buChar char="•"/>
            </a:pPr>
            <a:r>
              <a:rPr lang="en-US"/>
              <a:t>Mount points on command line</a:t>
            </a:r>
            <a:endParaRPr lang="en-US" dirty="0"/>
          </a:p>
          <a:p>
            <a:pPr lvl="1">
              <a:buFont typeface="Arial" pitchFamily="18" charset="2"/>
              <a:buChar char="•"/>
            </a:pPr>
            <a:endParaRPr lang="en-US" dirty="0"/>
          </a:p>
          <a:p>
            <a:pPr lvl="1">
              <a:buFont typeface="Arial" pitchFamily="18" charset="2"/>
              <a:buChar char="•"/>
            </a:pPr>
            <a:r>
              <a:rPr lang="en-US"/>
              <a:t>FTP/WebDAV app Cyberduck</a:t>
            </a:r>
            <a:endParaRPr lang="en-US" dirty="0"/>
          </a:p>
          <a:p>
            <a:pPr lvl="1">
              <a:buFont typeface="Arial" pitchFamily="18" charset="2"/>
              <a:buChar char="•"/>
            </a:pPr>
            <a:endParaRPr lang="en-US" dirty="0"/>
          </a:p>
          <a:p>
            <a:pPr lvl="1">
              <a:buFont typeface="Arial" pitchFamily="18" charset="2"/>
              <a:buChar char="•"/>
            </a:pPr>
            <a:r>
              <a:rPr lang="en-US"/>
              <a:t>Using public shares</a:t>
            </a:r>
            <a:endParaRPr lang="en-US" dirty="0"/>
          </a:p>
          <a:p>
            <a:pPr lvl="1">
              <a:buFont typeface="Arial" pitchFamily="18" charset="2"/>
              <a:buChar char="•"/>
            </a:pPr>
            <a:endParaRPr lang="en-US" dirty="0"/>
          </a:p>
          <a:p>
            <a:pPr lvl="1">
              <a:buFont typeface="Arial" pitchFamily="18" charset="2"/>
              <a:buChar char="•"/>
            </a:pPr>
            <a:r>
              <a:rPr lang="en-US"/>
              <a:t>cURL</a:t>
            </a:r>
            <a:endParaRPr lang="en-US" dirty="0"/>
          </a:p>
          <a:p>
            <a:pPr lvl="1">
              <a:buFont typeface="Arial" pitchFamily="18" charset="2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0E5D6-8D7D-439E-925F-C0E02E1AB660}"/>
              </a:ext>
            </a:extLst>
          </p:cNvPr>
          <p:cNvSpPr txBox="1"/>
          <p:nvPr/>
        </p:nvSpPr>
        <p:spPr>
          <a:xfrm>
            <a:off x="35035" y="6153099"/>
            <a:ext cx="1201289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/>
              <a:t>https://docs.nextcloud.com/server/14/user_manual/files/access_webdav.html#accessing-files-using-linux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A2A-45AB-4C02-92B2-BCBDE89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NextCloud</a:t>
            </a:r>
            <a:br>
              <a:rPr lang="en-US" dirty="0"/>
            </a:br>
            <a:r>
              <a:rPr lang="en-US" dirty="0"/>
              <a:t>WebDAV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78E6-362A-461A-B63B-FCA7AECC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: </a:t>
            </a:r>
            <a:endParaRPr lang="en-US"/>
          </a:p>
          <a:p>
            <a:pPr algn="ctr"/>
            <a:r>
              <a:rPr lang="en-US" dirty="0">
                <a:hlinkClick r:id="rId2"/>
              </a:rPr>
              <a:t>Connect your web app to Nextcloud with WebDAV-fs</a:t>
            </a:r>
            <a:endParaRPr lang="en-US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Frame</vt:lpstr>
      <vt:lpstr>Web File Transfer</vt:lpstr>
      <vt:lpstr>Web REST Api  and  FTP transfer</vt:lpstr>
      <vt:lpstr>Local implementation</vt:lpstr>
      <vt:lpstr>NextCloud RESTful API </vt:lpstr>
      <vt:lpstr>NextCloud WebDAV </vt:lpstr>
      <vt:lpstr>NextCloud WebDAV</vt:lpstr>
      <vt:lpstr>NextCloud WebDAV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394</cp:revision>
  <dcterms:created xsi:type="dcterms:W3CDTF">2014-08-26T23:50:58Z</dcterms:created>
  <dcterms:modified xsi:type="dcterms:W3CDTF">2019-02-04T13:29:11Z</dcterms:modified>
</cp:coreProperties>
</file>